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notesSlides/notesSlide14.xml" ContentType="application/vnd.openxmlformats-officedocument.presentationml.notesSlid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charts/chart8.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5.xml" ContentType="application/vnd.openxmlformats-officedocument.presentationml.notesSlide+xml"/>
  <Override PartName="/ppt/charts/chart9.xml" ContentType="application/vnd.openxmlformats-officedocument.drawingml.chart+xml"/>
  <Override PartName="/ppt/charts/style8.xml" ContentType="application/vnd.ms-office.chartstyle+xml"/>
  <Override PartName="/ppt/charts/colors8.xml" ContentType="application/vnd.ms-office.chartcolorstyle+xml"/>
  <Override PartName="/ppt/charts/chart10.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6.xml" ContentType="application/vnd.openxmlformats-officedocument.presentationml.notesSlide+xml"/>
  <Override PartName="/ppt/charts/chart11.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2.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4.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1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8.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36"/>
  </p:notesMasterIdLst>
  <p:sldIdLst>
    <p:sldId id="256" r:id="rId5"/>
    <p:sldId id="315" r:id="rId6"/>
    <p:sldId id="288" r:id="rId7"/>
    <p:sldId id="318" r:id="rId8"/>
    <p:sldId id="292" r:id="rId9"/>
    <p:sldId id="293" r:id="rId10"/>
    <p:sldId id="294" r:id="rId11"/>
    <p:sldId id="274" r:id="rId12"/>
    <p:sldId id="296" r:id="rId13"/>
    <p:sldId id="297" r:id="rId14"/>
    <p:sldId id="298" r:id="rId15"/>
    <p:sldId id="275" r:id="rId16"/>
    <p:sldId id="320" r:id="rId17"/>
    <p:sldId id="258" r:id="rId18"/>
    <p:sldId id="259" r:id="rId19"/>
    <p:sldId id="279" r:id="rId20"/>
    <p:sldId id="276" r:id="rId21"/>
    <p:sldId id="265" r:id="rId22"/>
    <p:sldId id="266" r:id="rId23"/>
    <p:sldId id="267" r:id="rId24"/>
    <p:sldId id="268" r:id="rId25"/>
    <p:sldId id="269" r:id="rId26"/>
    <p:sldId id="270" r:id="rId27"/>
    <p:sldId id="271" r:id="rId28"/>
    <p:sldId id="281" r:id="rId29"/>
    <p:sldId id="280" r:id="rId30"/>
    <p:sldId id="284" r:id="rId31"/>
    <p:sldId id="282" r:id="rId32"/>
    <p:sldId id="285" r:id="rId33"/>
    <p:sldId id="273" r:id="rId34"/>
    <p:sldId id="316" r:id="rId3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73" autoAdjust="0"/>
    <p:restoredTop sz="78208" autoAdjust="0"/>
  </p:normalViewPr>
  <p:slideViewPr>
    <p:cSldViewPr snapToGrid="0">
      <p:cViewPr varScale="1">
        <p:scale>
          <a:sx n="86" d="100"/>
          <a:sy n="86" d="100"/>
        </p:scale>
        <p:origin x="79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te Roofthooft | OCMW Bonheiden" userId="S::mirte.roofthooft@bonheiden.be::bb5b2947-bb8e-495a-83bb-8837b9bafc87" providerId="AD" clId="Web-{5530EE7D-B2C0-460E-BF3C-28A4F7B5F7E4}"/>
    <pc:docChg chg="modSld">
      <pc:chgData name="Mirte Roofthooft | OCMW Bonheiden" userId="S::mirte.roofthooft@bonheiden.be::bb5b2947-bb8e-495a-83bb-8837b9bafc87" providerId="AD" clId="Web-{5530EE7D-B2C0-460E-BF3C-28A4F7B5F7E4}" dt="2026-03-19T15:22:14.702" v="174" actId="20577"/>
      <pc:docMkLst>
        <pc:docMk/>
      </pc:docMkLst>
      <pc:sldChg chg="modSp modNotes">
        <pc:chgData name="Mirte Roofthooft | OCMW Bonheiden" userId="S::mirte.roofthooft@bonheiden.be::bb5b2947-bb8e-495a-83bb-8837b9bafc87" providerId="AD" clId="Web-{5530EE7D-B2C0-460E-BF3C-28A4F7B5F7E4}" dt="2026-03-19T15:19:23.958" v="155"/>
        <pc:sldMkLst>
          <pc:docMk/>
          <pc:sldMk cId="2347745893" sldId="265"/>
        </pc:sldMkLst>
        <pc:spChg chg="mod">
          <ac:chgData name="Mirte Roofthooft | OCMW Bonheiden" userId="S::mirte.roofthooft@bonheiden.be::bb5b2947-bb8e-495a-83bb-8837b9bafc87" providerId="AD" clId="Web-{5530EE7D-B2C0-460E-BF3C-28A4F7B5F7E4}" dt="2026-03-19T15:19:02.722" v="140" actId="20577"/>
          <ac:spMkLst>
            <pc:docMk/>
            <pc:sldMk cId="2347745893" sldId="265"/>
            <ac:spMk id="5" creationId="{8202B781-5114-F12D-9981-601DD12C074C}"/>
          </ac:spMkLst>
        </pc:spChg>
      </pc:sldChg>
      <pc:sldChg chg="modSp">
        <pc:chgData name="Mirte Roofthooft | OCMW Bonheiden" userId="S::mirte.roofthooft@bonheiden.be::bb5b2947-bb8e-495a-83bb-8837b9bafc87" providerId="AD" clId="Web-{5530EE7D-B2C0-460E-BF3C-28A4F7B5F7E4}" dt="2026-03-19T15:19:41.740" v="157" actId="20577"/>
        <pc:sldMkLst>
          <pc:docMk/>
          <pc:sldMk cId="3954084845" sldId="268"/>
        </pc:sldMkLst>
        <pc:spChg chg="mod">
          <ac:chgData name="Mirte Roofthooft | OCMW Bonheiden" userId="S::mirte.roofthooft@bonheiden.be::bb5b2947-bb8e-495a-83bb-8837b9bafc87" providerId="AD" clId="Web-{5530EE7D-B2C0-460E-BF3C-28A4F7B5F7E4}" dt="2026-03-19T15:19:41.740" v="157" actId="20577"/>
          <ac:spMkLst>
            <pc:docMk/>
            <pc:sldMk cId="3954084845" sldId="268"/>
            <ac:spMk id="2" creationId="{D8EF9405-4D29-2AE1-B6BB-C9B3AF2F4406}"/>
          </ac:spMkLst>
        </pc:spChg>
      </pc:sldChg>
      <pc:sldChg chg="modSp">
        <pc:chgData name="Mirte Roofthooft | OCMW Bonheiden" userId="S::mirte.roofthooft@bonheiden.be::bb5b2947-bb8e-495a-83bb-8837b9bafc87" providerId="AD" clId="Web-{5530EE7D-B2C0-460E-BF3C-28A4F7B5F7E4}" dt="2026-03-19T15:22:14.702" v="174" actId="20577"/>
        <pc:sldMkLst>
          <pc:docMk/>
          <pc:sldMk cId="3522933978" sldId="270"/>
        </pc:sldMkLst>
        <pc:spChg chg="mod">
          <ac:chgData name="Mirte Roofthooft | OCMW Bonheiden" userId="S::mirte.roofthooft@bonheiden.be::bb5b2947-bb8e-495a-83bb-8837b9bafc87" providerId="AD" clId="Web-{5530EE7D-B2C0-460E-BF3C-28A4F7B5F7E4}" dt="2026-03-19T15:22:14.702" v="174" actId="20577"/>
          <ac:spMkLst>
            <pc:docMk/>
            <pc:sldMk cId="3522933978" sldId="270"/>
            <ac:spMk id="2" creationId="{B4924429-D1C2-F4CA-355A-EA6AD2620B19}"/>
          </ac:spMkLst>
        </pc:spChg>
      </pc:sldChg>
      <pc:sldChg chg="modNotes">
        <pc:chgData name="Mirte Roofthooft | OCMW Bonheiden" userId="S::mirte.roofthooft@bonheiden.be::bb5b2947-bb8e-495a-83bb-8837b9bafc87" providerId="AD" clId="Web-{5530EE7D-B2C0-460E-BF3C-28A4F7B5F7E4}" dt="2026-03-19T15:20:32.994" v="159"/>
        <pc:sldMkLst>
          <pc:docMk/>
          <pc:sldMk cId="4229772512" sldId="273"/>
        </pc:sldMkLst>
      </pc:sldChg>
      <pc:sldChg chg="modSp modNotes">
        <pc:chgData name="Mirte Roofthooft | OCMW Bonheiden" userId="S::mirte.roofthooft@bonheiden.be::bb5b2947-bb8e-495a-83bb-8837b9bafc87" providerId="AD" clId="Web-{5530EE7D-B2C0-460E-BF3C-28A4F7B5F7E4}" dt="2026-03-19T15:16:10.132" v="137" actId="20577"/>
        <pc:sldMkLst>
          <pc:docMk/>
          <pc:sldMk cId="2379532803" sldId="274"/>
        </pc:sldMkLst>
        <pc:spChg chg="mod">
          <ac:chgData name="Mirte Roofthooft | OCMW Bonheiden" userId="S::mirte.roofthooft@bonheiden.be::bb5b2947-bb8e-495a-83bb-8837b9bafc87" providerId="AD" clId="Web-{5530EE7D-B2C0-460E-BF3C-28A4F7B5F7E4}" dt="2026-03-19T15:13:52.989" v="67" actId="20577"/>
          <ac:spMkLst>
            <pc:docMk/>
            <pc:sldMk cId="2379532803" sldId="274"/>
            <ac:spMk id="2" creationId="{0918ACB1-6B04-3D75-2628-5507177D01C9}"/>
          </ac:spMkLst>
        </pc:spChg>
        <pc:spChg chg="mod">
          <ac:chgData name="Mirte Roofthooft | OCMW Bonheiden" userId="S::mirte.roofthooft@bonheiden.be::bb5b2947-bb8e-495a-83bb-8837b9bafc87" providerId="AD" clId="Web-{5530EE7D-B2C0-460E-BF3C-28A4F7B5F7E4}" dt="2026-03-19T15:16:10.132" v="137" actId="20577"/>
          <ac:spMkLst>
            <pc:docMk/>
            <pc:sldMk cId="2379532803" sldId="274"/>
            <ac:spMk id="3" creationId="{80312854-FC0D-1789-19F9-0BAC71EBEBA0}"/>
          </ac:spMkLst>
        </pc:spChg>
      </pc:sldChg>
      <pc:sldChg chg="modSp">
        <pc:chgData name="Mirte Roofthooft | OCMW Bonheiden" userId="S::mirte.roofthooft@bonheiden.be::bb5b2947-bb8e-495a-83bb-8837b9bafc87" providerId="AD" clId="Web-{5530EE7D-B2C0-460E-BF3C-28A4F7B5F7E4}" dt="2026-03-19T15:22:01.170" v="167" actId="20577"/>
        <pc:sldMkLst>
          <pc:docMk/>
          <pc:sldMk cId="1499587257" sldId="282"/>
        </pc:sldMkLst>
        <pc:spChg chg="mod">
          <ac:chgData name="Mirte Roofthooft | OCMW Bonheiden" userId="S::mirte.roofthooft@bonheiden.be::bb5b2947-bb8e-495a-83bb-8837b9bafc87" providerId="AD" clId="Web-{5530EE7D-B2C0-460E-BF3C-28A4F7B5F7E4}" dt="2026-03-19T15:22:01.170" v="167" actId="20577"/>
          <ac:spMkLst>
            <pc:docMk/>
            <pc:sldMk cId="1499587257" sldId="282"/>
            <ac:spMk id="2" creationId="{E111D8CD-318F-969F-EBCC-09D1FFF6DBE6}"/>
          </ac:spMkLst>
        </pc:spChg>
      </pc:sldChg>
      <pc:sldChg chg="modNotes">
        <pc:chgData name="Mirte Roofthooft | OCMW Bonheiden" userId="S::mirte.roofthooft@bonheiden.be::bb5b2947-bb8e-495a-83bb-8837b9bafc87" providerId="AD" clId="Web-{5530EE7D-B2C0-460E-BF3C-28A4F7B5F7E4}" dt="2026-03-19T15:00:42.973" v="15"/>
        <pc:sldMkLst>
          <pc:docMk/>
          <pc:sldMk cId="4275978350" sldId="292"/>
        </pc:sldMkLst>
      </pc:sldChg>
      <pc:sldChg chg="modNotes">
        <pc:chgData name="Mirte Roofthooft | OCMW Bonheiden" userId="S::mirte.roofthooft@bonheiden.be::bb5b2947-bb8e-495a-83bb-8837b9bafc87" providerId="AD" clId="Web-{5530EE7D-B2C0-460E-BF3C-28A4F7B5F7E4}" dt="2026-03-19T15:01:24.868" v="25"/>
        <pc:sldMkLst>
          <pc:docMk/>
          <pc:sldMk cId="1470176445" sldId="293"/>
        </pc:sldMkLst>
      </pc:sldChg>
      <pc:sldChg chg="modSp">
        <pc:chgData name="Mirte Roofthooft | OCMW Bonheiden" userId="S::mirte.roofthooft@bonheiden.be::bb5b2947-bb8e-495a-83bb-8837b9bafc87" providerId="AD" clId="Web-{5530EE7D-B2C0-460E-BF3C-28A4F7B5F7E4}" dt="2026-03-19T15:14:24.053" v="74" actId="20577"/>
        <pc:sldMkLst>
          <pc:docMk/>
          <pc:sldMk cId="2940515409" sldId="294"/>
        </pc:sldMkLst>
        <pc:spChg chg="mod">
          <ac:chgData name="Mirte Roofthooft | OCMW Bonheiden" userId="S::mirte.roofthooft@bonheiden.be::bb5b2947-bb8e-495a-83bb-8837b9bafc87" providerId="AD" clId="Web-{5530EE7D-B2C0-460E-BF3C-28A4F7B5F7E4}" dt="2026-03-19T15:14:24.053" v="74" actId="20577"/>
          <ac:spMkLst>
            <pc:docMk/>
            <pc:sldMk cId="2940515409" sldId="294"/>
            <ac:spMk id="3" creationId="{FA83DD64-9471-623D-10D2-3066EFC184E8}"/>
          </ac:spMkLst>
        </pc:spChg>
      </pc:sldChg>
      <pc:sldChg chg="modSp modNotes">
        <pc:chgData name="Mirte Roofthooft | OCMW Bonheiden" userId="S::mirte.roofthooft@bonheiden.be::bb5b2947-bb8e-495a-83bb-8837b9bafc87" providerId="AD" clId="Web-{5530EE7D-B2C0-460E-BF3C-28A4F7B5F7E4}" dt="2026-03-19T15:00:01.062" v="10"/>
        <pc:sldMkLst>
          <pc:docMk/>
          <pc:sldMk cId="322815855" sldId="318"/>
        </pc:sldMkLst>
        <pc:spChg chg="mod">
          <ac:chgData name="Mirte Roofthooft | OCMW Bonheiden" userId="S::mirte.roofthooft@bonheiden.be::bb5b2947-bb8e-495a-83bb-8837b9bafc87" providerId="AD" clId="Web-{5530EE7D-B2C0-460E-BF3C-28A4F7B5F7E4}" dt="2026-03-19T14:58:46.561" v="0" actId="20577"/>
          <ac:spMkLst>
            <pc:docMk/>
            <pc:sldMk cId="322815855" sldId="318"/>
            <ac:spMk id="2" creationId="{266DCECD-9948-4069-4FE6-BA05EB7DA4D3}"/>
          </ac:spMkLst>
        </pc:spChg>
        <pc:graphicFrameChg chg="modGraphic">
          <ac:chgData name="Mirte Roofthooft | OCMW Bonheiden" userId="S::mirte.roofthooft@bonheiden.be::bb5b2947-bb8e-495a-83bb-8837b9bafc87" providerId="AD" clId="Web-{5530EE7D-B2C0-460E-BF3C-28A4F7B5F7E4}" dt="2026-03-19T14:59:16.187" v="8" actId="20577"/>
          <ac:graphicFrameMkLst>
            <pc:docMk/>
            <pc:sldMk cId="322815855" sldId="318"/>
            <ac:graphicFrameMk id="5" creationId="{E12BB795-E017-506C-2A6B-25CFE2C4C4CF}"/>
          </ac:graphicFrameMkLst>
        </pc:graphicFrameChg>
      </pc:sldChg>
    </pc:docChg>
  </pc:docChgLst>
  <pc:docChgLst>
    <pc:chgData name="Mirte Roofthooft | OCMW Bonheiden" userId="bb5b2947-bb8e-495a-83bb-8837b9bafc87" providerId="ADAL" clId="{F2717A81-5B65-4174-B061-FBEB90308AC3}"/>
    <pc:docChg chg="undo redo custSel addSld delSld modSld sldOrd modNotesMaster">
      <pc:chgData name="Mirte Roofthooft | OCMW Bonheiden" userId="bb5b2947-bb8e-495a-83bb-8837b9bafc87" providerId="ADAL" clId="{F2717A81-5B65-4174-B061-FBEB90308AC3}" dt="2026-03-19T14:43:56.291" v="4593" actId="20577"/>
      <pc:docMkLst>
        <pc:docMk/>
      </pc:docMkLst>
      <pc:sldChg chg="addSp delSp modSp mod setBg">
        <pc:chgData name="Mirte Roofthooft | OCMW Bonheiden" userId="bb5b2947-bb8e-495a-83bb-8837b9bafc87" providerId="ADAL" clId="{F2717A81-5B65-4174-B061-FBEB90308AC3}" dt="2026-03-19T10:35:00.058" v="2078" actId="26606"/>
        <pc:sldMkLst>
          <pc:docMk/>
          <pc:sldMk cId="3638579704" sldId="258"/>
        </pc:sldMkLst>
        <pc:spChg chg="mod">
          <ac:chgData name="Mirte Roofthooft | OCMW Bonheiden" userId="bb5b2947-bb8e-495a-83bb-8837b9bafc87" providerId="ADAL" clId="{F2717A81-5B65-4174-B061-FBEB90308AC3}" dt="2026-03-19T10:35:00.049" v="2077" actId="26606"/>
          <ac:spMkLst>
            <pc:docMk/>
            <pc:sldMk cId="3638579704" sldId="258"/>
            <ac:spMk id="2" creationId="{030B4B7F-DDC9-C599-C6B9-D97E1AFFE33E}"/>
          </ac:spMkLst>
        </pc:spChg>
        <pc:graphicFrameChg chg="add mod modGraphic">
          <ac:chgData name="Mirte Roofthooft | OCMW Bonheiden" userId="bb5b2947-bb8e-495a-83bb-8837b9bafc87" providerId="ADAL" clId="{F2717A81-5B65-4174-B061-FBEB90308AC3}" dt="2026-03-19T10:35:00.058" v="2078" actId="26606"/>
          <ac:graphicFrameMkLst>
            <pc:docMk/>
            <pc:sldMk cId="3638579704" sldId="258"/>
            <ac:graphicFrameMk id="12" creationId="{4C18B3C5-529C-F7D5-D46D-D64103E4DF45}"/>
          </ac:graphicFrameMkLst>
        </pc:graphicFrameChg>
      </pc:sldChg>
      <pc:sldChg chg="addSp delSp modSp mod">
        <pc:chgData name="Mirte Roofthooft | OCMW Bonheiden" userId="bb5b2947-bb8e-495a-83bb-8837b9bafc87" providerId="ADAL" clId="{F2717A81-5B65-4174-B061-FBEB90308AC3}" dt="2026-03-19T10:36:30.942" v="2082" actId="26606"/>
        <pc:sldMkLst>
          <pc:docMk/>
          <pc:sldMk cId="2347745893" sldId="265"/>
        </pc:sldMkLst>
        <pc:spChg chg="mod">
          <ac:chgData name="Mirte Roofthooft | OCMW Bonheiden" userId="bb5b2947-bb8e-495a-83bb-8837b9bafc87" providerId="ADAL" clId="{F2717A81-5B65-4174-B061-FBEB90308AC3}" dt="2026-03-19T10:36:30.942" v="2082" actId="26606"/>
          <ac:spMkLst>
            <pc:docMk/>
            <pc:sldMk cId="2347745893" sldId="265"/>
            <ac:spMk id="5" creationId="{8202B781-5114-F12D-9981-601DD12C074C}"/>
          </ac:spMkLst>
        </pc:spChg>
        <pc:spChg chg="add">
          <ac:chgData name="Mirte Roofthooft | OCMW Bonheiden" userId="bb5b2947-bb8e-495a-83bb-8837b9bafc87" providerId="ADAL" clId="{F2717A81-5B65-4174-B061-FBEB90308AC3}" dt="2026-03-19T10:36:30.942" v="2082" actId="26606"/>
          <ac:spMkLst>
            <pc:docMk/>
            <pc:sldMk cId="2347745893" sldId="265"/>
            <ac:spMk id="29" creationId="{FD12A5BA-B063-4B33-AB08-86CF7D23F625}"/>
          </ac:spMkLst>
        </pc:spChg>
        <pc:spChg chg="add">
          <ac:chgData name="Mirte Roofthooft | OCMW Bonheiden" userId="bb5b2947-bb8e-495a-83bb-8837b9bafc87" providerId="ADAL" clId="{F2717A81-5B65-4174-B061-FBEB90308AC3}" dt="2026-03-19T10:36:30.942" v="2082" actId="26606"/>
          <ac:spMkLst>
            <pc:docMk/>
            <pc:sldMk cId="2347745893" sldId="265"/>
            <ac:spMk id="33" creationId="{55F40173-F096-49CC-A730-A2DF1F04EC3B}"/>
          </ac:spMkLst>
        </pc:spChg>
        <pc:spChg chg="add">
          <ac:chgData name="Mirte Roofthooft | OCMW Bonheiden" userId="bb5b2947-bb8e-495a-83bb-8837b9bafc87" providerId="ADAL" clId="{F2717A81-5B65-4174-B061-FBEB90308AC3}" dt="2026-03-19T10:36:30.942" v="2082" actId="26606"/>
          <ac:spMkLst>
            <pc:docMk/>
            <pc:sldMk cId="2347745893" sldId="265"/>
            <ac:spMk id="35" creationId="{806CEF0B-5733-482C-9868-4C57AF79DA3E}"/>
          </ac:spMkLst>
        </pc:spChg>
        <pc:graphicFrameChg chg="add mod">
          <ac:chgData name="Mirte Roofthooft | OCMW Bonheiden" userId="bb5b2947-bb8e-495a-83bb-8837b9bafc87" providerId="ADAL" clId="{F2717A81-5B65-4174-B061-FBEB90308AC3}" dt="2026-03-19T10:36:30.942" v="2082" actId="26606"/>
          <ac:graphicFrameMkLst>
            <pc:docMk/>
            <pc:sldMk cId="2347745893" sldId="265"/>
            <ac:graphicFrameMk id="4" creationId="{C576A7EB-A75F-7A35-1C8E-CC7D97B13947}"/>
          </ac:graphicFrameMkLst>
        </pc:graphicFrameChg>
        <pc:cxnChg chg="add">
          <ac:chgData name="Mirte Roofthooft | OCMW Bonheiden" userId="bb5b2947-bb8e-495a-83bb-8837b9bafc87" providerId="ADAL" clId="{F2717A81-5B65-4174-B061-FBEB90308AC3}" dt="2026-03-19T10:36:30.942" v="2082" actId="26606"/>
          <ac:cxnSpMkLst>
            <pc:docMk/>
            <pc:sldMk cId="2347745893" sldId="265"/>
            <ac:cxnSpMk id="37" creationId="{FC5D3B4D-9BAC-482B-A34B-01BB35CB5316}"/>
          </ac:cxnSpMkLst>
        </pc:cxnChg>
      </pc:sldChg>
      <pc:sldChg chg="modSp mod">
        <pc:chgData name="Mirte Roofthooft | OCMW Bonheiden" userId="bb5b2947-bb8e-495a-83bb-8837b9bafc87" providerId="ADAL" clId="{F2717A81-5B65-4174-B061-FBEB90308AC3}" dt="2026-03-19T10:36:45.609" v="2084" actId="1076"/>
        <pc:sldMkLst>
          <pc:docMk/>
          <pc:sldMk cId="3799708598" sldId="266"/>
        </pc:sldMkLst>
        <pc:graphicFrameChg chg="mod">
          <ac:chgData name="Mirte Roofthooft | OCMW Bonheiden" userId="bb5b2947-bb8e-495a-83bb-8837b9bafc87" providerId="ADAL" clId="{F2717A81-5B65-4174-B061-FBEB90308AC3}" dt="2026-03-19T10:36:45.609" v="2084" actId="1076"/>
          <ac:graphicFrameMkLst>
            <pc:docMk/>
            <pc:sldMk cId="3799708598" sldId="266"/>
            <ac:graphicFrameMk id="4" creationId="{A3B8E9A2-6FDC-E846-BE83-A64973749702}"/>
          </ac:graphicFrameMkLst>
        </pc:graphicFrameChg>
      </pc:sldChg>
      <pc:sldChg chg="addSp delSp modSp mod setBg">
        <pc:chgData name="Mirte Roofthooft | OCMW Bonheiden" userId="bb5b2947-bb8e-495a-83bb-8837b9bafc87" providerId="ADAL" clId="{F2717A81-5B65-4174-B061-FBEB90308AC3}" dt="2026-03-19T10:36:05.448" v="2079" actId="26606"/>
        <pc:sldMkLst>
          <pc:docMk/>
          <pc:sldMk cId="3273418223" sldId="267"/>
        </pc:sldMkLst>
        <pc:spChg chg="mod">
          <ac:chgData name="Mirte Roofthooft | OCMW Bonheiden" userId="bb5b2947-bb8e-495a-83bb-8837b9bafc87" providerId="ADAL" clId="{F2717A81-5B65-4174-B061-FBEB90308AC3}" dt="2026-03-19T10:36:05.448" v="2079" actId="26606"/>
          <ac:spMkLst>
            <pc:docMk/>
            <pc:sldMk cId="3273418223" sldId="267"/>
            <ac:spMk id="2" creationId="{D5DB1C51-5CC0-1F9B-3C22-39E0E4B378A5}"/>
          </ac:spMkLst>
        </pc:spChg>
        <pc:spChg chg="add">
          <ac:chgData name="Mirte Roofthooft | OCMW Bonheiden" userId="bb5b2947-bb8e-495a-83bb-8837b9bafc87" providerId="ADAL" clId="{F2717A81-5B65-4174-B061-FBEB90308AC3}" dt="2026-03-19T10:36:05.448" v="2079" actId="26606"/>
          <ac:spMkLst>
            <pc:docMk/>
            <pc:sldMk cId="3273418223" sldId="267"/>
            <ac:spMk id="11" creationId="{FD12A5BA-B063-4B33-AB08-86CF7D23F625}"/>
          </ac:spMkLst>
        </pc:spChg>
        <pc:spChg chg="add">
          <ac:chgData name="Mirte Roofthooft | OCMW Bonheiden" userId="bb5b2947-bb8e-495a-83bb-8837b9bafc87" providerId="ADAL" clId="{F2717A81-5B65-4174-B061-FBEB90308AC3}" dt="2026-03-19T10:36:05.448" v="2079" actId="26606"/>
          <ac:spMkLst>
            <pc:docMk/>
            <pc:sldMk cId="3273418223" sldId="267"/>
            <ac:spMk id="15" creationId="{55F40173-F096-49CC-A730-A2DF1F04EC3B}"/>
          </ac:spMkLst>
        </pc:spChg>
        <pc:spChg chg="add">
          <ac:chgData name="Mirte Roofthooft | OCMW Bonheiden" userId="bb5b2947-bb8e-495a-83bb-8837b9bafc87" providerId="ADAL" clId="{F2717A81-5B65-4174-B061-FBEB90308AC3}" dt="2026-03-19T10:36:05.448" v="2079" actId="26606"/>
          <ac:spMkLst>
            <pc:docMk/>
            <pc:sldMk cId="3273418223" sldId="267"/>
            <ac:spMk id="17" creationId="{806CEF0B-5733-482C-9868-4C57AF79DA3E}"/>
          </ac:spMkLst>
        </pc:spChg>
        <pc:graphicFrameChg chg="add mod">
          <ac:chgData name="Mirte Roofthooft | OCMW Bonheiden" userId="bb5b2947-bb8e-495a-83bb-8837b9bafc87" providerId="ADAL" clId="{F2717A81-5B65-4174-B061-FBEB90308AC3}" dt="2026-03-19T10:36:05.448" v="2079" actId="26606"/>
          <ac:graphicFrameMkLst>
            <pc:docMk/>
            <pc:sldMk cId="3273418223" sldId="267"/>
            <ac:graphicFrameMk id="6" creationId="{EBC80F0D-1EC8-E49D-78FC-4ACB007329BA}"/>
          </ac:graphicFrameMkLst>
        </pc:graphicFrameChg>
        <pc:cxnChg chg="add">
          <ac:chgData name="Mirte Roofthooft | OCMW Bonheiden" userId="bb5b2947-bb8e-495a-83bb-8837b9bafc87" providerId="ADAL" clId="{F2717A81-5B65-4174-B061-FBEB90308AC3}" dt="2026-03-19T10:36:05.448" v="2079" actId="26606"/>
          <ac:cxnSpMkLst>
            <pc:docMk/>
            <pc:sldMk cId="3273418223" sldId="267"/>
            <ac:cxnSpMk id="13" creationId="{07DFAF29-6BD8-4A93-A292-D6A8C6EFB5DC}"/>
          </ac:cxnSpMkLst>
        </pc:cxnChg>
        <pc:cxnChg chg="add">
          <ac:chgData name="Mirte Roofthooft | OCMW Bonheiden" userId="bb5b2947-bb8e-495a-83bb-8837b9bafc87" providerId="ADAL" clId="{F2717A81-5B65-4174-B061-FBEB90308AC3}" dt="2026-03-19T10:36:05.448" v="2079" actId="26606"/>
          <ac:cxnSpMkLst>
            <pc:docMk/>
            <pc:sldMk cId="3273418223" sldId="267"/>
            <ac:cxnSpMk id="19" creationId="{FC5D3B4D-9BAC-482B-A34B-01BB35CB5316}"/>
          </ac:cxnSpMkLst>
        </pc:cxnChg>
      </pc:sldChg>
      <pc:sldChg chg="addSp delSp modSp mod setBg">
        <pc:chgData name="Mirte Roofthooft | OCMW Bonheiden" userId="bb5b2947-bb8e-495a-83bb-8837b9bafc87" providerId="ADAL" clId="{F2717A81-5B65-4174-B061-FBEB90308AC3}" dt="2026-03-19T10:38:08.277" v="2098" actId="26606"/>
        <pc:sldMkLst>
          <pc:docMk/>
          <pc:sldMk cId="542019362" sldId="271"/>
        </pc:sldMkLst>
        <pc:spChg chg="mod">
          <ac:chgData name="Mirte Roofthooft | OCMW Bonheiden" userId="bb5b2947-bb8e-495a-83bb-8837b9bafc87" providerId="ADAL" clId="{F2717A81-5B65-4174-B061-FBEB90308AC3}" dt="2026-03-19T10:38:08.277" v="2098" actId="26606"/>
          <ac:spMkLst>
            <pc:docMk/>
            <pc:sldMk cId="542019362" sldId="271"/>
            <ac:spMk id="2" creationId="{DBCBA55A-D4C8-6757-8182-78CD41A33624}"/>
          </ac:spMkLst>
        </pc:spChg>
        <pc:spChg chg="add">
          <ac:chgData name="Mirte Roofthooft | OCMW Bonheiden" userId="bb5b2947-bb8e-495a-83bb-8837b9bafc87" providerId="ADAL" clId="{F2717A81-5B65-4174-B061-FBEB90308AC3}" dt="2026-03-19T10:38:08.277" v="2098" actId="26606"/>
          <ac:spMkLst>
            <pc:docMk/>
            <pc:sldMk cId="542019362" sldId="271"/>
            <ac:spMk id="21" creationId="{FD12A5BA-B063-4B33-AB08-86CF7D23F625}"/>
          </ac:spMkLst>
        </pc:spChg>
        <pc:spChg chg="add">
          <ac:chgData name="Mirte Roofthooft | OCMW Bonheiden" userId="bb5b2947-bb8e-495a-83bb-8837b9bafc87" providerId="ADAL" clId="{F2717A81-5B65-4174-B061-FBEB90308AC3}" dt="2026-03-19T10:38:08.277" v="2098" actId="26606"/>
          <ac:spMkLst>
            <pc:docMk/>
            <pc:sldMk cId="542019362" sldId="271"/>
            <ac:spMk id="23" creationId="{CA01913F-3FBD-4B62-92CF-D2B8A674152E}"/>
          </ac:spMkLst>
        </pc:spChg>
        <pc:graphicFrameChg chg="add mod">
          <ac:chgData name="Mirte Roofthooft | OCMW Bonheiden" userId="bb5b2947-bb8e-495a-83bb-8837b9bafc87" providerId="ADAL" clId="{F2717A81-5B65-4174-B061-FBEB90308AC3}" dt="2026-03-19T10:38:08.277" v="2098" actId="26606"/>
          <ac:graphicFrameMkLst>
            <pc:docMk/>
            <pc:sldMk cId="542019362" sldId="271"/>
            <ac:graphicFrameMk id="6" creationId="{0195FE18-0722-55E2-E9BC-9F5BBD8FFE35}"/>
          </ac:graphicFrameMkLst>
        </pc:graphicFrameChg>
        <pc:cxnChg chg="add">
          <ac:chgData name="Mirte Roofthooft | OCMW Bonheiden" userId="bb5b2947-bb8e-495a-83bb-8837b9bafc87" providerId="ADAL" clId="{F2717A81-5B65-4174-B061-FBEB90308AC3}" dt="2026-03-19T10:38:08.277" v="2098" actId="26606"/>
          <ac:cxnSpMkLst>
            <pc:docMk/>
            <pc:sldMk cId="542019362" sldId="271"/>
            <ac:cxnSpMk id="22" creationId="{07DFAF29-6BD8-4A93-A292-D6A8C6EFB5DC}"/>
          </ac:cxnSpMkLst>
        </pc:cxnChg>
        <pc:cxnChg chg="add">
          <ac:chgData name="Mirte Roofthooft | OCMW Bonheiden" userId="bb5b2947-bb8e-495a-83bb-8837b9bafc87" providerId="ADAL" clId="{F2717A81-5B65-4174-B061-FBEB90308AC3}" dt="2026-03-19T10:38:08.277" v="2098" actId="26606"/>
          <ac:cxnSpMkLst>
            <pc:docMk/>
            <pc:sldMk cId="542019362" sldId="271"/>
            <ac:cxnSpMk id="24" creationId="{FBB0A898-5387-4E99-A785-462A85DC0170}"/>
          </ac:cxnSpMkLst>
        </pc:cxnChg>
      </pc:sldChg>
      <pc:sldChg chg="addSp delSp modSp mod modNotesTx">
        <pc:chgData name="Mirte Roofthooft | OCMW Bonheiden" userId="bb5b2947-bb8e-495a-83bb-8837b9bafc87" providerId="ADAL" clId="{F2717A81-5B65-4174-B061-FBEB90308AC3}" dt="2026-03-19T14:41:17.446" v="4580" actId="26606"/>
        <pc:sldMkLst>
          <pc:docMk/>
          <pc:sldMk cId="4229772512" sldId="273"/>
        </pc:sldMkLst>
        <pc:spChg chg="mod">
          <ac:chgData name="Mirte Roofthooft | OCMW Bonheiden" userId="bb5b2947-bb8e-495a-83bb-8837b9bafc87" providerId="ADAL" clId="{F2717A81-5B65-4174-B061-FBEB90308AC3}" dt="2026-03-19T14:41:17.446" v="4580" actId="26606"/>
          <ac:spMkLst>
            <pc:docMk/>
            <pc:sldMk cId="4229772512" sldId="273"/>
            <ac:spMk id="2" creationId="{1366B31E-8596-5EC2-CFF2-9E19C2604B47}"/>
          </ac:spMkLst>
        </pc:spChg>
        <pc:spChg chg="add">
          <ac:chgData name="Mirte Roofthooft | OCMW Bonheiden" userId="bb5b2947-bb8e-495a-83bb-8837b9bafc87" providerId="ADAL" clId="{F2717A81-5B65-4174-B061-FBEB90308AC3}" dt="2026-03-19T14:41:17.446" v="4580" actId="26606"/>
          <ac:spMkLst>
            <pc:docMk/>
            <pc:sldMk cId="4229772512" sldId="273"/>
            <ac:spMk id="21" creationId="{FC695245-44E3-4A14-900A-D06036644A4E}"/>
          </ac:spMkLst>
        </pc:spChg>
        <pc:graphicFrameChg chg="mod modGraphic">
          <ac:chgData name="Mirte Roofthooft | OCMW Bonheiden" userId="bb5b2947-bb8e-495a-83bb-8837b9bafc87" providerId="ADAL" clId="{F2717A81-5B65-4174-B061-FBEB90308AC3}" dt="2026-03-19T14:41:17.446" v="4580" actId="26606"/>
          <ac:graphicFrameMkLst>
            <pc:docMk/>
            <pc:sldMk cId="4229772512" sldId="273"/>
            <ac:graphicFrameMk id="12" creationId="{DA0DC501-A186-F0AB-0C1C-DF1580CBD09A}"/>
          </ac:graphicFrameMkLst>
        </pc:graphicFrameChg>
      </pc:sldChg>
      <pc:sldChg chg="addSp delSp modSp mod setBg">
        <pc:chgData name="Mirte Roofthooft | OCMW Bonheiden" userId="bb5b2947-bb8e-495a-83bb-8837b9bafc87" providerId="ADAL" clId="{F2717A81-5B65-4174-B061-FBEB90308AC3}" dt="2026-03-19T10:33:45.033" v="1993" actId="20577"/>
        <pc:sldMkLst>
          <pc:docMk/>
          <pc:sldMk cId="2770129437" sldId="275"/>
        </pc:sldMkLst>
        <pc:spChg chg="mod">
          <ac:chgData name="Mirte Roofthooft | OCMW Bonheiden" userId="bb5b2947-bb8e-495a-83bb-8837b9bafc87" providerId="ADAL" clId="{F2717A81-5B65-4174-B061-FBEB90308AC3}" dt="2026-03-19T10:33:40.850" v="1992" actId="26606"/>
          <ac:spMkLst>
            <pc:docMk/>
            <pc:sldMk cId="2770129437" sldId="275"/>
            <ac:spMk id="2" creationId="{0E39A58B-3B2E-34C8-48F1-E7DA5AE674D9}"/>
          </ac:spMkLst>
        </pc:spChg>
        <pc:spChg chg="add del">
          <ac:chgData name="Mirte Roofthooft | OCMW Bonheiden" userId="bb5b2947-bb8e-495a-83bb-8837b9bafc87" providerId="ADAL" clId="{F2717A81-5B65-4174-B061-FBEB90308AC3}" dt="2026-03-19T10:33:40.850" v="1992" actId="26606"/>
          <ac:spMkLst>
            <pc:docMk/>
            <pc:sldMk cId="2770129437" sldId="275"/>
            <ac:spMk id="8" creationId="{FC695245-44E3-4A14-900A-D06036644A4E}"/>
          </ac:spMkLst>
        </pc:spChg>
        <pc:graphicFrameChg chg="add mod modGraphic">
          <ac:chgData name="Mirte Roofthooft | OCMW Bonheiden" userId="bb5b2947-bb8e-495a-83bb-8837b9bafc87" providerId="ADAL" clId="{F2717A81-5B65-4174-B061-FBEB90308AC3}" dt="2026-03-19T10:33:45.033" v="1993" actId="20577"/>
          <ac:graphicFrameMkLst>
            <pc:docMk/>
            <pc:sldMk cId="2770129437" sldId="275"/>
            <ac:graphicFrameMk id="10" creationId="{C1019170-683E-87A7-502C-33D754AEB2D4}"/>
          </ac:graphicFrameMkLst>
        </pc:graphicFrameChg>
      </pc:sldChg>
      <pc:sldChg chg="modSp mod">
        <pc:chgData name="Mirte Roofthooft | OCMW Bonheiden" userId="bb5b2947-bb8e-495a-83bb-8837b9bafc87" providerId="ADAL" clId="{F2717A81-5B65-4174-B061-FBEB90308AC3}" dt="2026-03-19T10:37:37.737" v="2095"/>
        <pc:sldMkLst>
          <pc:docMk/>
          <pc:sldMk cId="667729012" sldId="277"/>
        </pc:sldMkLst>
        <pc:graphicFrameChg chg="mod">
          <ac:chgData name="Mirte Roofthooft | OCMW Bonheiden" userId="bb5b2947-bb8e-495a-83bb-8837b9bafc87" providerId="ADAL" clId="{F2717A81-5B65-4174-B061-FBEB90308AC3}" dt="2026-03-19T10:37:37.737" v="2095"/>
          <ac:graphicFrameMkLst>
            <pc:docMk/>
            <pc:sldMk cId="667729012" sldId="277"/>
            <ac:graphicFrameMk id="4" creationId="{D81876A2-7F04-C707-D268-DFB847D0BE69}"/>
          </ac:graphicFrameMkLst>
        </pc:graphicFrameChg>
      </pc:sldChg>
      <pc:sldChg chg="addSp delSp modSp mod">
        <pc:chgData name="Mirte Roofthooft | OCMW Bonheiden" userId="bb5b2947-bb8e-495a-83bb-8837b9bafc87" providerId="ADAL" clId="{F2717A81-5B65-4174-B061-FBEB90308AC3}" dt="2026-03-19T14:43:56.291" v="4593" actId="20577"/>
        <pc:sldMkLst>
          <pc:docMk/>
          <pc:sldMk cId="630477051" sldId="280"/>
        </pc:sldMkLst>
        <pc:spChg chg="mod">
          <ac:chgData name="Mirte Roofthooft | OCMW Bonheiden" userId="bb5b2947-bb8e-495a-83bb-8837b9bafc87" providerId="ADAL" clId="{F2717A81-5B65-4174-B061-FBEB90308AC3}" dt="2026-03-19T14:43:56.291" v="4593" actId="20577"/>
          <ac:spMkLst>
            <pc:docMk/>
            <pc:sldMk cId="630477051" sldId="280"/>
            <ac:spMk id="2" creationId="{3C4B7DBC-BBBA-74C7-ADBF-C21083250247}"/>
          </ac:spMkLst>
        </pc:spChg>
      </pc:sldChg>
      <pc:sldChg chg="addSp delSp modSp new mod setBg">
        <pc:chgData name="Mirte Roofthooft | OCMW Bonheiden" userId="bb5b2947-bb8e-495a-83bb-8837b9bafc87" providerId="ADAL" clId="{F2717A81-5B65-4174-B061-FBEB90308AC3}" dt="2026-03-19T14:43:39.499" v="4581" actId="26606"/>
        <pc:sldMkLst>
          <pc:docMk/>
          <pc:sldMk cId="3793699547" sldId="284"/>
        </pc:sldMkLst>
        <pc:spChg chg="mod">
          <ac:chgData name="Mirte Roofthooft | OCMW Bonheiden" userId="bb5b2947-bb8e-495a-83bb-8837b9bafc87" providerId="ADAL" clId="{F2717A81-5B65-4174-B061-FBEB90308AC3}" dt="2026-03-19T14:43:39.499" v="4581" actId="26606"/>
          <ac:spMkLst>
            <pc:docMk/>
            <pc:sldMk cId="3793699547" sldId="284"/>
            <ac:spMk id="2" creationId="{82E798F7-93F1-1B63-BF1F-E058EF7EB6D2}"/>
          </ac:spMkLst>
        </pc:spChg>
        <pc:graphicFrameChg chg="add mod">
          <ac:chgData name="Mirte Roofthooft | OCMW Bonheiden" userId="bb5b2947-bb8e-495a-83bb-8837b9bafc87" providerId="ADAL" clId="{F2717A81-5B65-4174-B061-FBEB90308AC3}" dt="2026-03-19T14:43:39.499" v="4581" actId="26606"/>
          <ac:graphicFrameMkLst>
            <pc:docMk/>
            <pc:sldMk cId="3793699547" sldId="284"/>
            <ac:graphicFrameMk id="4" creationId="{A4F66F01-55E9-63D1-2B6F-82B7DA8D143F}"/>
          </ac:graphicFrameMkLst>
        </pc:graphicFrameChg>
      </pc:sldChg>
      <pc:sldChg chg="addSp delSp modSp new mod">
        <pc:chgData name="Mirte Roofthooft | OCMW Bonheiden" userId="bb5b2947-bb8e-495a-83bb-8837b9bafc87" providerId="ADAL" clId="{F2717A81-5B65-4174-B061-FBEB90308AC3}" dt="2026-03-18T11:08:05.068" v="622" actId="20577"/>
        <pc:sldMkLst>
          <pc:docMk/>
          <pc:sldMk cId="2971861625" sldId="285"/>
        </pc:sldMkLst>
        <pc:spChg chg="mod">
          <ac:chgData name="Mirte Roofthooft | OCMW Bonheiden" userId="bb5b2947-bb8e-495a-83bb-8837b9bafc87" providerId="ADAL" clId="{F2717A81-5B65-4174-B061-FBEB90308AC3}" dt="2026-03-18T11:08:05.068" v="622" actId="20577"/>
          <ac:spMkLst>
            <pc:docMk/>
            <pc:sldMk cId="2971861625" sldId="285"/>
            <ac:spMk id="2" creationId="{4A6A5515-D65D-BA59-AFDA-E658B0E0CA39}"/>
          </ac:spMkLst>
        </pc:spChg>
      </pc:sldChg>
      <pc:sldChg chg="modSp add mod ord">
        <pc:chgData name="Mirte Roofthooft | OCMW Bonheiden" userId="bb5b2947-bb8e-495a-83bb-8837b9bafc87" providerId="ADAL" clId="{F2717A81-5B65-4174-B061-FBEB90308AC3}" dt="2026-03-19T10:50:19.963" v="3328" actId="20577"/>
        <pc:sldMkLst>
          <pc:docMk/>
          <pc:sldMk cId="4186306381" sldId="288"/>
        </pc:sldMkLst>
        <pc:graphicFrameChg chg="mod modGraphic">
          <ac:chgData name="Mirte Roofthooft | OCMW Bonheiden" userId="bb5b2947-bb8e-495a-83bb-8837b9bafc87" providerId="ADAL" clId="{F2717A81-5B65-4174-B061-FBEB90308AC3}" dt="2026-03-19T10:50:19.963" v="3328" actId="20577"/>
          <ac:graphicFrameMkLst>
            <pc:docMk/>
            <pc:sldMk cId="4186306381" sldId="288"/>
            <ac:graphicFrameMk id="5" creationId="{17482CFB-816E-C524-8755-ABEA5CB31EB0}"/>
          </ac:graphicFrameMkLst>
        </pc:graphicFrameChg>
      </pc:sldChg>
      <pc:sldChg chg="addSp delSp modSp add mod setBg modNotesTx">
        <pc:chgData name="Mirte Roofthooft | OCMW Bonheiden" userId="bb5b2947-bb8e-495a-83bb-8837b9bafc87" providerId="ADAL" clId="{F2717A81-5B65-4174-B061-FBEB90308AC3}" dt="2026-03-19T12:35:36.648" v="4244" actId="20577"/>
        <pc:sldMkLst>
          <pc:docMk/>
          <pc:sldMk cId="4275978350" sldId="292"/>
        </pc:sldMkLst>
        <pc:spChg chg="mod">
          <ac:chgData name="Mirte Roofthooft | OCMW Bonheiden" userId="bb5b2947-bb8e-495a-83bb-8837b9bafc87" providerId="ADAL" clId="{F2717A81-5B65-4174-B061-FBEB90308AC3}" dt="2026-03-19T11:17:03.416" v="3572" actId="26606"/>
          <ac:spMkLst>
            <pc:docMk/>
            <pc:sldMk cId="4275978350" sldId="292"/>
            <ac:spMk id="2" creationId="{F66D58AE-22F3-D36A-762A-531A8FB8F4A8}"/>
          </ac:spMkLst>
        </pc:spChg>
        <pc:spChg chg="add">
          <ac:chgData name="Mirte Roofthooft | OCMW Bonheiden" userId="bb5b2947-bb8e-495a-83bb-8837b9bafc87" providerId="ADAL" clId="{F2717A81-5B65-4174-B061-FBEB90308AC3}" dt="2026-03-19T11:17:03.416" v="3572" actId="26606"/>
          <ac:spMkLst>
            <pc:docMk/>
            <pc:sldMk cId="4275978350" sldId="292"/>
            <ac:spMk id="23" creationId="{FC695245-44E3-4A14-900A-D06036644A4E}"/>
          </ac:spMkLst>
        </pc:spChg>
        <pc:graphicFrameChg chg="add mod modGraphic">
          <ac:chgData name="Mirte Roofthooft | OCMW Bonheiden" userId="bb5b2947-bb8e-495a-83bb-8837b9bafc87" providerId="ADAL" clId="{F2717A81-5B65-4174-B061-FBEB90308AC3}" dt="2026-03-19T11:20:08.806" v="3758" actId="20577"/>
          <ac:graphicFrameMkLst>
            <pc:docMk/>
            <pc:sldMk cId="4275978350" sldId="292"/>
            <ac:graphicFrameMk id="19" creationId="{F7CD2D49-B023-38DD-8C6A-B43374AA0A9F}"/>
          </ac:graphicFrameMkLst>
        </pc:graphicFrameChg>
      </pc:sldChg>
      <pc:sldChg chg="addSp delSp modSp add mod setBg modNotesTx">
        <pc:chgData name="Mirte Roofthooft | OCMW Bonheiden" userId="bb5b2947-bb8e-495a-83bb-8837b9bafc87" providerId="ADAL" clId="{F2717A81-5B65-4174-B061-FBEB90308AC3}" dt="2026-03-19T12:39:52.500" v="4543" actId="20577"/>
        <pc:sldMkLst>
          <pc:docMk/>
          <pc:sldMk cId="1470176445" sldId="293"/>
        </pc:sldMkLst>
        <pc:spChg chg="mod">
          <ac:chgData name="Mirte Roofthooft | OCMW Bonheiden" userId="bb5b2947-bb8e-495a-83bb-8837b9bafc87" providerId="ADAL" clId="{F2717A81-5B65-4174-B061-FBEB90308AC3}" dt="2026-03-19T11:19:56.181" v="3755" actId="26606"/>
          <ac:spMkLst>
            <pc:docMk/>
            <pc:sldMk cId="1470176445" sldId="293"/>
            <ac:spMk id="2" creationId="{19F27C13-F363-AA32-8A19-EE16F6D47779}"/>
          </ac:spMkLst>
        </pc:spChg>
        <pc:spChg chg="add mod">
          <ac:chgData name="Mirte Roofthooft | OCMW Bonheiden" userId="bb5b2947-bb8e-495a-83bb-8837b9bafc87" providerId="ADAL" clId="{F2717A81-5B65-4174-B061-FBEB90308AC3}" dt="2026-03-19T12:38:11.506" v="4418" actId="1076"/>
          <ac:spMkLst>
            <pc:docMk/>
            <pc:sldMk cId="1470176445" sldId="293"/>
            <ac:spMk id="4" creationId="{3C23515B-AD4A-BE72-D549-9998BF066E2C}"/>
          </ac:spMkLst>
        </pc:spChg>
        <pc:spChg chg="add del">
          <ac:chgData name="Mirte Roofthooft | OCMW Bonheiden" userId="bb5b2947-bb8e-495a-83bb-8837b9bafc87" providerId="ADAL" clId="{F2717A81-5B65-4174-B061-FBEB90308AC3}" dt="2026-03-19T11:20:00.586" v="3757" actId="26606"/>
          <ac:spMkLst>
            <pc:docMk/>
            <pc:sldMk cId="1470176445" sldId="293"/>
            <ac:spMk id="16" creationId="{FC695245-44E3-4A14-900A-D06036644A4E}"/>
          </ac:spMkLst>
        </pc:spChg>
        <pc:graphicFrameChg chg="add mod modGraphic">
          <ac:chgData name="Mirte Roofthooft | OCMW Bonheiden" userId="bb5b2947-bb8e-495a-83bb-8837b9bafc87" providerId="ADAL" clId="{F2717A81-5B65-4174-B061-FBEB90308AC3}" dt="2026-03-19T12:37:13.814" v="4358" actId="20577"/>
          <ac:graphicFrameMkLst>
            <pc:docMk/>
            <pc:sldMk cId="1470176445" sldId="293"/>
            <ac:graphicFrameMk id="12" creationId="{6BC2C98E-EFE0-19F5-EC72-8A66D364301A}"/>
          </ac:graphicFrameMkLst>
        </pc:graphicFrameChg>
      </pc:sldChg>
      <pc:sldChg chg="add">
        <pc:chgData name="Mirte Roofthooft | OCMW Bonheiden" userId="bb5b2947-bb8e-495a-83bb-8837b9bafc87" providerId="ADAL" clId="{F2717A81-5B65-4174-B061-FBEB90308AC3}" dt="2026-03-18T10:49:21.354" v="599"/>
        <pc:sldMkLst>
          <pc:docMk/>
          <pc:sldMk cId="2940515409" sldId="294"/>
        </pc:sldMkLst>
      </pc:sldChg>
      <pc:sldChg chg="addSp delSp modSp add mod setBg">
        <pc:chgData name="Mirte Roofthooft | OCMW Bonheiden" userId="bb5b2947-bb8e-495a-83bb-8837b9bafc87" providerId="ADAL" clId="{F2717A81-5B65-4174-B061-FBEB90308AC3}" dt="2026-03-19T12:42:27.631" v="4567" actId="26606"/>
        <pc:sldMkLst>
          <pc:docMk/>
          <pc:sldMk cId="1797724535" sldId="296"/>
        </pc:sldMkLst>
        <pc:spChg chg="mod">
          <ac:chgData name="Mirte Roofthooft | OCMW Bonheiden" userId="bb5b2947-bb8e-495a-83bb-8837b9bafc87" providerId="ADAL" clId="{F2717A81-5B65-4174-B061-FBEB90308AC3}" dt="2026-03-19T12:41:36.809" v="4553" actId="26606"/>
          <ac:spMkLst>
            <pc:docMk/>
            <pc:sldMk cId="1797724535" sldId="296"/>
            <ac:spMk id="2" creationId="{F73BA60A-82F6-E0A5-3E59-FAF01FE36AD4}"/>
          </ac:spMkLst>
        </pc:spChg>
        <pc:spChg chg="add">
          <ac:chgData name="Mirte Roofthooft | OCMW Bonheiden" userId="bb5b2947-bb8e-495a-83bb-8837b9bafc87" providerId="ADAL" clId="{F2717A81-5B65-4174-B061-FBEB90308AC3}" dt="2026-03-19T12:42:27.631" v="4567" actId="26606"/>
          <ac:spMkLst>
            <pc:docMk/>
            <pc:sldMk cId="1797724535" sldId="296"/>
            <ac:spMk id="29" creationId="{FC695245-44E3-4A14-900A-D06036644A4E}"/>
          </ac:spMkLst>
        </pc:spChg>
        <pc:graphicFrameChg chg="add mod modGraphic">
          <ac:chgData name="Mirte Roofthooft | OCMW Bonheiden" userId="bb5b2947-bb8e-495a-83bb-8837b9bafc87" providerId="ADAL" clId="{F2717A81-5B65-4174-B061-FBEB90308AC3}" dt="2026-03-19T12:42:27.631" v="4567" actId="26606"/>
          <ac:graphicFrameMkLst>
            <pc:docMk/>
            <pc:sldMk cId="1797724535" sldId="296"/>
            <ac:graphicFrameMk id="24" creationId="{B0C4E1EB-DA34-7F38-C421-E6C789088150}"/>
          </ac:graphicFrameMkLst>
        </pc:graphicFrameChg>
      </pc:sldChg>
      <pc:sldChg chg="addSp modSp add mod setBg">
        <pc:chgData name="Mirte Roofthooft | OCMW Bonheiden" userId="bb5b2947-bb8e-495a-83bb-8837b9bafc87" providerId="ADAL" clId="{F2717A81-5B65-4174-B061-FBEB90308AC3}" dt="2026-03-19T10:26:40.665" v="1560" actId="20577"/>
        <pc:sldMkLst>
          <pc:docMk/>
          <pc:sldMk cId="3686671940" sldId="297"/>
        </pc:sldMkLst>
        <pc:spChg chg="mod">
          <ac:chgData name="Mirte Roofthooft | OCMW Bonheiden" userId="bb5b2947-bb8e-495a-83bb-8837b9bafc87" providerId="ADAL" clId="{F2717A81-5B65-4174-B061-FBEB90308AC3}" dt="2026-03-19T10:26:20.723" v="1554" actId="26606"/>
          <ac:spMkLst>
            <pc:docMk/>
            <pc:sldMk cId="3686671940" sldId="297"/>
            <ac:spMk id="2" creationId="{B4CC035C-24EF-27E0-3F92-9C3A90DF79D8}"/>
          </ac:spMkLst>
        </pc:spChg>
        <pc:spChg chg="mod">
          <ac:chgData name="Mirte Roofthooft | OCMW Bonheiden" userId="bb5b2947-bb8e-495a-83bb-8837b9bafc87" providerId="ADAL" clId="{F2717A81-5B65-4174-B061-FBEB90308AC3}" dt="2026-03-19T10:26:40.665" v="1560" actId="20577"/>
          <ac:spMkLst>
            <pc:docMk/>
            <pc:sldMk cId="3686671940" sldId="297"/>
            <ac:spMk id="3" creationId="{AEC4D0C6-3156-3CE0-70AD-BDBB24D5B0E2}"/>
          </ac:spMkLst>
        </pc:spChg>
        <pc:spChg chg="add">
          <ac:chgData name="Mirte Roofthooft | OCMW Bonheiden" userId="bb5b2947-bb8e-495a-83bb-8837b9bafc87" providerId="ADAL" clId="{F2717A81-5B65-4174-B061-FBEB90308AC3}" dt="2026-03-19T10:26:20.723" v="1554" actId="26606"/>
          <ac:spMkLst>
            <pc:docMk/>
            <pc:sldMk cId="3686671940" sldId="297"/>
            <ac:spMk id="8" creationId="{39E4C68A-A4A9-48A4-9FF2-D2896B1EA01F}"/>
          </ac:spMkLst>
        </pc:spChg>
        <pc:spChg chg="add">
          <ac:chgData name="Mirte Roofthooft | OCMW Bonheiden" userId="bb5b2947-bb8e-495a-83bb-8837b9bafc87" providerId="ADAL" clId="{F2717A81-5B65-4174-B061-FBEB90308AC3}" dt="2026-03-19T10:26:20.723" v="1554" actId="26606"/>
          <ac:spMkLst>
            <pc:docMk/>
            <pc:sldMk cId="3686671940" sldId="297"/>
            <ac:spMk id="10" creationId="{E2B9AEA5-52CB-49A6-AF8A-33502F291B91}"/>
          </ac:spMkLst>
        </pc:spChg>
      </pc:sldChg>
      <pc:sldChg chg="addSp delSp modSp add mod setBg">
        <pc:chgData name="Mirte Roofthooft | OCMW Bonheiden" userId="bb5b2947-bb8e-495a-83bb-8837b9bafc87" providerId="ADAL" clId="{F2717A81-5B65-4174-B061-FBEB90308AC3}" dt="2026-03-19T12:44:05.731" v="4577" actId="26606"/>
        <pc:sldMkLst>
          <pc:docMk/>
          <pc:sldMk cId="1779195713" sldId="298"/>
        </pc:sldMkLst>
        <pc:spChg chg="mod">
          <ac:chgData name="Mirte Roofthooft | OCMW Bonheiden" userId="bb5b2947-bb8e-495a-83bb-8837b9bafc87" providerId="ADAL" clId="{F2717A81-5B65-4174-B061-FBEB90308AC3}" dt="2026-03-19T12:44:05.731" v="4577" actId="26606"/>
          <ac:spMkLst>
            <pc:docMk/>
            <pc:sldMk cId="1779195713" sldId="298"/>
            <ac:spMk id="2" creationId="{B6FAB117-82DE-43BB-2343-CF101C77717F}"/>
          </ac:spMkLst>
        </pc:spChg>
        <pc:spChg chg="add">
          <ac:chgData name="Mirte Roofthooft | OCMW Bonheiden" userId="bb5b2947-bb8e-495a-83bb-8837b9bafc87" providerId="ADAL" clId="{F2717A81-5B65-4174-B061-FBEB90308AC3}" dt="2026-03-19T12:44:05.731" v="4577" actId="26606"/>
          <ac:spMkLst>
            <pc:docMk/>
            <pc:sldMk cId="1779195713" sldId="298"/>
            <ac:spMk id="22" creationId="{8880BE9B-2849-495A-AB0E-E80D71B324A8}"/>
          </ac:spMkLst>
        </pc:spChg>
        <pc:graphicFrameChg chg="add mod modGraphic">
          <ac:chgData name="Mirte Roofthooft | OCMW Bonheiden" userId="bb5b2947-bb8e-495a-83bb-8837b9bafc87" providerId="ADAL" clId="{F2717A81-5B65-4174-B061-FBEB90308AC3}" dt="2026-03-19T12:44:05.731" v="4577" actId="26606"/>
          <ac:graphicFrameMkLst>
            <pc:docMk/>
            <pc:sldMk cId="1779195713" sldId="298"/>
            <ac:graphicFrameMk id="12" creationId="{87ADDF95-1057-A2E5-BA19-7791129D1684}"/>
          </ac:graphicFrameMkLst>
        </pc:graphicFrameChg>
      </pc:sldChg>
      <pc:sldChg chg="addSp delSp modSp new mod ord setBg">
        <pc:chgData name="Mirte Roofthooft | OCMW Bonheiden" userId="bb5b2947-bb8e-495a-83bb-8837b9bafc87" providerId="ADAL" clId="{F2717A81-5B65-4174-B061-FBEB90308AC3}" dt="2026-03-19T10:51:38.182" v="3456" actId="20577"/>
        <pc:sldMkLst>
          <pc:docMk/>
          <pc:sldMk cId="313033303" sldId="315"/>
        </pc:sldMkLst>
        <pc:spChg chg="mod">
          <ac:chgData name="Mirte Roofthooft | OCMW Bonheiden" userId="bb5b2947-bb8e-495a-83bb-8837b9bafc87" providerId="ADAL" clId="{F2717A81-5B65-4174-B061-FBEB90308AC3}" dt="2026-03-19T10:20:34.670" v="1517" actId="26606"/>
          <ac:spMkLst>
            <pc:docMk/>
            <pc:sldMk cId="313033303" sldId="315"/>
            <ac:spMk id="2" creationId="{A42E5F5B-ACC0-7513-17BD-5C02EFFA46D4}"/>
          </ac:spMkLst>
        </pc:spChg>
        <pc:graphicFrameChg chg="add mod modGraphic">
          <ac:chgData name="Mirte Roofthooft | OCMW Bonheiden" userId="bb5b2947-bb8e-495a-83bb-8837b9bafc87" providerId="ADAL" clId="{F2717A81-5B65-4174-B061-FBEB90308AC3}" dt="2026-03-19T10:51:38.182" v="3456" actId="20577"/>
          <ac:graphicFrameMkLst>
            <pc:docMk/>
            <pc:sldMk cId="313033303" sldId="315"/>
            <ac:graphicFrameMk id="11" creationId="{F7C6E7C2-D63E-844B-9463-55893EE61C64}"/>
          </ac:graphicFrameMkLst>
        </pc:graphicFrameChg>
      </pc:sldChg>
      <pc:sldChg chg="addSp modSp new mod ord setBg">
        <pc:chgData name="Mirte Roofthooft | OCMW Bonheiden" userId="bb5b2947-bb8e-495a-83bb-8837b9bafc87" providerId="ADAL" clId="{F2717A81-5B65-4174-B061-FBEB90308AC3}" dt="2026-03-19T14:41:06.335" v="4579" actId="26606"/>
        <pc:sldMkLst>
          <pc:docMk/>
          <pc:sldMk cId="2532886700" sldId="316"/>
        </pc:sldMkLst>
        <pc:spChg chg="mod">
          <ac:chgData name="Mirte Roofthooft | OCMW Bonheiden" userId="bb5b2947-bb8e-495a-83bb-8837b9bafc87" providerId="ADAL" clId="{F2717A81-5B65-4174-B061-FBEB90308AC3}" dt="2026-03-19T14:41:06.335" v="4579" actId="26606"/>
          <ac:spMkLst>
            <pc:docMk/>
            <pc:sldMk cId="2532886700" sldId="316"/>
            <ac:spMk id="2" creationId="{953FC7BC-D923-363F-CFC6-139633B118B7}"/>
          </ac:spMkLst>
        </pc:spChg>
        <pc:spChg chg="mod">
          <ac:chgData name="Mirte Roofthooft | OCMW Bonheiden" userId="bb5b2947-bb8e-495a-83bb-8837b9bafc87" providerId="ADAL" clId="{F2717A81-5B65-4174-B061-FBEB90308AC3}" dt="2026-03-19T14:41:06.335" v="4579" actId="26606"/>
          <ac:spMkLst>
            <pc:docMk/>
            <pc:sldMk cId="2532886700" sldId="316"/>
            <ac:spMk id="3" creationId="{ACF4F509-B84A-D1D1-D690-4CCCDD247B06}"/>
          </ac:spMkLst>
        </pc:spChg>
        <pc:spChg chg="add">
          <ac:chgData name="Mirte Roofthooft | OCMW Bonheiden" userId="bb5b2947-bb8e-495a-83bb-8837b9bafc87" providerId="ADAL" clId="{F2717A81-5B65-4174-B061-FBEB90308AC3}" dt="2026-03-19T14:41:06.335" v="4579" actId="26606"/>
          <ac:spMkLst>
            <pc:docMk/>
            <pc:sldMk cId="2532886700" sldId="316"/>
            <ac:spMk id="8" creationId="{39E4C68A-A4A9-48A4-9FF2-D2896B1EA01F}"/>
          </ac:spMkLst>
        </pc:spChg>
        <pc:spChg chg="add">
          <ac:chgData name="Mirte Roofthooft | OCMW Bonheiden" userId="bb5b2947-bb8e-495a-83bb-8837b9bafc87" providerId="ADAL" clId="{F2717A81-5B65-4174-B061-FBEB90308AC3}" dt="2026-03-19T14:41:06.335" v="4579" actId="26606"/>
          <ac:spMkLst>
            <pc:docMk/>
            <pc:sldMk cId="2532886700" sldId="316"/>
            <ac:spMk id="10" creationId="{E2B9AEA5-52CB-49A6-AF8A-33502F291B91}"/>
          </ac:spMkLst>
        </pc:spChg>
      </pc:sldChg>
      <pc:sldChg chg="addSp delSp modSp new mod setBg modNotesTx">
        <pc:chgData name="Mirte Roofthooft | OCMW Bonheiden" userId="bb5b2947-bb8e-495a-83bb-8837b9bafc87" providerId="ADAL" clId="{F2717A81-5B65-4174-B061-FBEB90308AC3}" dt="2026-03-19T12:35:05.797" v="4149" actId="20577"/>
        <pc:sldMkLst>
          <pc:docMk/>
          <pc:sldMk cId="322815855" sldId="318"/>
        </pc:sldMkLst>
        <pc:spChg chg="mod">
          <ac:chgData name="Mirte Roofthooft | OCMW Bonheiden" userId="bb5b2947-bb8e-495a-83bb-8837b9bafc87" providerId="ADAL" clId="{F2717A81-5B65-4174-B061-FBEB90308AC3}" dt="2026-03-19T12:27:22.759" v="4052" actId="26606"/>
          <ac:spMkLst>
            <pc:docMk/>
            <pc:sldMk cId="322815855" sldId="318"/>
            <ac:spMk id="2" creationId="{266DCECD-9948-4069-4FE6-BA05EB7DA4D3}"/>
          </ac:spMkLst>
        </pc:spChg>
        <pc:graphicFrameChg chg="add mod modGraphic">
          <ac:chgData name="Mirte Roofthooft | OCMW Bonheiden" userId="bb5b2947-bb8e-495a-83bb-8837b9bafc87" providerId="ADAL" clId="{F2717A81-5B65-4174-B061-FBEB90308AC3}" dt="2026-03-19T12:32:26.057" v="4057" actId="20577"/>
          <ac:graphicFrameMkLst>
            <pc:docMk/>
            <pc:sldMk cId="322815855" sldId="318"/>
            <ac:graphicFrameMk id="5" creationId="{E12BB795-E017-506C-2A6B-25CFE2C4C4CF}"/>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1" Type="http://schemas.openxmlformats.org/officeDocument/2006/relationships/oleObject" Target="file:///C:\Users\Mirte.Roofthooft\Downloads\leeftijd_grafiek_mantelzorg.xlsx" TargetMode="External"/></Relationships>
</file>

<file path=ppt/charts/_rels/chart6.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6.xml"/><Relationship Id="rId1" Type="http://schemas.microsoft.com/office/2011/relationships/chartStyle" Target="style6.xml"/></Relationships>
</file>

<file path=ppt/charts/_rels/chart8.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7.xml"/><Relationship Id="rId1" Type="http://schemas.microsoft.com/office/2011/relationships/chartStyle" Target="style7.xml"/></Relationships>
</file>

<file path=ppt/charts/_rels/chart9.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8.xml"/><Relationship Id="rId1" Type="http://schemas.microsoft.com/office/2011/relationships/chartStyle" Target="style8.xml"/></Relationships>
</file>

<file path=ppt/charts/_rels/chart10.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9.xml"/><Relationship Id="rId1" Type="http://schemas.microsoft.com/office/2011/relationships/chartStyle" Target="style9.xml"/></Relationships>
</file>

<file path=ppt/charts/_rels/chart11.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10.xml"/><Relationship Id="rId1" Type="http://schemas.microsoft.com/office/2011/relationships/chartStyle" Target="style10.xml"/></Relationships>
</file>

<file path=ppt/charts/_rels/chart12.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11.xml"/><Relationship Id="rId1" Type="http://schemas.microsoft.com/office/2011/relationships/chartStyle" Target="style11.xml"/></Relationships>
</file>

<file path=ppt/charts/_rels/chart13.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12.xml"/><Relationship Id="rId1" Type="http://schemas.microsoft.com/office/2011/relationships/chartStyle" Target="style12.xml"/></Relationships>
</file>

<file path=ppt/charts/_rels/chart14.xml.rels><?xml version="1.0" encoding="UTF-8" standalone="yes"?>
<Relationships xmlns="http://schemas.openxmlformats.org/package/2006/relationships"><Relationship Id="rId3" Type="http://schemas.openxmlformats.org/officeDocument/2006/relationships/oleObject" Target="https://bonheiden-my.sharepoint.com/personal/mirte_roofthooft_bonheiden_be/Documents/Documenten/mantelzorgpremie.xlsx" TargetMode="External"/><Relationship Id="rId2" Type="http://schemas.microsoft.com/office/2011/relationships/chartColorStyle" Target="colors13.xml"/><Relationship Id="rId1" Type="http://schemas.microsoft.com/office/2011/relationships/chartStyle" Target="styl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l-BE"/>
              <a:t>Overzicht aanvragen 2025 (n= 118)</a:t>
            </a:r>
          </a:p>
        </c:rich>
      </c:tx>
      <c:layout>
        <c:manualLayout>
          <c:xMode val="edge"/>
          <c:yMode val="edge"/>
          <c:x val="0.14162489063867018"/>
          <c:y val="4.6296296296296294E-3"/>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3B45-4A53-A21F-029CE26D6C3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3B45-4A53-A21F-029CE26D6C3D}"/>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3B45-4A53-A21F-029CE26D6C3D}"/>
              </c:ext>
            </c:extLst>
          </c:dPt>
          <c:dLbls>
            <c:dLbl>
              <c:idx val="1"/>
              <c:layout>
                <c:manualLayout>
                  <c:x val="4.7917760279965003E-3"/>
                  <c:y val="2.7887139107611548E-4"/>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3B45-4A53-A21F-029CE26D6C3D}"/>
                </c:ext>
              </c:extLst>
            </c:dLbl>
            <c:dLbl>
              <c:idx val="2"/>
              <c:layout>
                <c:manualLayout>
                  <c:x val="2.7645669291338583E-2"/>
                  <c:y val="2.8011081948089611E-3"/>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3B45-4A53-A21F-029CE26D6C3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nl-BE"/>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Blad1!$A$10:$A$12</c:f>
              <c:strCache>
                <c:ptCount val="3"/>
                <c:pt idx="0">
                  <c:v>weerhouden</c:v>
                </c:pt>
                <c:pt idx="1">
                  <c:v>MZ woont niet in Bonheiden</c:v>
                </c:pt>
                <c:pt idx="2">
                  <c:v>Zorgbehoevendheid werd niet aangetoond</c:v>
                </c:pt>
              </c:strCache>
            </c:strRef>
          </c:cat>
          <c:val>
            <c:numRef>
              <c:f>Blad1!$B$10:$B$12</c:f>
              <c:numCache>
                <c:formatCode>General</c:formatCode>
                <c:ptCount val="3"/>
                <c:pt idx="0">
                  <c:v>113</c:v>
                </c:pt>
                <c:pt idx="1">
                  <c:v>4</c:v>
                </c:pt>
                <c:pt idx="2">
                  <c:v>1</c:v>
                </c:pt>
              </c:numCache>
            </c:numRef>
          </c:val>
          <c:extLst>
            <c:ext xmlns:c16="http://schemas.microsoft.com/office/drawing/2014/chart" uri="{C3380CC4-5D6E-409C-BE32-E72D297353CC}">
              <c16:uniqueId val="{00000006-3B45-4A53-A21F-029CE26D6C3D}"/>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manualLayout>
          <c:xMode val="edge"/>
          <c:yMode val="edge"/>
          <c:x val="0.23365622971523006"/>
          <c:y val="0.80674368742581215"/>
          <c:w val="0.63073944989296304"/>
          <c:h val="0.1743139289909203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l-BE"/>
              <a:t>Verhouding nieuwe aanvragen en vernieuwingen (n = 113)</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3638-44AE-A663-F2F4C2C3734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3638-44AE-A663-F2F4C2C3734D}"/>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nl-BE"/>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Blad1!$A$28:$A$29</c:f>
              <c:strCache>
                <c:ptCount val="2"/>
                <c:pt idx="0">
                  <c:v>Vernieuwingen</c:v>
                </c:pt>
                <c:pt idx="1">
                  <c:v>Eerste aanvragen</c:v>
                </c:pt>
              </c:strCache>
            </c:strRef>
          </c:cat>
          <c:val>
            <c:numRef>
              <c:f>Blad1!$B$28:$B$29</c:f>
              <c:numCache>
                <c:formatCode>General</c:formatCode>
                <c:ptCount val="2"/>
                <c:pt idx="0">
                  <c:v>70</c:v>
                </c:pt>
                <c:pt idx="1">
                  <c:v>43</c:v>
                </c:pt>
              </c:numCache>
            </c:numRef>
          </c:val>
          <c:extLst>
            <c:ext xmlns:c16="http://schemas.microsoft.com/office/drawing/2014/chart" uri="{C3380CC4-5D6E-409C-BE32-E72D297353CC}">
              <c16:uniqueId val="{00000004-938C-4650-9E65-072D6EFBED04}"/>
            </c:ext>
          </c:extLst>
        </c:ser>
        <c:dLbls>
          <c:dLblPos val="ctr"/>
          <c:showLegendKey val="0"/>
          <c:showVal val="0"/>
          <c:showCatName val="0"/>
          <c:showSerName val="0"/>
          <c:showPercent val="1"/>
          <c:showBubbleSize val="0"/>
          <c:showLeaderLines val="1"/>
        </c:dLbls>
        <c:firstSliceAng val="0"/>
      </c:pieChart>
      <c:spPr>
        <a:noFill/>
        <a:ln w="25400">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l-BE"/>
              <a:t>Gebruikte attesten</a:t>
            </a:r>
          </a:p>
        </c:rich>
      </c:tx>
      <c:layout>
        <c:manualLayout>
          <c:xMode val="edge"/>
          <c:yMode val="edge"/>
          <c:x val="0.41190966754155728"/>
          <c:y val="0"/>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pieChart>
        <c:varyColors val="1"/>
        <c:dLbls>
          <c:dLblPos val="ctr"/>
          <c:showLegendKey val="0"/>
          <c:showVal val="0"/>
          <c:showCatName val="0"/>
          <c:showSerName val="0"/>
          <c:showPercent val="1"/>
          <c:showBubbleSize val="0"/>
          <c:showLeaderLines val="0"/>
        </c:dLbls>
        <c:firstSliceAng val="0"/>
      </c:pieChart>
      <c:spPr>
        <a:noFill/>
        <a:ln>
          <a:noFill/>
        </a:ln>
        <a:effectLst/>
      </c:spPr>
    </c:plotArea>
    <c:legend>
      <c:legendPos val="b"/>
      <c:layout>
        <c:manualLayout>
          <c:xMode val="edge"/>
          <c:yMode val="edge"/>
          <c:x val="0.16756950735140408"/>
          <c:y val="0.84131532714679402"/>
          <c:w val="0.76810582305530395"/>
          <c:h val="0.14313089402998205"/>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2"/>
              </a:solidFill>
              <a:ln w="19050">
                <a:solidFill>
                  <a:schemeClr val="lt1"/>
                </a:solidFill>
              </a:ln>
              <a:effectLst/>
            </c:spPr>
            <c:extLst>
              <c:ext xmlns:c16="http://schemas.microsoft.com/office/drawing/2014/chart" uri="{C3380CC4-5D6E-409C-BE32-E72D297353CC}">
                <c16:uniqueId val="{00000001-60F6-4E62-8963-42B803D3DE33}"/>
              </c:ext>
            </c:extLst>
          </c:dPt>
          <c:dPt>
            <c:idx val="1"/>
            <c:bubble3D val="0"/>
            <c:spPr>
              <a:solidFill>
                <a:schemeClr val="accent4"/>
              </a:solidFill>
              <a:ln w="19050">
                <a:solidFill>
                  <a:schemeClr val="lt1"/>
                </a:solidFill>
              </a:ln>
              <a:effectLst/>
            </c:spPr>
            <c:extLst>
              <c:ext xmlns:c16="http://schemas.microsoft.com/office/drawing/2014/chart" uri="{C3380CC4-5D6E-409C-BE32-E72D297353CC}">
                <c16:uniqueId val="{00000003-60F6-4E62-8963-42B803D3DE33}"/>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60F6-4E62-8963-42B803D3DE33}"/>
              </c:ext>
            </c:extLst>
          </c:dPt>
          <c:dPt>
            <c:idx val="3"/>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7-60F6-4E62-8963-42B803D3DE33}"/>
              </c:ext>
            </c:extLst>
          </c:dPt>
          <c:dPt>
            <c:idx val="4"/>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09-60F6-4E62-8963-42B803D3DE33}"/>
              </c:ext>
            </c:extLst>
          </c:dPt>
          <c:dLbls>
            <c:dLbl>
              <c:idx val="0"/>
              <c:layout>
                <c:manualLayout>
                  <c:x val="2.964129483814523E-3"/>
                  <c:y val="7.0862496354622342E-3"/>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60F6-4E62-8963-42B803D3DE33}"/>
                </c:ext>
              </c:extLst>
            </c:dLbl>
            <c:dLbl>
              <c:idx val="1"/>
              <c:layout>
                <c:manualLayout>
                  <c:x val="4.1990376202974628E-3"/>
                  <c:y val="8.781350247885681E-3"/>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60F6-4E62-8963-42B803D3DE33}"/>
                </c:ext>
              </c:extLst>
            </c:dLbl>
            <c:dLbl>
              <c:idx val="2"/>
              <c:layout>
                <c:manualLayout>
                  <c:x val="5.3735783027121613E-3"/>
                  <c:y val="1.4933289588801442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60F6-4E62-8963-42B803D3DE33}"/>
                </c:ext>
              </c:extLst>
            </c:dLbl>
            <c:dLbl>
              <c:idx val="3"/>
              <c:layout>
                <c:manualLayout>
                  <c:x val="7.1618547681539298E-3"/>
                  <c:y val="1.1200058326042536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60F6-4E62-8963-42B803D3DE33}"/>
                </c:ext>
              </c:extLst>
            </c:dLbl>
            <c:dLbl>
              <c:idx val="4"/>
              <c:layout>
                <c:manualLayout>
                  <c:x val="4.0015310586176221E-3"/>
                  <c:y val="1.5343394575678019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9-60F6-4E62-8963-42B803D3DE33}"/>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nl-BE"/>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Blad2!$D$4:$D$8</c:f>
              <c:strCache>
                <c:ptCount val="5"/>
                <c:pt idx="0">
                  <c:v>Zorgbudget voor zwaar zorgbehoevenden</c:v>
                </c:pt>
                <c:pt idx="1">
                  <c:v>BEL Rai</c:v>
                </c:pt>
                <c:pt idx="2">
                  <c:v>Katz-schaal</c:v>
                </c:pt>
                <c:pt idx="3">
                  <c:v>Groeipakket</c:v>
                </c:pt>
                <c:pt idx="4">
                  <c:v>Zorgbudget voor ouderen met een zorgnood</c:v>
                </c:pt>
              </c:strCache>
            </c:strRef>
          </c:cat>
          <c:val>
            <c:numRef>
              <c:f>Blad2!$E$4:$E$8</c:f>
              <c:numCache>
                <c:formatCode>General</c:formatCode>
                <c:ptCount val="5"/>
                <c:pt idx="0">
                  <c:v>31</c:v>
                </c:pt>
                <c:pt idx="1">
                  <c:v>1</c:v>
                </c:pt>
                <c:pt idx="2">
                  <c:v>4</c:v>
                </c:pt>
                <c:pt idx="3">
                  <c:v>1</c:v>
                </c:pt>
                <c:pt idx="4">
                  <c:v>6</c:v>
                </c:pt>
              </c:numCache>
            </c:numRef>
          </c:val>
          <c:extLst>
            <c:ext xmlns:c16="http://schemas.microsoft.com/office/drawing/2014/chart" uri="{C3380CC4-5D6E-409C-BE32-E72D297353CC}">
              <c16:uniqueId val="{0000000A-B86B-4409-894B-7D0A491BF050}"/>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180691474226797"/>
          <c:y val="9.4283379628233216E-2"/>
          <c:w val="0.90348931179242919"/>
          <c:h val="0.82783292359948224"/>
        </c:manualLayout>
      </c:layout>
      <c:barChart>
        <c:barDir val="bar"/>
        <c:grouping val="clustered"/>
        <c:varyColors val="1"/>
        <c:ser>
          <c:idx val="0"/>
          <c:order val="0"/>
          <c:tx>
            <c:strRef>
              <c:f>Data!$B$1</c:f>
              <c:strCache>
                <c:ptCount val="1"/>
                <c:pt idx="0">
                  <c:v>Mantelzorgers (%)</c:v>
                </c:pt>
              </c:strCache>
            </c:strRef>
          </c:tx>
          <c:spPr>
            <a:solidFill>
              <a:srgbClr val="4F81BD"/>
            </a:solidFill>
            <a:ln>
              <a:noFill/>
            </a:ln>
            <a:effectLst/>
          </c:spPr>
          <c:invertIfNegative val="1"/>
          <c:cat>
            <c:strRef>
              <c:f>Data!$A$2:$A$10</c:f>
              <c:strCache>
                <c:ptCount val="9"/>
                <c:pt idx="0">
                  <c:v>0–18</c:v>
                </c:pt>
                <c:pt idx="1">
                  <c:v>19–29</c:v>
                </c:pt>
                <c:pt idx="2">
                  <c:v>30–39</c:v>
                </c:pt>
                <c:pt idx="3">
                  <c:v>40–49</c:v>
                </c:pt>
                <c:pt idx="4">
                  <c:v>50–59</c:v>
                </c:pt>
                <c:pt idx="5">
                  <c:v>60–69</c:v>
                </c:pt>
                <c:pt idx="6">
                  <c:v>70–79</c:v>
                </c:pt>
                <c:pt idx="7">
                  <c:v>80–89</c:v>
                </c:pt>
                <c:pt idx="8">
                  <c:v>90+</c:v>
                </c:pt>
              </c:strCache>
            </c:strRef>
          </c:cat>
          <c:val>
            <c:numRef>
              <c:f>Data!$B$2:$B$10</c:f>
              <c:numCache>
                <c:formatCode>General</c:formatCode>
                <c:ptCount val="9"/>
                <c:pt idx="0">
                  <c:v>0</c:v>
                </c:pt>
                <c:pt idx="1">
                  <c:v>1</c:v>
                </c:pt>
                <c:pt idx="2">
                  <c:v>4</c:v>
                </c:pt>
                <c:pt idx="3">
                  <c:v>5</c:v>
                </c:pt>
                <c:pt idx="4">
                  <c:v>10</c:v>
                </c:pt>
                <c:pt idx="5">
                  <c:v>24</c:v>
                </c:pt>
                <c:pt idx="6">
                  <c:v>31</c:v>
                </c:pt>
                <c:pt idx="7">
                  <c:v>22</c:v>
                </c:pt>
                <c:pt idx="8">
                  <c:v>4</c:v>
                </c:pt>
              </c:numCache>
            </c:numRef>
          </c:val>
          <c:extLst>
            <c:ext xmlns:c14="http://schemas.microsoft.com/office/drawing/2007/8/2/chart" uri="{6F2FDCE9-48DA-4B69-8628-5D25D57E5C99}">
              <c14:invertSolidFillFmt>
                <c14:spPr xmlns:c14="http://schemas.microsoft.com/office/drawing/2007/8/2/chart">
                  <a:solidFill>
                    <a:srgbClr val="FFFFFF"/>
                  </a:solidFill>
                  <a:ln>
                    <a:noFill/>
                  </a:ln>
                  <a:effectLst/>
                </c14:spPr>
              </c14:invertSolidFillFmt>
            </c:ext>
            <c:ext xmlns:c16="http://schemas.microsoft.com/office/drawing/2014/chart" uri="{C3380CC4-5D6E-409C-BE32-E72D297353CC}">
              <c16:uniqueId val="{00000000-2C6F-477B-B3FA-A4B748CEA248}"/>
            </c:ext>
          </c:extLst>
        </c:ser>
        <c:ser>
          <c:idx val="1"/>
          <c:order val="1"/>
          <c:tx>
            <c:strRef>
              <c:f>Data!$C$1</c:f>
              <c:strCache>
                <c:ptCount val="1"/>
                <c:pt idx="0">
                  <c:v>Zorgvragers (%)</c:v>
                </c:pt>
              </c:strCache>
            </c:strRef>
          </c:tx>
          <c:spPr>
            <a:solidFill>
              <a:srgbClr val="C0504D"/>
            </a:solidFill>
            <a:ln>
              <a:noFill/>
            </a:ln>
            <a:effectLst/>
          </c:spPr>
          <c:invertIfNegative val="1"/>
          <c:cat>
            <c:strRef>
              <c:f>Data!$A$2:$A$10</c:f>
              <c:strCache>
                <c:ptCount val="9"/>
                <c:pt idx="0">
                  <c:v>0–18</c:v>
                </c:pt>
                <c:pt idx="1">
                  <c:v>19–29</c:v>
                </c:pt>
                <c:pt idx="2">
                  <c:v>30–39</c:v>
                </c:pt>
                <c:pt idx="3">
                  <c:v>40–49</c:v>
                </c:pt>
                <c:pt idx="4">
                  <c:v>50–59</c:v>
                </c:pt>
                <c:pt idx="5">
                  <c:v>60–69</c:v>
                </c:pt>
                <c:pt idx="6">
                  <c:v>70–79</c:v>
                </c:pt>
                <c:pt idx="7">
                  <c:v>80–89</c:v>
                </c:pt>
                <c:pt idx="8">
                  <c:v>90+</c:v>
                </c:pt>
              </c:strCache>
            </c:strRef>
          </c:cat>
          <c:val>
            <c:numRef>
              <c:f>Data!$C$2:$C$10</c:f>
              <c:numCache>
                <c:formatCode>General</c:formatCode>
                <c:ptCount val="9"/>
                <c:pt idx="0">
                  <c:v>2</c:v>
                </c:pt>
                <c:pt idx="1">
                  <c:v>1</c:v>
                </c:pt>
                <c:pt idx="2">
                  <c:v>2</c:v>
                </c:pt>
                <c:pt idx="3">
                  <c:v>5</c:v>
                </c:pt>
                <c:pt idx="4">
                  <c:v>5</c:v>
                </c:pt>
                <c:pt idx="5">
                  <c:v>5</c:v>
                </c:pt>
                <c:pt idx="6">
                  <c:v>18</c:v>
                </c:pt>
                <c:pt idx="7">
                  <c:v>37</c:v>
                </c:pt>
                <c:pt idx="8">
                  <c:v>24</c:v>
                </c:pt>
              </c:numCache>
            </c:numRef>
          </c:val>
          <c:extLst>
            <c:ext xmlns:c14="http://schemas.microsoft.com/office/drawing/2007/8/2/chart" uri="{6F2FDCE9-48DA-4B69-8628-5D25D57E5C99}">
              <c14:invertSolidFillFmt>
                <c14:spPr xmlns:c14="http://schemas.microsoft.com/office/drawing/2007/8/2/chart">
                  <a:solidFill>
                    <a:srgbClr val="FFFFFF"/>
                  </a:solidFill>
                  <a:ln>
                    <a:noFill/>
                  </a:ln>
                  <a:effectLst/>
                </c14:spPr>
              </c14:invertSolidFillFmt>
            </c:ext>
            <c:ext xmlns:c16="http://schemas.microsoft.com/office/drawing/2014/chart" uri="{C3380CC4-5D6E-409C-BE32-E72D297353CC}">
              <c16:uniqueId val="{00000001-2C6F-477B-B3FA-A4B748CEA248}"/>
            </c:ext>
          </c:extLst>
        </c:ser>
        <c:dLbls>
          <c:showLegendKey val="0"/>
          <c:showVal val="0"/>
          <c:showCatName val="0"/>
          <c:showSerName val="0"/>
          <c:showPercent val="0"/>
          <c:showBubbleSize val="0"/>
        </c:dLbls>
        <c:gapWidth val="182"/>
        <c:axId val="10"/>
        <c:axId val="100"/>
      </c:barChart>
      <c:catAx>
        <c:axId val="1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crossAx val="100"/>
        <c:crosses val="autoZero"/>
        <c:auto val="1"/>
        <c:lblAlgn val="ctr"/>
        <c:lblOffset val="100"/>
        <c:noMultiLvlLbl val="1"/>
      </c:catAx>
      <c:valAx>
        <c:axId val="10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crossAx val="10"/>
        <c:crosses val="autoZero"/>
        <c:crossBetween val="between"/>
      </c:valAx>
      <c:spPr>
        <a:noFill/>
        <a:ln>
          <a:noFill/>
        </a:ln>
        <a:effectLst/>
      </c:spPr>
    </c:plotArea>
    <c:legend>
      <c:legendPos val="b"/>
      <c:layout>
        <c:manualLayout>
          <c:xMode val="edge"/>
          <c:yMode val="edge"/>
          <c:x val="0.43639152477037779"/>
          <c:y val="0.82268600147694237"/>
          <c:w val="0.53130940790864412"/>
          <c:h val="5.2501869139054545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1"/>
  </c:chart>
  <c:spPr>
    <a:noFill/>
    <a:ln>
      <a:noFill/>
    </a:ln>
    <a:effectLst/>
  </c:spPr>
  <c:txPr>
    <a:bodyPr/>
    <a:lstStyle/>
    <a:p>
      <a:pPr>
        <a:defRPr/>
      </a:pPr>
      <a:endParaRPr lang="nl-BE"/>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pivotSource>
    <c:name>[mantelzorgpremie.xlsx]Blad8!Draaitabel3</c:name>
    <c:fmtId val="26"/>
  </c:pivotSource>
  <c:chart>
    <c:autoTitleDeleted val="1"/>
    <c:pivotFmts>
      <c:pivotFmt>
        <c:idx val="0"/>
        <c:spPr>
          <a:solidFill>
            <a:schemeClr val="accent1"/>
          </a:solidFill>
          <a:ln w="19050">
            <a:solidFill>
              <a:schemeClr val="lt1"/>
            </a:solidFill>
          </a:ln>
          <a:effectLst/>
        </c:spPr>
        <c:marker>
          <c:symbol val="circle"/>
          <c:size val="5"/>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nl-BE"/>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1"/>
        <c:spPr>
          <a:solidFill>
            <a:schemeClr val="accent1"/>
          </a:solidFill>
          <a:ln w="19050">
            <a:solidFill>
              <a:schemeClr val="lt1"/>
            </a:solidFill>
          </a:ln>
          <a:effectLst/>
        </c:spPr>
      </c:pivotFmt>
      <c:pivotFmt>
        <c:idx val="2"/>
        <c:spPr>
          <a:solidFill>
            <a:schemeClr val="accent1"/>
          </a:solidFill>
          <a:ln w="19050">
            <a:solidFill>
              <a:schemeClr val="lt1"/>
            </a:solidFill>
          </a:ln>
          <a:effectLst/>
        </c:spPr>
      </c:pivotFmt>
      <c:pivotFmt>
        <c:idx val="3"/>
        <c:spPr>
          <a:solidFill>
            <a:schemeClr val="accent1"/>
          </a:solidFill>
          <a:ln w="19050">
            <a:solidFill>
              <a:schemeClr val="lt1"/>
            </a:solidFill>
          </a:ln>
          <a:effectLst/>
        </c:spPr>
      </c:pivotFmt>
      <c:pivotFmt>
        <c:idx val="4"/>
        <c:spPr>
          <a:solidFill>
            <a:schemeClr val="accent1"/>
          </a:solidFill>
          <a:ln w="19050">
            <a:solidFill>
              <a:schemeClr val="lt1"/>
            </a:solidFill>
          </a:ln>
          <a:effectLst/>
        </c:spPr>
      </c:pivotFmt>
      <c:pivotFmt>
        <c:idx val="5"/>
        <c:spPr>
          <a:solidFill>
            <a:schemeClr val="accent1"/>
          </a:solidFill>
          <a:ln w="19050">
            <a:solidFill>
              <a:schemeClr val="lt1"/>
            </a:solidFill>
          </a:ln>
          <a:effectLst/>
        </c:spPr>
      </c:pivotFmt>
      <c:pivotFmt>
        <c:idx val="6"/>
        <c:spPr>
          <a:solidFill>
            <a:schemeClr val="accent1"/>
          </a:solidFill>
          <a:ln w="19050">
            <a:solidFill>
              <a:schemeClr val="lt1"/>
            </a:solidFill>
          </a:ln>
          <a:effectLst/>
        </c:spPr>
      </c:pivotFmt>
      <c:pivotFmt>
        <c:idx val="7"/>
        <c:spPr>
          <a:solidFill>
            <a:schemeClr val="accent1"/>
          </a:solidFill>
          <a:ln w="19050">
            <a:solidFill>
              <a:schemeClr val="lt1"/>
            </a:solidFill>
          </a:ln>
          <a:effectLst/>
        </c:spPr>
      </c:pivotFmt>
      <c:pivotFmt>
        <c:idx val="8"/>
        <c:spPr>
          <a:solidFill>
            <a:schemeClr val="accent1"/>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nl-BE"/>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9"/>
        <c:spPr>
          <a:solidFill>
            <a:schemeClr val="accent1"/>
          </a:solidFill>
          <a:ln w="19050">
            <a:solidFill>
              <a:schemeClr val="lt1"/>
            </a:solidFill>
          </a:ln>
          <a:effectLst/>
        </c:spPr>
      </c:pivotFmt>
      <c:pivotFmt>
        <c:idx val="10"/>
        <c:spPr>
          <a:solidFill>
            <a:schemeClr val="accent1"/>
          </a:solidFill>
          <a:ln w="19050">
            <a:solidFill>
              <a:schemeClr val="lt1"/>
            </a:solidFill>
          </a:ln>
          <a:effectLst/>
        </c:spPr>
      </c:pivotFmt>
      <c:pivotFmt>
        <c:idx val="11"/>
        <c:spPr>
          <a:solidFill>
            <a:schemeClr val="accent1"/>
          </a:solidFill>
          <a:ln w="19050">
            <a:solidFill>
              <a:schemeClr val="lt1"/>
            </a:solidFill>
          </a:ln>
          <a:effectLst/>
        </c:spPr>
      </c:pivotFmt>
      <c:pivotFmt>
        <c:idx val="12"/>
        <c:spPr>
          <a:solidFill>
            <a:schemeClr val="accent1"/>
          </a:solidFill>
          <a:ln w="19050">
            <a:solidFill>
              <a:schemeClr val="lt1"/>
            </a:solidFill>
          </a:ln>
          <a:effectLst/>
        </c:spPr>
      </c:pivotFmt>
      <c:pivotFmt>
        <c:idx val="13"/>
        <c:spPr>
          <a:solidFill>
            <a:schemeClr val="accent1"/>
          </a:solidFill>
          <a:ln w="19050">
            <a:solidFill>
              <a:schemeClr val="lt1"/>
            </a:solidFill>
          </a:ln>
          <a:effectLst/>
        </c:spPr>
      </c:pivotFmt>
      <c:pivotFmt>
        <c:idx val="14"/>
        <c:spPr>
          <a:solidFill>
            <a:schemeClr val="accent1"/>
          </a:solidFill>
          <a:ln w="19050">
            <a:solidFill>
              <a:schemeClr val="lt1"/>
            </a:solidFill>
          </a:ln>
          <a:effectLst/>
        </c:spPr>
      </c:pivotFmt>
      <c:pivotFmt>
        <c:idx val="15"/>
        <c:spPr>
          <a:solidFill>
            <a:schemeClr val="accent1"/>
          </a:solidFill>
          <a:ln w="19050">
            <a:solidFill>
              <a:schemeClr val="lt1"/>
            </a:solidFill>
          </a:ln>
          <a:effectLst/>
        </c:spPr>
      </c:pivotFmt>
      <c:pivotFmt>
        <c:idx val="16"/>
        <c:spPr>
          <a:solidFill>
            <a:schemeClr val="accent1"/>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nl-BE"/>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17"/>
        <c:spPr>
          <a:solidFill>
            <a:schemeClr val="accent1"/>
          </a:solidFill>
          <a:ln w="19050">
            <a:solidFill>
              <a:schemeClr val="lt1"/>
            </a:solidFill>
          </a:ln>
          <a:effectLst/>
        </c:spPr>
      </c:pivotFmt>
      <c:pivotFmt>
        <c:idx val="18"/>
        <c:spPr>
          <a:solidFill>
            <a:schemeClr val="accent1"/>
          </a:solidFill>
          <a:ln w="19050">
            <a:solidFill>
              <a:schemeClr val="lt1"/>
            </a:solidFill>
          </a:ln>
          <a:effectLst/>
        </c:spPr>
      </c:pivotFmt>
      <c:pivotFmt>
        <c:idx val="19"/>
        <c:spPr>
          <a:solidFill>
            <a:schemeClr val="accent1"/>
          </a:solidFill>
          <a:ln w="19050">
            <a:solidFill>
              <a:schemeClr val="lt1"/>
            </a:solidFill>
          </a:ln>
          <a:effectLst/>
        </c:spPr>
      </c:pivotFmt>
      <c:pivotFmt>
        <c:idx val="20"/>
        <c:spPr>
          <a:solidFill>
            <a:schemeClr val="accent1"/>
          </a:solidFill>
          <a:ln w="19050">
            <a:solidFill>
              <a:schemeClr val="lt1"/>
            </a:solidFill>
          </a:ln>
          <a:effectLst/>
        </c:spPr>
      </c:pivotFmt>
      <c:pivotFmt>
        <c:idx val="21"/>
        <c:spPr>
          <a:solidFill>
            <a:schemeClr val="accent1"/>
          </a:solidFill>
          <a:ln w="19050">
            <a:solidFill>
              <a:schemeClr val="lt1"/>
            </a:solidFill>
          </a:ln>
          <a:effectLst/>
        </c:spPr>
      </c:pivotFmt>
      <c:pivotFmt>
        <c:idx val="22"/>
        <c:spPr>
          <a:solidFill>
            <a:schemeClr val="accent1"/>
          </a:solidFill>
          <a:ln w="19050">
            <a:solidFill>
              <a:schemeClr val="lt1"/>
            </a:solidFill>
          </a:ln>
          <a:effectLst/>
        </c:spPr>
      </c:pivotFmt>
      <c:pivotFmt>
        <c:idx val="23"/>
        <c:spPr>
          <a:solidFill>
            <a:schemeClr val="accent1"/>
          </a:solidFill>
          <a:ln w="19050">
            <a:solidFill>
              <a:schemeClr val="lt1"/>
            </a:solidFill>
          </a:ln>
          <a:effectLst/>
        </c:spPr>
      </c:pivotFmt>
    </c:pivotFmts>
    <c:plotArea>
      <c:layout/>
      <c:pieChart>
        <c:varyColors val="1"/>
        <c:ser>
          <c:idx val="0"/>
          <c:order val="0"/>
          <c:tx>
            <c:strRef>
              <c:f>Blad8!$B$3</c:f>
              <c:strCache>
                <c:ptCount val="1"/>
                <c:pt idx="0">
                  <c:v>Totaal</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3CC-4AE2-9AE0-48195A999DA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3CC-4AE2-9AE0-48195A999DA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3CC-4AE2-9AE0-48195A999DA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3CC-4AE2-9AE0-48195A999DA9}"/>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53CC-4AE2-9AE0-48195A999DA9}"/>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53CC-4AE2-9AE0-48195A999DA9}"/>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53CC-4AE2-9AE0-48195A999DA9}"/>
              </c:ext>
            </c:extLst>
          </c:dPt>
          <c:dLbls>
            <c:dLbl>
              <c:idx val="0"/>
              <c:tx>
                <c:rich>
                  <a:bodyPr/>
                  <a:lstStyle/>
                  <a:p>
                    <a:fld id="{8C3787E6-697F-48BE-BEA4-DFD5916BDAD3}" type="VALUE">
                      <a:rPr lang="en-US" smtClean="0"/>
                      <a:pPr/>
                      <a:t>[WAARDE]</a:t>
                    </a:fld>
                    <a:r>
                      <a:rPr lang="en-US"/>
                      <a:t>% Andere</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53CC-4AE2-9AE0-48195A999DA9}"/>
                </c:ext>
              </c:extLst>
            </c:dLbl>
            <c:dLbl>
              <c:idx val="1"/>
              <c:tx>
                <c:rich>
                  <a:bodyPr/>
                  <a:lstStyle/>
                  <a:p>
                    <a:fld id="{AC267856-6D3F-4D81-B0C2-C11C6DD0BACA}" type="VALUE">
                      <a:rPr lang="en-US" smtClean="0"/>
                      <a:pPr/>
                      <a:t>[WAARDE]</a:t>
                    </a:fld>
                    <a:r>
                      <a:rPr lang="en-US"/>
                      <a:t>% Andere </a:t>
                    </a:r>
                    <a:r>
                      <a:rPr lang="en-US" err="1"/>
                      <a:t>familie</a:t>
                    </a:r>
                    <a:endParaRPr lang="en-US"/>
                  </a:p>
                  <a:p>
                    <a:endParaRPr lang="nl-BE"/>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53CC-4AE2-9AE0-48195A999DA9}"/>
                </c:ext>
              </c:extLst>
            </c:dLbl>
            <c:dLbl>
              <c:idx val="2"/>
              <c:tx>
                <c:rich>
                  <a:bodyPr/>
                  <a:lstStyle/>
                  <a:p>
                    <a:fld id="{0F948051-19A3-47B7-87DC-5AE8E6759794}" type="PERCENTAGE">
                      <a:rPr lang="en-US" smtClean="0"/>
                      <a:pPr/>
                      <a:t>[PERCENTAGE]</a:t>
                    </a:fld>
                    <a:r>
                      <a:rPr lang="en-US"/>
                      <a:t> Kind</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53CC-4AE2-9AE0-48195A999DA9}"/>
                </c:ext>
              </c:extLst>
            </c:dLbl>
            <c:dLbl>
              <c:idx val="3"/>
              <c:tx>
                <c:rich>
                  <a:bodyPr/>
                  <a:lstStyle/>
                  <a:p>
                    <a:fld id="{9CB51F98-B15D-48E9-BF48-E3D3BC57CF00}" type="VALUE">
                      <a:rPr lang="en-US" smtClean="0"/>
                      <a:pPr/>
                      <a:t>[WAARDE]</a:t>
                    </a:fld>
                    <a:r>
                      <a:rPr lang="en-US"/>
                      <a:t>% </a:t>
                    </a:r>
                    <a:r>
                      <a:rPr lang="en-US" err="1"/>
                      <a:t>Kleinkind</a:t>
                    </a:r>
                    <a:endParaRPr lang="en-US"/>
                  </a:p>
                  <a:p>
                    <a:endParaRPr lang="nl-BE"/>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53CC-4AE2-9AE0-48195A999DA9}"/>
                </c:ext>
              </c:extLst>
            </c:dLbl>
            <c:dLbl>
              <c:idx val="4"/>
              <c:tx>
                <c:rich>
                  <a:bodyPr/>
                  <a:lstStyle/>
                  <a:p>
                    <a:fld id="{BBE257C7-84E6-4473-9647-E3022ED25DCE}" type="VALUE">
                      <a:rPr lang="en-US" smtClean="0"/>
                      <a:pPr/>
                      <a:t>[WAARDE]</a:t>
                    </a:fld>
                    <a:r>
                      <a:rPr lang="en-US"/>
                      <a:t>% </a:t>
                    </a:r>
                    <a:r>
                      <a:rPr lang="en-US" err="1"/>
                      <a:t>Onbekend</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9-53CC-4AE2-9AE0-48195A999DA9}"/>
                </c:ext>
              </c:extLst>
            </c:dLbl>
            <c:dLbl>
              <c:idx val="5"/>
              <c:tx>
                <c:rich>
                  <a:bodyPr/>
                  <a:lstStyle/>
                  <a:p>
                    <a:fld id="{B3061D98-0C4B-40B8-9908-165BFD7256D0}" type="VALUE">
                      <a:rPr lang="en-US" smtClean="0"/>
                      <a:pPr/>
                      <a:t>[WAARDE]</a:t>
                    </a:fld>
                    <a:r>
                      <a:rPr lang="en-US"/>
                      <a:t>% </a:t>
                    </a:r>
                    <a:r>
                      <a:rPr lang="en-US" err="1"/>
                      <a:t>Ouder</a:t>
                    </a:r>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53CC-4AE2-9AE0-48195A999DA9}"/>
                </c:ext>
              </c:extLst>
            </c:dLbl>
            <c:dLbl>
              <c:idx val="6"/>
              <c:layout>
                <c:manualLayout>
                  <c:x val="2.2096768768044246E-2"/>
                  <c:y val="-0.25041155686081062"/>
                </c:manualLayout>
              </c:layout>
              <c:tx>
                <c:rich>
                  <a:bodyPr/>
                  <a:lstStyle/>
                  <a:p>
                    <a:fld id="{4AA264C1-439A-42AC-A401-65A5936BCD9A}" type="VALUE">
                      <a:rPr lang="en-US" smtClean="0"/>
                      <a:pPr/>
                      <a:t>[WAARDE]</a:t>
                    </a:fld>
                    <a:r>
                      <a:rPr lang="en-US"/>
                      <a:t>% Partner </a:t>
                    </a:r>
                  </a:p>
                </c:rich>
              </c:tx>
              <c:dLblPos val="bestFit"/>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D-53CC-4AE2-9AE0-48195A999DA9}"/>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nl-B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Blad8!$A$4:$A$11</c:f>
              <c:strCache>
                <c:ptCount val="7"/>
                <c:pt idx="0">
                  <c:v>andere</c:v>
                </c:pt>
                <c:pt idx="1">
                  <c:v>familie</c:v>
                </c:pt>
                <c:pt idx="2">
                  <c:v>kind</c:v>
                </c:pt>
                <c:pt idx="3">
                  <c:v>kleinkind</c:v>
                </c:pt>
                <c:pt idx="4">
                  <c:v>Onbekend</c:v>
                </c:pt>
                <c:pt idx="5">
                  <c:v>ouder</c:v>
                </c:pt>
                <c:pt idx="6">
                  <c:v>partner</c:v>
                </c:pt>
              </c:strCache>
            </c:strRef>
          </c:cat>
          <c:val>
            <c:numRef>
              <c:f>Blad8!$B$4:$B$11</c:f>
              <c:numCache>
                <c:formatCode>General</c:formatCode>
                <c:ptCount val="7"/>
                <c:pt idx="0">
                  <c:v>6</c:v>
                </c:pt>
                <c:pt idx="1">
                  <c:v>6</c:v>
                </c:pt>
                <c:pt idx="2">
                  <c:v>23</c:v>
                </c:pt>
                <c:pt idx="3">
                  <c:v>1</c:v>
                </c:pt>
                <c:pt idx="4">
                  <c:v>13</c:v>
                </c:pt>
                <c:pt idx="5">
                  <c:v>13</c:v>
                </c:pt>
                <c:pt idx="6">
                  <c:v>56</c:v>
                </c:pt>
              </c:numCache>
            </c:numRef>
          </c:val>
          <c:extLst>
            <c:ext xmlns:c16="http://schemas.microsoft.com/office/drawing/2014/chart" uri="{C3380CC4-5D6E-409C-BE32-E72D297353CC}">
              <c16:uniqueId val="{0000000E-53CC-4AE2-9AE0-48195A999DA9}"/>
            </c:ext>
          </c:extLst>
        </c:ser>
        <c:dLbls>
          <c:dLblPos val="outEnd"/>
          <c:showLegendKey val="0"/>
          <c:showVal val="1"/>
          <c:showCatName val="0"/>
          <c:showSerName val="0"/>
          <c:showPercent val="0"/>
          <c:showBubbleSize val="0"/>
          <c:showLeaderLines val="1"/>
        </c:dLbls>
        <c:firstSliceAng val="0"/>
      </c:pieChart>
      <c:spPr>
        <a:noFill/>
        <a:ln>
          <a:noFill/>
        </a:ln>
        <a:effectLst/>
      </c:spPr>
    </c:plotArea>
    <c:legend>
      <c:legendPos val="r"/>
      <c:layout>
        <c:manualLayout>
          <c:xMode val="edge"/>
          <c:yMode val="edge"/>
          <c:x val="0.87501188933752616"/>
          <c:y val="0"/>
          <c:w val="0.12498811066247388"/>
          <c:h val="0.30125083888767795"/>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 xmlns:c16="http://schemas.microsoft.com/office/drawing/2014/chart" uri="{E28EC0CA-F0BB-4C9C-879D-F8772B89E7AC}">
      <c16:pivotOptions16>
        <c16:showExpandCollapseFieldButtons val="1"/>
      </c16:pivotOptions16>
    </c:ext>
  </c:extLst>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dLbls>
          <c:dLblPos val="ctr"/>
          <c:showLegendKey val="0"/>
          <c:showVal val="0"/>
          <c:showCatName val="0"/>
          <c:showSerName val="0"/>
          <c:showPercent val="1"/>
          <c:showBubbleSize val="0"/>
          <c:showLeaderLines val="0"/>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2404907388108306"/>
          <c:y val="7.8926598263614839E-2"/>
          <c:w val="0.34176954383669433"/>
          <c:h val="0.85191903498250565"/>
        </c:manualLayout>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938-414D-A47A-F89197E2F774}"/>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938-414D-A47A-F89197E2F774}"/>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938-414D-A47A-F89197E2F774}"/>
              </c:ext>
            </c:extLst>
          </c:dPt>
          <c:dLbls>
            <c:dLbl>
              <c:idx val="0"/>
              <c:layout>
                <c:manualLayout>
                  <c:x val="-2.3912073490813649E-2"/>
                  <c:y val="0.18556321084864391"/>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8938-414D-A47A-F89197E2F774}"/>
                </c:ext>
              </c:extLst>
            </c:dLbl>
            <c:dLbl>
              <c:idx val="1"/>
              <c:layout>
                <c:manualLayout>
                  <c:x val="2.2710848643919486E-2"/>
                  <c:y val="-0.15941965587634879"/>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8938-414D-A47A-F89197E2F774}"/>
                </c:ext>
              </c:extLst>
            </c:dLbl>
            <c:dLbl>
              <c:idx val="2"/>
              <c:layout>
                <c:manualLayout>
                  <c:x val="-2.8283027121609799E-3"/>
                  <c:y val="1.2467191601049798E-4"/>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8938-414D-A47A-F89197E2F774}"/>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nl-BE"/>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Blad4!$A$4:$A$6</c:f>
              <c:strCache>
                <c:ptCount val="3"/>
                <c:pt idx="0">
                  <c:v>Neen</c:v>
                </c:pt>
                <c:pt idx="1">
                  <c:v>Nog 1 extra</c:v>
                </c:pt>
                <c:pt idx="2">
                  <c:v>Nog 2 extra</c:v>
                </c:pt>
              </c:strCache>
            </c:strRef>
          </c:cat>
          <c:val>
            <c:numRef>
              <c:f>Blad4!$B$4:$B$6</c:f>
              <c:numCache>
                <c:formatCode>General</c:formatCode>
                <c:ptCount val="3"/>
                <c:pt idx="0">
                  <c:v>24</c:v>
                </c:pt>
                <c:pt idx="1">
                  <c:v>18</c:v>
                </c:pt>
                <c:pt idx="2">
                  <c:v>1</c:v>
                </c:pt>
              </c:numCache>
            </c:numRef>
          </c:val>
          <c:extLst>
            <c:ext xmlns:c16="http://schemas.microsoft.com/office/drawing/2014/chart" uri="{C3380CC4-5D6E-409C-BE32-E72D297353CC}">
              <c16:uniqueId val="{00000006-8938-414D-A47A-F89197E2F774}"/>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BAE-43A6-8631-8356EF41D1D8}"/>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0BAE-43A6-8631-8356EF41D1D8}"/>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0BAE-43A6-8631-8356EF41D1D8}"/>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0BAE-43A6-8631-8356EF41D1D8}"/>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0BAE-43A6-8631-8356EF41D1D8}"/>
              </c:ext>
            </c:extLst>
          </c:dPt>
          <c:dLbls>
            <c:dLbl>
              <c:idx val="0"/>
              <c:layout>
                <c:manualLayout>
                  <c:x val="5.680883639545057E-3"/>
                  <c:y val="1.1666302128900553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BAE-43A6-8631-8356EF41D1D8}"/>
                </c:ext>
              </c:extLst>
            </c:dLbl>
            <c:dLbl>
              <c:idx val="1"/>
              <c:layout>
                <c:manualLayout>
                  <c:x val="-4.1192038495188104E-3"/>
                  <c:y val="-2.0651428988043161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BAE-43A6-8631-8356EF41D1D8}"/>
                </c:ext>
              </c:extLst>
            </c:dLbl>
            <c:dLbl>
              <c:idx val="2"/>
              <c:layout>
                <c:manualLayout>
                  <c:x val="-1.0050962379702537E-2"/>
                  <c:y val="-1.2007509477981919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BAE-43A6-8631-8356EF41D1D8}"/>
                </c:ext>
              </c:extLst>
            </c:dLbl>
            <c:dLbl>
              <c:idx val="3"/>
              <c:layout>
                <c:manualLayout>
                  <c:x val="-2.1649606299212597E-2"/>
                  <c:y val="6.7618110236220474E-3"/>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0BAE-43A6-8631-8356EF41D1D8}"/>
                </c:ext>
              </c:extLst>
            </c:dLbl>
            <c:dLbl>
              <c:idx val="4"/>
              <c:layout>
                <c:manualLayout>
                  <c:x val="1.7402449693788326E-2"/>
                  <c:y val="5.7596967045785942E-3"/>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0BAE-43A6-8631-8356EF41D1D8}"/>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nl-BE"/>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Blad16!$A$2:$A$6</c:f>
              <c:strCache>
                <c:ptCount val="5"/>
                <c:pt idx="0">
                  <c:v>Hulp bij administratie</c:v>
                </c:pt>
                <c:pt idx="1">
                  <c:v>Huishoudelijke taken</c:v>
                </c:pt>
                <c:pt idx="2">
                  <c:v>Vervoer</c:v>
                </c:pt>
                <c:pt idx="3">
                  <c:v>Emotionele ondersteuning</c:v>
                </c:pt>
                <c:pt idx="4">
                  <c:v>Persoonsverzorging</c:v>
                </c:pt>
              </c:strCache>
            </c:strRef>
          </c:cat>
          <c:val>
            <c:numRef>
              <c:f>Blad16!$B$2:$B$6</c:f>
              <c:numCache>
                <c:formatCode>0%</c:formatCode>
                <c:ptCount val="5"/>
                <c:pt idx="0">
                  <c:v>0.25</c:v>
                </c:pt>
                <c:pt idx="1">
                  <c:v>0.35</c:v>
                </c:pt>
                <c:pt idx="2">
                  <c:v>0.1</c:v>
                </c:pt>
                <c:pt idx="3">
                  <c:v>0.23</c:v>
                </c:pt>
                <c:pt idx="4">
                  <c:v>7.0000000000000007E-2</c:v>
                </c:pt>
              </c:numCache>
            </c:numRef>
          </c:val>
          <c:extLst>
            <c:ext xmlns:c16="http://schemas.microsoft.com/office/drawing/2014/chart" uri="{C3380CC4-5D6E-409C-BE32-E72D297353CC}">
              <c16:uniqueId val="{0000000A-0BAE-43A6-8631-8356EF41D1D8}"/>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pivotSource>
    <c:name>[mantelzorgpremie.xlsx]Blad11!Draaitabel9</c:name>
    <c:fmtId val="8"/>
  </c:pivotSource>
  <c:chart>
    <c:autoTitleDeleted val="1"/>
    <c:pivotFmts>
      <c:pivotFmt>
        <c:idx val="0"/>
        <c:spPr>
          <a:solidFill>
            <a:schemeClr val="accent1"/>
          </a:solidFill>
          <a:ln w="19050">
            <a:solidFill>
              <a:schemeClr val="lt1"/>
            </a:solidFill>
          </a:ln>
          <a:effectLst>
            <a:outerShdw blurRad="254000" sx="102000" sy="102000" algn="ctr" rotWithShape="0">
              <a:prstClr val="black">
                <a:alpha val="20000"/>
              </a:prstClr>
            </a:outerShdw>
          </a:effectLst>
        </c:spPr>
        <c:marker>
          <c:symbol val="none"/>
        </c:marker>
        <c:dLbl>
          <c:idx val="0"/>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ctr"/>
          <c:showLegendKey val="0"/>
          <c:showVal val="0"/>
          <c:showCatName val="0"/>
          <c:showSerName val="0"/>
          <c:showPercent val="1"/>
          <c:showBubbleSize val="0"/>
          <c:extLst>
            <c:ext xmlns:c15="http://schemas.microsoft.com/office/drawing/2012/chart" uri="{CE6537A1-D6FC-4f65-9D91-7224C49458BB}"/>
          </c:extLst>
        </c:dLbl>
      </c:pivotFmt>
      <c:pivotFmt>
        <c:idx val="1"/>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4.832217847769029E-2"/>
              <c:y val="1.891221930591967E-3"/>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2"/>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1.9938976377952757E-2"/>
              <c:y val="2.8156532516768654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3"/>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0.14543372703412075"/>
              <c:y val="-0.1299398512685914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4"/>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1.0920822397200401E-2"/>
              <c:y val="4.0182997958588089E-3"/>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5"/>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5.327865266841645E-2"/>
              <c:y val="-5.918635170603679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6"/>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6.3278652668416193E-3"/>
              <c:y val="-1.1900335374744823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7"/>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3.0334645669291595E-3"/>
              <c:y val="1.5322251385243511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8"/>
        <c:spPr>
          <a:solidFill>
            <a:schemeClr val="accent1"/>
          </a:solidFill>
          <a:ln w="19050">
            <a:solidFill>
              <a:schemeClr val="lt1"/>
            </a:solidFill>
          </a:ln>
          <a:effectLst>
            <a:outerShdw blurRad="254000" sx="102000" sy="102000" algn="ctr" rotWithShape="0">
              <a:prstClr val="black">
                <a:alpha val="20000"/>
              </a:prstClr>
            </a:outerShdw>
          </a:effectLst>
        </c:spPr>
        <c:marker>
          <c:symbol val="none"/>
        </c:marker>
        <c:dLbl>
          <c:idx val="0"/>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ctr"/>
          <c:showLegendKey val="0"/>
          <c:showVal val="0"/>
          <c:showCatName val="0"/>
          <c:showSerName val="0"/>
          <c:showPercent val="1"/>
          <c:showBubbleSize val="0"/>
          <c:extLst>
            <c:ext xmlns:c15="http://schemas.microsoft.com/office/drawing/2012/chart" uri="{CE6537A1-D6FC-4f65-9D91-7224C49458BB}"/>
          </c:extLst>
        </c:dLbl>
      </c:pivotFmt>
      <c:pivotFmt>
        <c:idx val="9"/>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1.0920822397200401E-2"/>
              <c:y val="4.0182997958588089E-3"/>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0"/>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4.832217847769029E-2"/>
              <c:y val="1.891221930591967E-3"/>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1"/>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1.9938976377952757E-2"/>
              <c:y val="2.8156532516768654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2"/>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3.0334645669291595E-3"/>
              <c:y val="1.5322251385243511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3"/>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6.3278652668416193E-3"/>
              <c:y val="-1.1900335374744823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4"/>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0.14543372703412075"/>
              <c:y val="-0.1299398512685914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5"/>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5.327865266841645E-2"/>
              <c:y val="-5.918635170603679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6"/>
        <c:spPr>
          <a:solidFill>
            <a:schemeClr val="accent1"/>
          </a:solidFill>
          <a:ln w="19050">
            <a:solidFill>
              <a:schemeClr val="lt1"/>
            </a:solidFill>
          </a:ln>
          <a:effectLst>
            <a:outerShdw blurRad="254000" sx="102000" sy="102000" algn="ctr" rotWithShape="0">
              <a:prstClr val="black">
                <a:alpha val="20000"/>
              </a:prstClr>
            </a:outerShdw>
          </a:effectLst>
        </c:spPr>
        <c:marker>
          <c:symbol val="none"/>
        </c:marker>
        <c:dLbl>
          <c:idx val="0"/>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ctr"/>
          <c:showLegendKey val="0"/>
          <c:showVal val="0"/>
          <c:showCatName val="0"/>
          <c:showSerName val="0"/>
          <c:showPercent val="1"/>
          <c:showBubbleSize val="0"/>
          <c:extLst>
            <c:ext xmlns:c15="http://schemas.microsoft.com/office/drawing/2012/chart" uri="{CE6537A1-D6FC-4f65-9D91-7224C49458BB}"/>
          </c:extLst>
        </c:dLbl>
      </c:pivotFmt>
      <c:pivotFmt>
        <c:idx val="17"/>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1.0920822397200401E-2"/>
              <c:y val="4.0182997958588089E-3"/>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8"/>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4.832217847769029E-2"/>
              <c:y val="1.891221930591967E-3"/>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19"/>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1.9938976377952757E-2"/>
              <c:y val="2.8156532516768654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20"/>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3.0334645669291595E-3"/>
              <c:y val="1.5322251385243511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21"/>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6.3278652668416193E-3"/>
              <c:y val="-1.1900335374744823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22"/>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0.14543372703412075"/>
              <c:y val="-0.1299398512685914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
        <c:idx val="23"/>
        <c:spPr>
          <a:solidFill>
            <a:schemeClr val="accent1"/>
          </a:solidFill>
          <a:ln w="19050">
            <a:solidFill>
              <a:schemeClr val="lt1"/>
            </a:solidFill>
          </a:ln>
          <a:effectLst>
            <a:outerShdw blurRad="254000" sx="102000" sy="102000" algn="ctr" rotWithShape="0">
              <a:prstClr val="black">
                <a:alpha val="20000"/>
              </a:prstClr>
            </a:outerShdw>
          </a:effectLst>
        </c:spPr>
        <c:dLbl>
          <c:idx val="0"/>
          <c:layout>
            <c:manualLayout>
              <c:x val="5.327865266841645E-2"/>
              <c:y val="-5.918635170603679E-2"/>
            </c:manualLayout>
          </c:layout>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nl-BE"/>
            </a:p>
          </c:txPr>
          <c:dLblPos val="bestFit"/>
          <c:showLegendKey val="0"/>
          <c:showVal val="0"/>
          <c:showCatName val="0"/>
          <c:showSerName val="0"/>
          <c:showPercent val="1"/>
          <c:showBubbleSize val="0"/>
          <c:extLst>
            <c:ext xmlns:c15="http://schemas.microsoft.com/office/drawing/2012/chart" uri="{CE6537A1-D6FC-4f65-9D91-7224C49458BB}"/>
          </c:extLst>
        </c:dLbl>
      </c:pivotFmt>
    </c:pivotFmts>
    <c:plotArea>
      <c:layout>
        <c:manualLayout>
          <c:layoutTarget val="inner"/>
          <c:xMode val="edge"/>
          <c:yMode val="edge"/>
          <c:x val="0.19821151057671438"/>
          <c:y val="9.4690864371016259E-2"/>
          <c:w val="0.44760558299734116"/>
          <c:h val="0.89416903393827596"/>
        </c:manualLayout>
      </c:layout>
      <c:pieChart>
        <c:varyColors val="1"/>
        <c:ser>
          <c:idx val="0"/>
          <c:order val="0"/>
          <c:tx>
            <c:strRef>
              <c:f>Blad11!$E$14</c:f>
              <c:strCache>
                <c:ptCount val="1"/>
                <c:pt idx="0">
                  <c:v>Totaal</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443-4B31-A61E-92275E418A7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443-4B31-A61E-92275E418A7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443-4B31-A61E-92275E418A7E}"/>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2443-4B31-A61E-92275E418A7E}"/>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2443-4B31-A61E-92275E418A7E}"/>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2443-4B31-A61E-92275E418A7E}"/>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2443-4B31-A61E-92275E418A7E}"/>
              </c:ext>
            </c:extLst>
          </c:dPt>
          <c:dLbls>
            <c:dLbl>
              <c:idx val="0"/>
              <c:layout>
                <c:manualLayout>
                  <c:x val="-1.0920822397200401E-2"/>
                  <c:y val="4.0182997958588089E-3"/>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2443-4B31-A61E-92275E418A7E}"/>
                </c:ext>
              </c:extLst>
            </c:dLbl>
            <c:dLbl>
              <c:idx val="1"/>
              <c:layout>
                <c:manualLayout>
                  <c:x val="-2.60159983103515E-2"/>
                  <c:y val="-3.1529119304787481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2443-4B31-A61E-92275E418A7E}"/>
                </c:ext>
              </c:extLst>
            </c:dLbl>
            <c:dLbl>
              <c:idx val="2"/>
              <c:layout>
                <c:manualLayout>
                  <c:x val="1.9938976377952757E-2"/>
                  <c:y val="2.8156532516768654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2443-4B31-A61E-92275E418A7E}"/>
                </c:ext>
              </c:extLst>
            </c:dLbl>
            <c:dLbl>
              <c:idx val="3"/>
              <c:layout>
                <c:manualLayout>
                  <c:x val="-3.0334645669291595E-3"/>
                  <c:y val="1.5322251385243511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2443-4B31-A61E-92275E418A7E}"/>
                </c:ext>
              </c:extLst>
            </c:dLbl>
            <c:dLbl>
              <c:idx val="4"/>
              <c:layout>
                <c:manualLayout>
                  <c:x val="6.3278652668416193E-3"/>
                  <c:y val="-1.1900335374744823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9-2443-4B31-A61E-92275E418A7E}"/>
                </c:ext>
              </c:extLst>
            </c:dLbl>
            <c:dLbl>
              <c:idx val="5"/>
              <c:layout>
                <c:manualLayout>
                  <c:x val="0.14543372703412075"/>
                  <c:y val="-0.1299398512685914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B-2443-4B31-A61E-92275E418A7E}"/>
                </c:ext>
              </c:extLst>
            </c:dLbl>
            <c:dLbl>
              <c:idx val="6"/>
              <c:layout>
                <c:manualLayout>
                  <c:x val="5.327865266841645E-2"/>
                  <c:y val="-5.918635170603679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D-2443-4B31-A61E-92275E418A7E}"/>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nl-BE"/>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Blad11!$D$15:$D$22</c:f>
              <c:strCache>
                <c:ptCount val="7"/>
                <c:pt idx="0">
                  <c:v>15 - 20u</c:v>
                </c:pt>
                <c:pt idx="1">
                  <c:v>21 - 30u</c:v>
                </c:pt>
                <c:pt idx="2">
                  <c:v>31 - 40u</c:v>
                </c:pt>
                <c:pt idx="3">
                  <c:v>41 - 50u</c:v>
                </c:pt>
                <c:pt idx="4">
                  <c:v>51 - 60u</c:v>
                </c:pt>
                <c:pt idx="5">
                  <c:v>24/24</c:v>
                </c:pt>
                <c:pt idx="6">
                  <c:v>Onbekend</c:v>
                </c:pt>
              </c:strCache>
            </c:strRef>
          </c:cat>
          <c:val>
            <c:numRef>
              <c:f>Blad11!$E$15:$E$22</c:f>
              <c:numCache>
                <c:formatCode>General</c:formatCode>
                <c:ptCount val="7"/>
                <c:pt idx="0">
                  <c:v>2</c:v>
                </c:pt>
                <c:pt idx="1">
                  <c:v>6</c:v>
                </c:pt>
                <c:pt idx="2">
                  <c:v>1</c:v>
                </c:pt>
                <c:pt idx="3">
                  <c:v>2</c:v>
                </c:pt>
                <c:pt idx="4">
                  <c:v>1</c:v>
                </c:pt>
                <c:pt idx="5">
                  <c:v>22</c:v>
                </c:pt>
                <c:pt idx="6">
                  <c:v>9</c:v>
                </c:pt>
              </c:numCache>
            </c:numRef>
          </c:val>
          <c:extLst>
            <c:ext xmlns:c16="http://schemas.microsoft.com/office/drawing/2014/chart" uri="{C3380CC4-5D6E-409C-BE32-E72D297353CC}">
              <c16:uniqueId val="{0000000E-2443-4B31-A61E-92275E418A7E}"/>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 xmlns:c16="http://schemas.microsoft.com/office/drawing/2014/chart" uri="{E28EC0CA-F0BB-4C9C-879D-F8772B89E7AC}">
      <c16:pivotOptions16>
        <c16:showExpandCollapseFieldButtons val="1"/>
      </c16:pivotOptions16>
    </c:ext>
  </c:extLst>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Overzicht aanvragen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bar"/>
        <c:grouping val="clustered"/>
        <c:varyColors val="0"/>
        <c:ser>
          <c:idx val="0"/>
          <c:order val="0"/>
          <c:tx>
            <c:strRef>
              <c:f>Blad4!$B$26</c:f>
              <c:strCache>
                <c:ptCount val="1"/>
                <c:pt idx="0">
                  <c:v>Goedgekeurde aanvragen</c:v>
                </c:pt>
              </c:strCache>
            </c:strRef>
          </c:tx>
          <c:spPr>
            <a:solidFill>
              <a:schemeClr val="accent1"/>
            </a:solidFill>
            <a:ln>
              <a:noFill/>
            </a:ln>
            <a:effectLst/>
          </c:spPr>
          <c:invertIfNegative val="0"/>
          <c:cat>
            <c:numRef>
              <c:f>Blad4!$A$27:$A$31</c:f>
              <c:numCache>
                <c:formatCode>General</c:formatCode>
                <c:ptCount val="5"/>
                <c:pt idx="0">
                  <c:v>2021</c:v>
                </c:pt>
                <c:pt idx="1">
                  <c:v>2022</c:v>
                </c:pt>
                <c:pt idx="2">
                  <c:v>2023</c:v>
                </c:pt>
                <c:pt idx="3">
                  <c:v>2024</c:v>
                </c:pt>
                <c:pt idx="4">
                  <c:v>2025</c:v>
                </c:pt>
              </c:numCache>
            </c:numRef>
          </c:cat>
          <c:val>
            <c:numRef>
              <c:f>Blad4!$B$27:$B$31</c:f>
              <c:numCache>
                <c:formatCode>General</c:formatCode>
                <c:ptCount val="5"/>
                <c:pt idx="0">
                  <c:v>89</c:v>
                </c:pt>
                <c:pt idx="1">
                  <c:v>97</c:v>
                </c:pt>
                <c:pt idx="2">
                  <c:v>97</c:v>
                </c:pt>
                <c:pt idx="3">
                  <c:v>93</c:v>
                </c:pt>
                <c:pt idx="4">
                  <c:v>113</c:v>
                </c:pt>
              </c:numCache>
            </c:numRef>
          </c:val>
          <c:extLst>
            <c:ext xmlns:c16="http://schemas.microsoft.com/office/drawing/2014/chart" uri="{C3380CC4-5D6E-409C-BE32-E72D297353CC}">
              <c16:uniqueId val="{00000000-FF6C-44EF-BDE3-416E52A00E15}"/>
            </c:ext>
          </c:extLst>
        </c:ser>
        <c:ser>
          <c:idx val="1"/>
          <c:order val="1"/>
          <c:tx>
            <c:strRef>
              <c:f>Blad4!$C$26</c:f>
              <c:strCache>
                <c:ptCount val="1"/>
                <c:pt idx="0">
                  <c:v>Geweigerde aanvragen</c:v>
                </c:pt>
              </c:strCache>
            </c:strRef>
          </c:tx>
          <c:spPr>
            <a:solidFill>
              <a:schemeClr val="accent2"/>
            </a:solidFill>
            <a:ln>
              <a:noFill/>
            </a:ln>
            <a:effectLst/>
          </c:spPr>
          <c:invertIfNegative val="0"/>
          <c:cat>
            <c:numRef>
              <c:f>Blad4!$A$27:$A$31</c:f>
              <c:numCache>
                <c:formatCode>General</c:formatCode>
                <c:ptCount val="5"/>
                <c:pt idx="0">
                  <c:v>2021</c:v>
                </c:pt>
                <c:pt idx="1">
                  <c:v>2022</c:v>
                </c:pt>
                <c:pt idx="2">
                  <c:v>2023</c:v>
                </c:pt>
                <c:pt idx="3">
                  <c:v>2024</c:v>
                </c:pt>
                <c:pt idx="4">
                  <c:v>2025</c:v>
                </c:pt>
              </c:numCache>
            </c:numRef>
          </c:cat>
          <c:val>
            <c:numRef>
              <c:f>Blad4!$C$27:$C$31</c:f>
              <c:numCache>
                <c:formatCode>General</c:formatCode>
                <c:ptCount val="5"/>
                <c:pt idx="0">
                  <c:v>21</c:v>
                </c:pt>
                <c:pt idx="1">
                  <c:v>11</c:v>
                </c:pt>
                <c:pt idx="2">
                  <c:v>12</c:v>
                </c:pt>
                <c:pt idx="3">
                  <c:v>8</c:v>
                </c:pt>
                <c:pt idx="4">
                  <c:v>5</c:v>
                </c:pt>
              </c:numCache>
            </c:numRef>
          </c:val>
          <c:extLst>
            <c:ext xmlns:c16="http://schemas.microsoft.com/office/drawing/2014/chart" uri="{C3380CC4-5D6E-409C-BE32-E72D297353CC}">
              <c16:uniqueId val="{00000001-FF6C-44EF-BDE3-416E52A00E15}"/>
            </c:ext>
          </c:extLst>
        </c:ser>
        <c:dLbls>
          <c:showLegendKey val="0"/>
          <c:showVal val="0"/>
          <c:showCatName val="0"/>
          <c:showSerName val="0"/>
          <c:showPercent val="0"/>
          <c:showBubbleSize val="0"/>
        </c:dLbls>
        <c:gapWidth val="182"/>
        <c:axId val="594166175"/>
        <c:axId val="594164255"/>
      </c:barChart>
      <c:catAx>
        <c:axId val="594166175"/>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594164255"/>
        <c:crosses val="autoZero"/>
        <c:auto val="1"/>
        <c:lblAlgn val="ctr"/>
        <c:lblOffset val="100"/>
        <c:noMultiLvlLbl val="0"/>
      </c:catAx>
      <c:valAx>
        <c:axId val="594164255"/>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59416617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barChart>
        <c:barDir val="col"/>
        <c:grouping val="stacked"/>
        <c:varyColors val="0"/>
        <c:ser>
          <c:idx val="0"/>
          <c:order val="0"/>
          <c:spPr>
            <a:solidFill>
              <a:schemeClr val="accent2"/>
            </a:solidFill>
            <a:ln>
              <a:noFill/>
            </a:ln>
            <a:effectLst/>
          </c:spPr>
          <c:invertIfNegative val="0"/>
          <c:val>
            <c:numRef>
              <c:f>Blad5!$G$1:$G$5</c:f>
              <c:numCache>
                <c:formatCode>General</c:formatCode>
                <c:ptCount val="5"/>
                <c:pt idx="0">
                  <c:v>43</c:v>
                </c:pt>
                <c:pt idx="1">
                  <c:v>16</c:v>
                </c:pt>
                <c:pt idx="2">
                  <c:v>17</c:v>
                </c:pt>
                <c:pt idx="3">
                  <c:v>20</c:v>
                </c:pt>
                <c:pt idx="4">
                  <c:v>16</c:v>
                </c:pt>
              </c:numCache>
            </c:numRef>
          </c:val>
          <c:extLst>
            <c:ext xmlns:c16="http://schemas.microsoft.com/office/drawing/2014/chart" uri="{C3380CC4-5D6E-409C-BE32-E72D297353CC}">
              <c16:uniqueId val="{00000000-6354-4D58-B962-A6CC313FFC38}"/>
            </c:ext>
          </c:extLst>
        </c:ser>
        <c:dLbls>
          <c:showLegendKey val="0"/>
          <c:showVal val="0"/>
          <c:showCatName val="0"/>
          <c:showSerName val="0"/>
          <c:showPercent val="0"/>
          <c:showBubbleSize val="0"/>
        </c:dLbls>
        <c:gapWidth val="219"/>
        <c:overlap val="100"/>
        <c:axId val="643508095"/>
        <c:axId val="643504255"/>
      </c:barChart>
      <c:catAx>
        <c:axId val="643508095"/>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643504255"/>
        <c:crosses val="autoZero"/>
        <c:auto val="1"/>
        <c:lblAlgn val="ctr"/>
        <c:lblOffset val="100"/>
        <c:noMultiLvlLbl val="0"/>
      </c:catAx>
      <c:valAx>
        <c:axId val="6435042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64350809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nl-BE"/>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Vergelijking</a:t>
            </a:r>
            <a:r>
              <a:rPr lang="nl-BE" baseline="0"/>
              <a:t> leeftijd mantelzorgers 2021 - 2025</a:t>
            </a:r>
            <a:endParaRPr lang="nl-BE"/>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Blad10!$M$8:$M$9</c:f>
              <c:strCache>
                <c:ptCount val="2"/>
                <c:pt idx="0">
                  <c:v>2021</c:v>
                </c:pt>
                <c:pt idx="1">
                  <c:v>Leeftijd Mantelzorgers 2021</c:v>
                </c:pt>
              </c:strCache>
            </c:strRef>
          </c:tx>
          <c:spPr>
            <a:solidFill>
              <a:schemeClr val="accent1"/>
            </a:solidFill>
            <a:ln>
              <a:noFill/>
            </a:ln>
            <a:effectLst/>
          </c:spPr>
          <c:invertIfNegative val="0"/>
          <c:cat>
            <c:strRef>
              <c:f>Blad10!$L$10:$L$18</c:f>
              <c:strCache>
                <c:ptCount val="9"/>
                <c:pt idx="0">
                  <c:v>0-18 jaar</c:v>
                </c:pt>
                <c:pt idx="1">
                  <c:v>19-29 jaar</c:v>
                </c:pt>
                <c:pt idx="2">
                  <c:v>30-39 jaar</c:v>
                </c:pt>
                <c:pt idx="3">
                  <c:v>40-49 jaar</c:v>
                </c:pt>
                <c:pt idx="4">
                  <c:v>50-59 jaar</c:v>
                </c:pt>
                <c:pt idx="5">
                  <c:v>60-69 jaar</c:v>
                </c:pt>
                <c:pt idx="6">
                  <c:v>70-79 jaar</c:v>
                </c:pt>
                <c:pt idx="7">
                  <c:v>80-89 jaar</c:v>
                </c:pt>
                <c:pt idx="8">
                  <c:v>90+ jaar</c:v>
                </c:pt>
              </c:strCache>
            </c:strRef>
          </c:cat>
          <c:val>
            <c:numRef>
              <c:f>Blad10!$M$10:$M$18</c:f>
              <c:numCache>
                <c:formatCode>0%</c:formatCode>
                <c:ptCount val="9"/>
                <c:pt idx="0">
                  <c:v>0</c:v>
                </c:pt>
                <c:pt idx="1">
                  <c:v>0</c:v>
                </c:pt>
                <c:pt idx="2">
                  <c:v>0</c:v>
                </c:pt>
                <c:pt idx="3">
                  <c:v>0.05</c:v>
                </c:pt>
                <c:pt idx="4">
                  <c:v>0.26</c:v>
                </c:pt>
                <c:pt idx="5">
                  <c:v>0.3</c:v>
                </c:pt>
                <c:pt idx="6">
                  <c:v>0.15</c:v>
                </c:pt>
                <c:pt idx="7">
                  <c:v>0.24</c:v>
                </c:pt>
                <c:pt idx="8">
                  <c:v>0.01</c:v>
                </c:pt>
              </c:numCache>
            </c:numRef>
          </c:val>
          <c:extLst>
            <c:ext xmlns:c16="http://schemas.microsoft.com/office/drawing/2014/chart" uri="{C3380CC4-5D6E-409C-BE32-E72D297353CC}">
              <c16:uniqueId val="{00000000-E583-49C9-AC9A-3A7D0F73ABB6}"/>
            </c:ext>
          </c:extLst>
        </c:ser>
        <c:ser>
          <c:idx val="1"/>
          <c:order val="1"/>
          <c:tx>
            <c:strRef>
              <c:f>Blad10!$N$8:$N$9</c:f>
              <c:strCache>
                <c:ptCount val="2"/>
                <c:pt idx="0">
                  <c:v>2025</c:v>
                </c:pt>
                <c:pt idx="1">
                  <c:v>Leeftijd Mantelzorgers 2025</c:v>
                </c:pt>
              </c:strCache>
            </c:strRef>
          </c:tx>
          <c:spPr>
            <a:solidFill>
              <a:schemeClr val="accent2"/>
            </a:solidFill>
            <a:ln>
              <a:noFill/>
            </a:ln>
            <a:effectLst/>
          </c:spPr>
          <c:invertIfNegative val="0"/>
          <c:cat>
            <c:strRef>
              <c:f>Blad10!$L$10:$L$18</c:f>
              <c:strCache>
                <c:ptCount val="9"/>
                <c:pt idx="0">
                  <c:v>0-18 jaar</c:v>
                </c:pt>
                <c:pt idx="1">
                  <c:v>19-29 jaar</c:v>
                </c:pt>
                <c:pt idx="2">
                  <c:v>30-39 jaar</c:v>
                </c:pt>
                <c:pt idx="3">
                  <c:v>40-49 jaar</c:v>
                </c:pt>
                <c:pt idx="4">
                  <c:v>50-59 jaar</c:v>
                </c:pt>
                <c:pt idx="5">
                  <c:v>60-69 jaar</c:v>
                </c:pt>
                <c:pt idx="6">
                  <c:v>70-79 jaar</c:v>
                </c:pt>
                <c:pt idx="7">
                  <c:v>80-89 jaar</c:v>
                </c:pt>
                <c:pt idx="8">
                  <c:v>90+ jaar</c:v>
                </c:pt>
              </c:strCache>
            </c:strRef>
          </c:cat>
          <c:val>
            <c:numRef>
              <c:f>Blad10!$N$10:$N$18</c:f>
              <c:numCache>
                <c:formatCode>0%</c:formatCode>
                <c:ptCount val="9"/>
                <c:pt idx="0">
                  <c:v>0</c:v>
                </c:pt>
                <c:pt idx="1">
                  <c:v>0.01</c:v>
                </c:pt>
                <c:pt idx="2">
                  <c:v>0.04</c:v>
                </c:pt>
                <c:pt idx="3">
                  <c:v>0.05</c:v>
                </c:pt>
                <c:pt idx="4">
                  <c:v>0.1</c:v>
                </c:pt>
                <c:pt idx="5">
                  <c:v>0.24</c:v>
                </c:pt>
                <c:pt idx="6">
                  <c:v>0.31</c:v>
                </c:pt>
                <c:pt idx="7">
                  <c:v>0.22</c:v>
                </c:pt>
                <c:pt idx="8">
                  <c:v>0.04</c:v>
                </c:pt>
              </c:numCache>
            </c:numRef>
          </c:val>
          <c:extLst>
            <c:ext xmlns:c16="http://schemas.microsoft.com/office/drawing/2014/chart" uri="{C3380CC4-5D6E-409C-BE32-E72D297353CC}">
              <c16:uniqueId val="{00000001-E583-49C9-AC9A-3A7D0F73ABB6}"/>
            </c:ext>
          </c:extLst>
        </c:ser>
        <c:dLbls>
          <c:showLegendKey val="0"/>
          <c:showVal val="0"/>
          <c:showCatName val="0"/>
          <c:showSerName val="0"/>
          <c:showPercent val="0"/>
          <c:showBubbleSize val="0"/>
        </c:dLbls>
        <c:gapWidth val="219"/>
        <c:overlap val="-27"/>
        <c:axId val="646027823"/>
        <c:axId val="646025903"/>
      </c:barChart>
      <c:catAx>
        <c:axId val="6460278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646025903"/>
        <c:crosses val="autoZero"/>
        <c:auto val="1"/>
        <c:lblAlgn val="ctr"/>
        <c:lblOffset val="100"/>
        <c:noMultiLvlLbl val="0"/>
      </c:catAx>
      <c:valAx>
        <c:axId val="64602590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64602782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Vergelijking leeftijd zorgvragers</a:t>
            </a:r>
            <a:r>
              <a:rPr lang="nl-BE" baseline="0"/>
              <a:t> 2021 - 2025</a:t>
            </a:r>
            <a:endParaRPr lang="nl-BE"/>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Blad10!$P$9</c:f>
              <c:strCache>
                <c:ptCount val="1"/>
                <c:pt idx="0">
                  <c:v>Leeftijd Zorgvragers 2021</c:v>
                </c:pt>
              </c:strCache>
            </c:strRef>
          </c:tx>
          <c:spPr>
            <a:solidFill>
              <a:schemeClr val="accent1"/>
            </a:solidFill>
            <a:ln>
              <a:noFill/>
            </a:ln>
            <a:effectLst/>
          </c:spPr>
          <c:invertIfNegative val="0"/>
          <c:cat>
            <c:strRef>
              <c:f>Blad10!$O$10:$O$18</c:f>
              <c:strCache>
                <c:ptCount val="9"/>
                <c:pt idx="0">
                  <c:v>0-18 jaar</c:v>
                </c:pt>
                <c:pt idx="1">
                  <c:v>19-29 jaar</c:v>
                </c:pt>
                <c:pt idx="2">
                  <c:v>30-39 jaar</c:v>
                </c:pt>
                <c:pt idx="3">
                  <c:v>40-49 jaar</c:v>
                </c:pt>
                <c:pt idx="4">
                  <c:v>50-59 jaar</c:v>
                </c:pt>
                <c:pt idx="5">
                  <c:v>60-69 jaar</c:v>
                </c:pt>
                <c:pt idx="6">
                  <c:v>70-79 jaar</c:v>
                </c:pt>
                <c:pt idx="7">
                  <c:v>80-89 jaar</c:v>
                </c:pt>
                <c:pt idx="8">
                  <c:v>90+ jaar</c:v>
                </c:pt>
              </c:strCache>
            </c:strRef>
          </c:cat>
          <c:val>
            <c:numRef>
              <c:f>Blad10!$P$10:$P$18</c:f>
              <c:numCache>
                <c:formatCode>0%</c:formatCode>
                <c:ptCount val="9"/>
                <c:pt idx="0">
                  <c:v>0</c:v>
                </c:pt>
                <c:pt idx="1">
                  <c:v>0.08</c:v>
                </c:pt>
                <c:pt idx="2">
                  <c:v>0</c:v>
                </c:pt>
                <c:pt idx="3">
                  <c:v>0.01</c:v>
                </c:pt>
                <c:pt idx="4">
                  <c:v>0.03</c:v>
                </c:pt>
                <c:pt idx="5">
                  <c:v>0.05</c:v>
                </c:pt>
                <c:pt idx="6">
                  <c:v>0.1</c:v>
                </c:pt>
                <c:pt idx="7">
                  <c:v>0.45</c:v>
                </c:pt>
                <c:pt idx="8">
                  <c:v>0.27</c:v>
                </c:pt>
              </c:numCache>
            </c:numRef>
          </c:val>
          <c:extLst>
            <c:ext xmlns:c16="http://schemas.microsoft.com/office/drawing/2014/chart" uri="{C3380CC4-5D6E-409C-BE32-E72D297353CC}">
              <c16:uniqueId val="{00000000-E664-4EB4-A39F-C5B2524487CE}"/>
            </c:ext>
          </c:extLst>
        </c:ser>
        <c:ser>
          <c:idx val="1"/>
          <c:order val="1"/>
          <c:tx>
            <c:strRef>
              <c:f>Blad10!$Q$9</c:f>
              <c:strCache>
                <c:ptCount val="1"/>
                <c:pt idx="0">
                  <c:v>Leeftijd Zorgvragers 2025</c:v>
                </c:pt>
              </c:strCache>
            </c:strRef>
          </c:tx>
          <c:spPr>
            <a:solidFill>
              <a:schemeClr val="accent2"/>
            </a:solidFill>
            <a:ln>
              <a:noFill/>
            </a:ln>
            <a:effectLst/>
          </c:spPr>
          <c:invertIfNegative val="0"/>
          <c:cat>
            <c:strRef>
              <c:f>Blad10!$O$10:$O$18</c:f>
              <c:strCache>
                <c:ptCount val="9"/>
                <c:pt idx="0">
                  <c:v>0-18 jaar</c:v>
                </c:pt>
                <c:pt idx="1">
                  <c:v>19-29 jaar</c:v>
                </c:pt>
                <c:pt idx="2">
                  <c:v>30-39 jaar</c:v>
                </c:pt>
                <c:pt idx="3">
                  <c:v>40-49 jaar</c:v>
                </c:pt>
                <c:pt idx="4">
                  <c:v>50-59 jaar</c:v>
                </c:pt>
                <c:pt idx="5">
                  <c:v>60-69 jaar</c:v>
                </c:pt>
                <c:pt idx="6">
                  <c:v>70-79 jaar</c:v>
                </c:pt>
                <c:pt idx="7">
                  <c:v>80-89 jaar</c:v>
                </c:pt>
                <c:pt idx="8">
                  <c:v>90+ jaar</c:v>
                </c:pt>
              </c:strCache>
            </c:strRef>
          </c:cat>
          <c:val>
            <c:numRef>
              <c:f>Blad10!$Q$10:$Q$18</c:f>
              <c:numCache>
                <c:formatCode>0%</c:formatCode>
                <c:ptCount val="9"/>
                <c:pt idx="0">
                  <c:v>0.02</c:v>
                </c:pt>
                <c:pt idx="1">
                  <c:v>0.01</c:v>
                </c:pt>
                <c:pt idx="2">
                  <c:v>0.02</c:v>
                </c:pt>
                <c:pt idx="3">
                  <c:v>0.05</c:v>
                </c:pt>
                <c:pt idx="4">
                  <c:v>0.05</c:v>
                </c:pt>
                <c:pt idx="5">
                  <c:v>0.05</c:v>
                </c:pt>
                <c:pt idx="6">
                  <c:v>0.18</c:v>
                </c:pt>
                <c:pt idx="7">
                  <c:v>0.37</c:v>
                </c:pt>
                <c:pt idx="8">
                  <c:v>0.23</c:v>
                </c:pt>
              </c:numCache>
            </c:numRef>
          </c:val>
          <c:extLst>
            <c:ext xmlns:c16="http://schemas.microsoft.com/office/drawing/2014/chart" uri="{C3380CC4-5D6E-409C-BE32-E72D297353CC}">
              <c16:uniqueId val="{00000001-E664-4EB4-A39F-C5B2524487CE}"/>
            </c:ext>
          </c:extLst>
        </c:ser>
        <c:dLbls>
          <c:showLegendKey val="0"/>
          <c:showVal val="0"/>
          <c:showCatName val="0"/>
          <c:showSerName val="0"/>
          <c:showPercent val="0"/>
          <c:showBubbleSize val="0"/>
        </c:dLbls>
        <c:gapWidth val="219"/>
        <c:overlap val="-27"/>
        <c:axId val="1500164719"/>
        <c:axId val="1500165679"/>
      </c:barChart>
      <c:catAx>
        <c:axId val="15001647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500165679"/>
        <c:crosses val="autoZero"/>
        <c:auto val="1"/>
        <c:lblAlgn val="ctr"/>
        <c:lblOffset val="100"/>
        <c:noMultiLvlLbl val="0"/>
      </c:catAx>
      <c:valAx>
        <c:axId val="1500165679"/>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5001647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withinLinear" id="4">
  <a:schemeClr val="accent2"/>
  <a:schemeClr val="accent2"/>
  <a:schemeClr val="accent2"/>
  <a:schemeClr val="accent2"/>
  <a:schemeClr val="accent2"/>
  <a:schemeClr val="accent2"/>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2.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svg"/></Relationships>
</file>

<file path=ppt/diagrams/_rels/data9.xml.rels><?xml version="1.0" encoding="UTF-8" standalone="yes"?>
<Relationships xmlns="http://schemas.openxmlformats.org/package/2006/relationships"><Relationship Id="rId1" Type="http://schemas.openxmlformats.org/officeDocument/2006/relationships/image" Target="../media/image5.svg"/></Relationships>
</file>

<file path=ppt/diagrams/_rels/data13.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image" Target="../media/image6.svg"/></Relationships>
</file>

<file path=ppt/diagrams/_rels/drawing2.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svg"/></Relationships>
</file>

<file path=ppt/diagrams/_rels/drawing9.xml.rels><?xml version="1.0" encoding="UTF-8" standalone="yes"?>
<Relationships xmlns="http://schemas.openxmlformats.org/package/2006/relationships"><Relationship Id="rId1" Type="http://schemas.openxmlformats.org/officeDocument/2006/relationships/image" Target="../media/image5.svg"/></Relationships>
</file>

<file path=ppt/diagrams/_rels/drawing13.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text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dgm:fillClrLst>
    <dgm:linClrLst meth="repeat">
      <a:schemeClr val="lt1">
        <a:alpha val="0"/>
      </a:schemeClr>
    </dgm:linClrLst>
    <dgm:effectClrLst/>
    <dgm:txLinClrLst/>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F6D6E7-2277-4197-A30A-B9C77C5F664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DEBFD1A-0811-42FF-8A85-CBA44D2471D2}">
      <dgm:prSet/>
      <dgm:spPr/>
      <dgm:t>
        <a:bodyPr/>
        <a:lstStyle/>
        <a:p>
          <a:r>
            <a:rPr lang="nl-NL" dirty="0"/>
            <a:t> Mantelzorg</a:t>
          </a:r>
          <a:endParaRPr lang="en-US" dirty="0"/>
        </a:p>
      </dgm:t>
    </dgm:pt>
    <dgm:pt modelId="{89886B90-2E63-42D4-980F-5C291C0A30B0}" type="parTrans" cxnId="{79788DA9-63BF-4EB5-8D10-3E585C004FC2}">
      <dgm:prSet/>
      <dgm:spPr/>
      <dgm:t>
        <a:bodyPr/>
        <a:lstStyle/>
        <a:p>
          <a:endParaRPr lang="en-US"/>
        </a:p>
      </dgm:t>
    </dgm:pt>
    <dgm:pt modelId="{E7DA576D-E408-4C45-A66B-8C99D4BDC35E}" type="sibTrans" cxnId="{79788DA9-63BF-4EB5-8D10-3E585C004FC2}">
      <dgm:prSet/>
      <dgm:spPr/>
      <dgm:t>
        <a:bodyPr/>
        <a:lstStyle/>
        <a:p>
          <a:endParaRPr lang="en-US"/>
        </a:p>
      </dgm:t>
    </dgm:pt>
    <dgm:pt modelId="{05306BAD-70F5-41CF-AF09-B8CC8592D07A}">
      <dgm:prSet/>
      <dgm:spPr/>
      <dgm:t>
        <a:bodyPr/>
        <a:lstStyle/>
        <a:p>
          <a:r>
            <a:rPr lang="nl-NL" dirty="0"/>
            <a:t>Reglement mantelzorgpremie </a:t>
          </a:r>
          <a:endParaRPr lang="en-US" dirty="0"/>
        </a:p>
      </dgm:t>
    </dgm:pt>
    <dgm:pt modelId="{AEF70715-B461-4535-A1CA-98FE5AE5ABD9}" type="parTrans" cxnId="{6E5139D6-42F1-4447-9220-045822D68F82}">
      <dgm:prSet/>
      <dgm:spPr/>
      <dgm:t>
        <a:bodyPr/>
        <a:lstStyle/>
        <a:p>
          <a:endParaRPr lang="en-US"/>
        </a:p>
      </dgm:t>
    </dgm:pt>
    <dgm:pt modelId="{A664F3D0-77D7-41AE-B42C-602867B2E9D3}" type="sibTrans" cxnId="{6E5139D6-42F1-4447-9220-045822D68F82}">
      <dgm:prSet/>
      <dgm:spPr/>
      <dgm:t>
        <a:bodyPr/>
        <a:lstStyle/>
        <a:p>
          <a:endParaRPr lang="en-US"/>
        </a:p>
      </dgm:t>
    </dgm:pt>
    <dgm:pt modelId="{D5A5A1D4-A112-436C-9282-7A2958E4E34E}">
      <dgm:prSet/>
      <dgm:spPr/>
      <dgm:t>
        <a:bodyPr/>
        <a:lstStyle/>
        <a:p>
          <a:r>
            <a:rPr lang="nl-NL" dirty="0"/>
            <a:t>Evaluatie premie 2025</a:t>
          </a:r>
          <a:endParaRPr lang="en-US" dirty="0"/>
        </a:p>
      </dgm:t>
    </dgm:pt>
    <dgm:pt modelId="{6985645E-6F47-4476-BAF4-339BA823F734}" type="parTrans" cxnId="{D4E523F6-45AC-4A93-9C3E-B8CE303D9120}">
      <dgm:prSet/>
      <dgm:spPr/>
      <dgm:t>
        <a:bodyPr/>
        <a:lstStyle/>
        <a:p>
          <a:endParaRPr lang="en-US"/>
        </a:p>
      </dgm:t>
    </dgm:pt>
    <dgm:pt modelId="{A24AA571-1832-4251-881D-121F4640C788}" type="sibTrans" cxnId="{D4E523F6-45AC-4A93-9C3E-B8CE303D9120}">
      <dgm:prSet/>
      <dgm:spPr/>
      <dgm:t>
        <a:bodyPr/>
        <a:lstStyle/>
        <a:p>
          <a:endParaRPr lang="en-US"/>
        </a:p>
      </dgm:t>
    </dgm:pt>
    <dgm:pt modelId="{3E8BE4A0-24E6-418A-9A88-425F9961FC21}">
      <dgm:prSet/>
      <dgm:spPr/>
      <dgm:t>
        <a:bodyPr/>
        <a:lstStyle/>
        <a:p>
          <a:r>
            <a:rPr lang="nl-NL" dirty="0"/>
            <a:t>Trends over </a:t>
          </a:r>
        </a:p>
        <a:p>
          <a:r>
            <a:rPr lang="nl-NL" dirty="0"/>
            <a:t>2021 - 2025</a:t>
          </a:r>
          <a:endParaRPr lang="en-US" dirty="0"/>
        </a:p>
      </dgm:t>
    </dgm:pt>
    <dgm:pt modelId="{79C616D8-3BAD-46E9-A0DB-E0E855890252}" type="parTrans" cxnId="{8B105EA7-A0AC-4A35-B979-5FAF337433CF}">
      <dgm:prSet/>
      <dgm:spPr/>
      <dgm:t>
        <a:bodyPr/>
        <a:lstStyle/>
        <a:p>
          <a:endParaRPr lang="en-US"/>
        </a:p>
      </dgm:t>
    </dgm:pt>
    <dgm:pt modelId="{98D493C0-4D5E-4F3A-9E37-6C1BA317DAC6}" type="sibTrans" cxnId="{8B105EA7-A0AC-4A35-B979-5FAF337433CF}">
      <dgm:prSet/>
      <dgm:spPr/>
      <dgm:t>
        <a:bodyPr/>
        <a:lstStyle/>
        <a:p>
          <a:endParaRPr lang="en-US"/>
        </a:p>
      </dgm:t>
    </dgm:pt>
    <dgm:pt modelId="{087FDDFA-5528-4955-8000-1542B8797FC8}">
      <dgm:prSet/>
      <dgm:spPr/>
      <dgm:t>
        <a:bodyPr/>
        <a:lstStyle/>
        <a:p>
          <a:r>
            <a:rPr lang="nl-NL" dirty="0"/>
            <a:t>Vooruitblik </a:t>
          </a:r>
        </a:p>
        <a:p>
          <a:r>
            <a:rPr lang="nl-NL" dirty="0"/>
            <a:t>2026 - 2031</a:t>
          </a:r>
          <a:endParaRPr lang="en-US" dirty="0"/>
        </a:p>
      </dgm:t>
    </dgm:pt>
    <dgm:pt modelId="{5B29BE9F-EC10-4EE5-82ED-1697A07709DA}" type="parTrans" cxnId="{F029E31D-5109-49C9-A1D9-59C8686E8F74}">
      <dgm:prSet/>
      <dgm:spPr/>
      <dgm:t>
        <a:bodyPr/>
        <a:lstStyle/>
        <a:p>
          <a:endParaRPr lang="en-US"/>
        </a:p>
      </dgm:t>
    </dgm:pt>
    <dgm:pt modelId="{27507A5F-DC52-4F86-BB28-C38489A347DC}" type="sibTrans" cxnId="{F029E31D-5109-49C9-A1D9-59C8686E8F74}">
      <dgm:prSet/>
      <dgm:spPr/>
      <dgm:t>
        <a:bodyPr/>
        <a:lstStyle/>
        <a:p>
          <a:endParaRPr lang="en-US"/>
        </a:p>
      </dgm:t>
    </dgm:pt>
    <dgm:pt modelId="{0CA165FC-A55C-408B-AF2A-A3EDEE87F96F}" type="pres">
      <dgm:prSet presAssocID="{4DF6D6E7-2277-4197-A30A-B9C77C5F6647}" presName="diagram" presStyleCnt="0">
        <dgm:presLayoutVars>
          <dgm:dir/>
          <dgm:resizeHandles val="exact"/>
        </dgm:presLayoutVars>
      </dgm:prSet>
      <dgm:spPr/>
    </dgm:pt>
    <dgm:pt modelId="{DBA220EB-7B05-4578-9917-19FAD0E34E0C}" type="pres">
      <dgm:prSet presAssocID="{BDEBFD1A-0811-42FF-8A85-CBA44D2471D2}" presName="node" presStyleLbl="node1" presStyleIdx="0" presStyleCnt="5">
        <dgm:presLayoutVars>
          <dgm:bulletEnabled val="1"/>
        </dgm:presLayoutVars>
      </dgm:prSet>
      <dgm:spPr/>
    </dgm:pt>
    <dgm:pt modelId="{D9AB48A0-37A1-47DC-8B8E-71859DBEB6AE}" type="pres">
      <dgm:prSet presAssocID="{E7DA576D-E408-4C45-A66B-8C99D4BDC35E}" presName="sibTrans" presStyleCnt="0"/>
      <dgm:spPr/>
    </dgm:pt>
    <dgm:pt modelId="{C7D7B7D0-9C1B-4407-AB44-629857DCE95F}" type="pres">
      <dgm:prSet presAssocID="{05306BAD-70F5-41CF-AF09-B8CC8592D07A}" presName="node" presStyleLbl="node1" presStyleIdx="1" presStyleCnt="5">
        <dgm:presLayoutVars>
          <dgm:bulletEnabled val="1"/>
        </dgm:presLayoutVars>
      </dgm:prSet>
      <dgm:spPr/>
    </dgm:pt>
    <dgm:pt modelId="{32352FF0-3D3E-452F-BA01-BE4EBEB2DBA8}" type="pres">
      <dgm:prSet presAssocID="{A664F3D0-77D7-41AE-B42C-602867B2E9D3}" presName="sibTrans" presStyleCnt="0"/>
      <dgm:spPr/>
    </dgm:pt>
    <dgm:pt modelId="{3C775FD2-D8E3-4651-8CBB-802AE09848C0}" type="pres">
      <dgm:prSet presAssocID="{D5A5A1D4-A112-436C-9282-7A2958E4E34E}" presName="node" presStyleLbl="node1" presStyleIdx="2" presStyleCnt="5">
        <dgm:presLayoutVars>
          <dgm:bulletEnabled val="1"/>
        </dgm:presLayoutVars>
      </dgm:prSet>
      <dgm:spPr/>
    </dgm:pt>
    <dgm:pt modelId="{14FE8B0A-EFDA-4352-8FD2-C94B2EDCB4C2}" type="pres">
      <dgm:prSet presAssocID="{A24AA571-1832-4251-881D-121F4640C788}" presName="sibTrans" presStyleCnt="0"/>
      <dgm:spPr/>
    </dgm:pt>
    <dgm:pt modelId="{9B551311-043B-4D37-91C6-9D9EE8CD96CA}" type="pres">
      <dgm:prSet presAssocID="{3E8BE4A0-24E6-418A-9A88-425F9961FC21}" presName="node" presStyleLbl="node1" presStyleIdx="3" presStyleCnt="5">
        <dgm:presLayoutVars>
          <dgm:bulletEnabled val="1"/>
        </dgm:presLayoutVars>
      </dgm:prSet>
      <dgm:spPr/>
    </dgm:pt>
    <dgm:pt modelId="{F29656B7-796A-40B3-B142-D2CA12725C4A}" type="pres">
      <dgm:prSet presAssocID="{98D493C0-4D5E-4F3A-9E37-6C1BA317DAC6}" presName="sibTrans" presStyleCnt="0"/>
      <dgm:spPr/>
    </dgm:pt>
    <dgm:pt modelId="{31D33951-4A67-44E7-962A-E0EDD49443B9}" type="pres">
      <dgm:prSet presAssocID="{087FDDFA-5528-4955-8000-1542B8797FC8}" presName="node" presStyleLbl="node1" presStyleIdx="4" presStyleCnt="5">
        <dgm:presLayoutVars>
          <dgm:bulletEnabled val="1"/>
        </dgm:presLayoutVars>
      </dgm:prSet>
      <dgm:spPr/>
    </dgm:pt>
  </dgm:ptLst>
  <dgm:cxnLst>
    <dgm:cxn modelId="{F029E31D-5109-49C9-A1D9-59C8686E8F74}" srcId="{4DF6D6E7-2277-4197-A30A-B9C77C5F6647}" destId="{087FDDFA-5528-4955-8000-1542B8797FC8}" srcOrd="4" destOrd="0" parTransId="{5B29BE9F-EC10-4EE5-82ED-1697A07709DA}" sibTransId="{27507A5F-DC52-4F86-BB28-C38489A347DC}"/>
    <dgm:cxn modelId="{AC46AF24-1326-496F-810E-A6974D207F36}" type="presOf" srcId="{3E8BE4A0-24E6-418A-9A88-425F9961FC21}" destId="{9B551311-043B-4D37-91C6-9D9EE8CD96CA}" srcOrd="0" destOrd="0" presId="urn:microsoft.com/office/officeart/2005/8/layout/default"/>
    <dgm:cxn modelId="{AB17D92E-6402-4655-9021-80F7CE61BB42}" type="presOf" srcId="{05306BAD-70F5-41CF-AF09-B8CC8592D07A}" destId="{C7D7B7D0-9C1B-4407-AB44-629857DCE95F}" srcOrd="0" destOrd="0" presId="urn:microsoft.com/office/officeart/2005/8/layout/default"/>
    <dgm:cxn modelId="{C36D1C30-6063-431E-95AF-65DFB5C9D68D}" type="presOf" srcId="{087FDDFA-5528-4955-8000-1542B8797FC8}" destId="{31D33951-4A67-44E7-962A-E0EDD49443B9}" srcOrd="0" destOrd="0" presId="urn:microsoft.com/office/officeart/2005/8/layout/default"/>
    <dgm:cxn modelId="{70C08D7A-B219-421B-BE47-ACABC9A94114}" type="presOf" srcId="{4DF6D6E7-2277-4197-A30A-B9C77C5F6647}" destId="{0CA165FC-A55C-408B-AF2A-A3EDEE87F96F}" srcOrd="0" destOrd="0" presId="urn:microsoft.com/office/officeart/2005/8/layout/default"/>
    <dgm:cxn modelId="{8F88E77F-57D5-4431-8276-4DCD8833BEE6}" type="presOf" srcId="{D5A5A1D4-A112-436C-9282-7A2958E4E34E}" destId="{3C775FD2-D8E3-4651-8CBB-802AE09848C0}" srcOrd="0" destOrd="0" presId="urn:microsoft.com/office/officeart/2005/8/layout/default"/>
    <dgm:cxn modelId="{8B105EA7-A0AC-4A35-B979-5FAF337433CF}" srcId="{4DF6D6E7-2277-4197-A30A-B9C77C5F6647}" destId="{3E8BE4A0-24E6-418A-9A88-425F9961FC21}" srcOrd="3" destOrd="0" parTransId="{79C616D8-3BAD-46E9-A0DB-E0E855890252}" sibTransId="{98D493C0-4D5E-4F3A-9E37-6C1BA317DAC6}"/>
    <dgm:cxn modelId="{79788DA9-63BF-4EB5-8D10-3E585C004FC2}" srcId="{4DF6D6E7-2277-4197-A30A-B9C77C5F6647}" destId="{BDEBFD1A-0811-42FF-8A85-CBA44D2471D2}" srcOrd="0" destOrd="0" parTransId="{89886B90-2E63-42D4-980F-5C291C0A30B0}" sibTransId="{E7DA576D-E408-4C45-A66B-8C99D4BDC35E}"/>
    <dgm:cxn modelId="{80DFCACD-9067-4352-95E9-C6C0CA0329BB}" type="presOf" srcId="{BDEBFD1A-0811-42FF-8A85-CBA44D2471D2}" destId="{DBA220EB-7B05-4578-9917-19FAD0E34E0C}" srcOrd="0" destOrd="0" presId="urn:microsoft.com/office/officeart/2005/8/layout/default"/>
    <dgm:cxn modelId="{6E5139D6-42F1-4447-9220-045822D68F82}" srcId="{4DF6D6E7-2277-4197-A30A-B9C77C5F6647}" destId="{05306BAD-70F5-41CF-AF09-B8CC8592D07A}" srcOrd="1" destOrd="0" parTransId="{AEF70715-B461-4535-A1CA-98FE5AE5ABD9}" sibTransId="{A664F3D0-77D7-41AE-B42C-602867B2E9D3}"/>
    <dgm:cxn modelId="{D4E523F6-45AC-4A93-9C3E-B8CE303D9120}" srcId="{4DF6D6E7-2277-4197-A30A-B9C77C5F6647}" destId="{D5A5A1D4-A112-436C-9282-7A2958E4E34E}" srcOrd="2" destOrd="0" parTransId="{6985645E-6F47-4476-BAF4-339BA823F734}" sibTransId="{A24AA571-1832-4251-881D-121F4640C788}"/>
    <dgm:cxn modelId="{4B271F07-D578-482B-B14A-B6FB21B829CA}" type="presParOf" srcId="{0CA165FC-A55C-408B-AF2A-A3EDEE87F96F}" destId="{DBA220EB-7B05-4578-9917-19FAD0E34E0C}" srcOrd="0" destOrd="0" presId="urn:microsoft.com/office/officeart/2005/8/layout/default"/>
    <dgm:cxn modelId="{2FD47F14-A9B1-43D3-8D93-3728BD6FF70F}" type="presParOf" srcId="{0CA165FC-A55C-408B-AF2A-A3EDEE87F96F}" destId="{D9AB48A0-37A1-47DC-8B8E-71859DBEB6AE}" srcOrd="1" destOrd="0" presId="urn:microsoft.com/office/officeart/2005/8/layout/default"/>
    <dgm:cxn modelId="{226FD4FE-B1E9-4941-97CB-52355106B50F}" type="presParOf" srcId="{0CA165FC-A55C-408B-AF2A-A3EDEE87F96F}" destId="{C7D7B7D0-9C1B-4407-AB44-629857DCE95F}" srcOrd="2" destOrd="0" presId="urn:microsoft.com/office/officeart/2005/8/layout/default"/>
    <dgm:cxn modelId="{A27602CA-330A-4D8E-8192-BF62A6DE4F78}" type="presParOf" srcId="{0CA165FC-A55C-408B-AF2A-A3EDEE87F96F}" destId="{32352FF0-3D3E-452F-BA01-BE4EBEB2DBA8}" srcOrd="3" destOrd="0" presId="urn:microsoft.com/office/officeart/2005/8/layout/default"/>
    <dgm:cxn modelId="{B29BC356-ACE6-4AAB-9062-A40C3F0087A9}" type="presParOf" srcId="{0CA165FC-A55C-408B-AF2A-A3EDEE87F96F}" destId="{3C775FD2-D8E3-4651-8CBB-802AE09848C0}" srcOrd="4" destOrd="0" presId="urn:microsoft.com/office/officeart/2005/8/layout/default"/>
    <dgm:cxn modelId="{2357DFD0-1E08-4EDA-AB66-50576FEF336B}" type="presParOf" srcId="{0CA165FC-A55C-408B-AF2A-A3EDEE87F96F}" destId="{14FE8B0A-EFDA-4352-8FD2-C94B2EDCB4C2}" srcOrd="5" destOrd="0" presId="urn:microsoft.com/office/officeart/2005/8/layout/default"/>
    <dgm:cxn modelId="{5D496FB7-F4FA-41DC-B577-44E9E5AC029D}" type="presParOf" srcId="{0CA165FC-A55C-408B-AF2A-A3EDEE87F96F}" destId="{9B551311-043B-4D37-91C6-9D9EE8CD96CA}" srcOrd="6" destOrd="0" presId="urn:microsoft.com/office/officeart/2005/8/layout/default"/>
    <dgm:cxn modelId="{5FBD9804-C4B7-4511-84EF-2C08C81758CD}" type="presParOf" srcId="{0CA165FC-A55C-408B-AF2A-A3EDEE87F96F}" destId="{F29656B7-796A-40B3-B142-D2CA12725C4A}" srcOrd="7" destOrd="0" presId="urn:microsoft.com/office/officeart/2005/8/layout/default"/>
    <dgm:cxn modelId="{3535367C-CB91-49B3-8A65-E68E0D528B69}" type="presParOf" srcId="{0CA165FC-A55C-408B-AF2A-A3EDEE87F96F}" destId="{31D33951-4A67-44E7-962A-E0EDD49443B9}"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201F58-91F9-40EB-B633-526B34B89586}" type="doc">
      <dgm:prSet loTypeId="urn:microsoft.com/office/officeart/2018/5/layout/IconCircleLabelList" loCatId="icon" qsTypeId="urn:microsoft.com/office/officeart/2005/8/quickstyle/simple1" qsCatId="simple" csTypeId="urn:microsoft.com/office/officeart/2018/5/colors/Iconchunking_coloredtext_accent2_2" csCatId="accent2" phldr="1"/>
      <dgm:spPr/>
      <dgm:t>
        <a:bodyPr/>
        <a:lstStyle/>
        <a:p>
          <a:endParaRPr lang="en-US"/>
        </a:p>
      </dgm:t>
    </dgm:pt>
    <dgm:pt modelId="{2F5EB267-9309-448A-9144-60689F27C68F}">
      <dgm:prSet/>
      <dgm:spPr/>
      <dgm:t>
        <a:bodyPr/>
        <a:lstStyle/>
        <a:p>
          <a:pPr>
            <a:lnSpc>
              <a:spcPct val="100000"/>
            </a:lnSpc>
            <a:defRPr cap="all"/>
          </a:pPr>
          <a:r>
            <a:rPr lang="nl-NL" dirty="0"/>
            <a:t>Geen </a:t>
          </a:r>
        </a:p>
        <a:p>
          <a:pPr>
            <a:lnSpc>
              <a:spcPct val="100000"/>
            </a:lnSpc>
            <a:defRPr cap="all"/>
          </a:pPr>
          <a:r>
            <a:rPr lang="nl-NL" dirty="0"/>
            <a:t>professionele zorg</a:t>
          </a:r>
          <a:endParaRPr lang="en-US" dirty="0"/>
        </a:p>
      </dgm:t>
    </dgm:pt>
    <dgm:pt modelId="{702F513A-20DC-4A61-A471-B9DD5A701A06}" type="parTrans" cxnId="{416482DD-DD19-4B05-91D0-73C6191A8CAA}">
      <dgm:prSet/>
      <dgm:spPr/>
      <dgm:t>
        <a:bodyPr/>
        <a:lstStyle/>
        <a:p>
          <a:endParaRPr lang="en-US"/>
        </a:p>
      </dgm:t>
    </dgm:pt>
    <dgm:pt modelId="{0A1D9357-042D-4B03-972C-C9781B83087A}" type="sibTrans" cxnId="{416482DD-DD19-4B05-91D0-73C6191A8CAA}">
      <dgm:prSet/>
      <dgm:spPr/>
      <dgm:t>
        <a:bodyPr/>
        <a:lstStyle/>
        <a:p>
          <a:endParaRPr lang="en-US"/>
        </a:p>
      </dgm:t>
    </dgm:pt>
    <dgm:pt modelId="{ACB5FF7F-D0B4-4056-A328-F963CE13956B}">
      <dgm:prSet/>
      <dgm:spPr/>
      <dgm:t>
        <a:bodyPr/>
        <a:lstStyle/>
        <a:p>
          <a:pPr>
            <a:lnSpc>
              <a:spcPct val="100000"/>
            </a:lnSpc>
            <a:defRPr cap="all"/>
          </a:pPr>
          <a:r>
            <a:rPr lang="nl-NL" dirty="0"/>
            <a:t>Geen </a:t>
          </a:r>
        </a:p>
        <a:p>
          <a:pPr>
            <a:lnSpc>
              <a:spcPct val="100000"/>
            </a:lnSpc>
            <a:defRPr cap="all"/>
          </a:pPr>
          <a:r>
            <a:rPr lang="nl-NL" dirty="0"/>
            <a:t>vrijwilligerswerk</a:t>
          </a:r>
          <a:endParaRPr lang="en-US" dirty="0"/>
        </a:p>
      </dgm:t>
    </dgm:pt>
    <dgm:pt modelId="{C9739368-DDF8-4754-BD66-8199AF368EDA}" type="parTrans" cxnId="{B5ECECC6-A11E-4B54-B5AA-DF626084F2B2}">
      <dgm:prSet/>
      <dgm:spPr/>
      <dgm:t>
        <a:bodyPr/>
        <a:lstStyle/>
        <a:p>
          <a:endParaRPr lang="en-US"/>
        </a:p>
      </dgm:t>
    </dgm:pt>
    <dgm:pt modelId="{70A95DC4-B224-4318-BBB6-EF2C3A7C7AC4}" type="sibTrans" cxnId="{B5ECECC6-A11E-4B54-B5AA-DF626084F2B2}">
      <dgm:prSet/>
      <dgm:spPr/>
      <dgm:t>
        <a:bodyPr/>
        <a:lstStyle/>
        <a:p>
          <a:endParaRPr lang="en-US"/>
        </a:p>
      </dgm:t>
    </dgm:pt>
    <dgm:pt modelId="{F3307E1B-5E2C-4593-B557-632DDC2961CD}" type="pres">
      <dgm:prSet presAssocID="{6B201F58-91F9-40EB-B633-526B34B89586}" presName="root" presStyleCnt="0">
        <dgm:presLayoutVars>
          <dgm:dir/>
          <dgm:resizeHandles val="exact"/>
        </dgm:presLayoutVars>
      </dgm:prSet>
      <dgm:spPr/>
    </dgm:pt>
    <dgm:pt modelId="{5ED3C524-D844-4C00-B31A-22F29E70B3F2}" type="pres">
      <dgm:prSet presAssocID="{2F5EB267-9309-448A-9144-60689F27C68F}" presName="compNode" presStyleCnt="0"/>
      <dgm:spPr/>
    </dgm:pt>
    <dgm:pt modelId="{EFE4E2B3-C0B0-49DD-B819-693B31627C23}" type="pres">
      <dgm:prSet presAssocID="{2F5EB267-9309-448A-9144-60689F27C68F}" presName="iconBgRect" presStyleLbl="bgShp" presStyleIdx="0" presStyleCnt="2"/>
      <dgm:spPr/>
    </dgm:pt>
    <dgm:pt modelId="{BFE39512-AE10-4ED7-BFC0-96EAF5BA5AD5}" type="pres">
      <dgm:prSet presAssocID="{2F5EB267-9309-448A-9144-60689F27C68F}"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ethoscoop"/>
        </a:ext>
      </dgm:extLst>
    </dgm:pt>
    <dgm:pt modelId="{64797FF0-97E0-47DF-95DC-D555ADA365E3}" type="pres">
      <dgm:prSet presAssocID="{2F5EB267-9309-448A-9144-60689F27C68F}" presName="spaceRect" presStyleCnt="0"/>
      <dgm:spPr/>
    </dgm:pt>
    <dgm:pt modelId="{45031E90-40DA-48E5-9C4E-2EB8BCD2C64A}" type="pres">
      <dgm:prSet presAssocID="{2F5EB267-9309-448A-9144-60689F27C68F}" presName="textRect" presStyleLbl="revTx" presStyleIdx="0" presStyleCnt="2">
        <dgm:presLayoutVars>
          <dgm:chMax val="1"/>
          <dgm:chPref val="1"/>
        </dgm:presLayoutVars>
      </dgm:prSet>
      <dgm:spPr/>
    </dgm:pt>
    <dgm:pt modelId="{17C50F95-207A-40C8-9C68-C9EE6D05D369}" type="pres">
      <dgm:prSet presAssocID="{0A1D9357-042D-4B03-972C-C9781B83087A}" presName="sibTrans" presStyleCnt="0"/>
      <dgm:spPr/>
    </dgm:pt>
    <dgm:pt modelId="{E2233A6B-8547-4090-84F9-4131401680AC}" type="pres">
      <dgm:prSet presAssocID="{ACB5FF7F-D0B4-4056-A328-F963CE13956B}" presName="compNode" presStyleCnt="0"/>
      <dgm:spPr/>
    </dgm:pt>
    <dgm:pt modelId="{012DBFF5-EE61-4D5E-86EB-C75789D1CE2C}" type="pres">
      <dgm:prSet presAssocID="{ACB5FF7F-D0B4-4056-A328-F963CE13956B}" presName="iconBgRect" presStyleLbl="bgShp" presStyleIdx="1" presStyleCnt="2"/>
      <dgm:spPr/>
    </dgm:pt>
    <dgm:pt modelId="{05694A72-D432-4BBE-A9B1-903F1245C4B8}" type="pres">
      <dgm:prSet presAssocID="{ACB5FF7F-D0B4-4056-A328-F963CE13956B}"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ign Language"/>
        </a:ext>
      </dgm:extLst>
    </dgm:pt>
    <dgm:pt modelId="{A465226B-DCF1-4EC2-BE87-39DC438F4FFB}" type="pres">
      <dgm:prSet presAssocID="{ACB5FF7F-D0B4-4056-A328-F963CE13956B}" presName="spaceRect" presStyleCnt="0"/>
      <dgm:spPr/>
    </dgm:pt>
    <dgm:pt modelId="{70950C5B-8A3B-4BB6-8C75-59F532931EB5}" type="pres">
      <dgm:prSet presAssocID="{ACB5FF7F-D0B4-4056-A328-F963CE13956B}" presName="textRect" presStyleLbl="revTx" presStyleIdx="1" presStyleCnt="2">
        <dgm:presLayoutVars>
          <dgm:chMax val="1"/>
          <dgm:chPref val="1"/>
        </dgm:presLayoutVars>
      </dgm:prSet>
      <dgm:spPr/>
    </dgm:pt>
  </dgm:ptLst>
  <dgm:cxnLst>
    <dgm:cxn modelId="{83200648-3027-441A-ADAF-5FBBC8AFC109}" type="presOf" srcId="{2F5EB267-9309-448A-9144-60689F27C68F}" destId="{45031E90-40DA-48E5-9C4E-2EB8BCD2C64A}" srcOrd="0" destOrd="0" presId="urn:microsoft.com/office/officeart/2018/5/layout/IconCircleLabelList"/>
    <dgm:cxn modelId="{05B1BC68-66E0-4CE9-A240-A2F6362C2384}" type="presOf" srcId="{6B201F58-91F9-40EB-B633-526B34B89586}" destId="{F3307E1B-5E2C-4593-B557-632DDC2961CD}" srcOrd="0" destOrd="0" presId="urn:microsoft.com/office/officeart/2018/5/layout/IconCircleLabelList"/>
    <dgm:cxn modelId="{A7ABF24B-7C72-43DD-B423-15349FC2AECD}" type="presOf" srcId="{ACB5FF7F-D0B4-4056-A328-F963CE13956B}" destId="{70950C5B-8A3B-4BB6-8C75-59F532931EB5}" srcOrd="0" destOrd="0" presId="urn:microsoft.com/office/officeart/2018/5/layout/IconCircleLabelList"/>
    <dgm:cxn modelId="{B5ECECC6-A11E-4B54-B5AA-DF626084F2B2}" srcId="{6B201F58-91F9-40EB-B633-526B34B89586}" destId="{ACB5FF7F-D0B4-4056-A328-F963CE13956B}" srcOrd="1" destOrd="0" parTransId="{C9739368-DDF8-4754-BD66-8199AF368EDA}" sibTransId="{70A95DC4-B224-4318-BBB6-EF2C3A7C7AC4}"/>
    <dgm:cxn modelId="{416482DD-DD19-4B05-91D0-73C6191A8CAA}" srcId="{6B201F58-91F9-40EB-B633-526B34B89586}" destId="{2F5EB267-9309-448A-9144-60689F27C68F}" srcOrd="0" destOrd="0" parTransId="{702F513A-20DC-4A61-A471-B9DD5A701A06}" sibTransId="{0A1D9357-042D-4B03-972C-C9781B83087A}"/>
    <dgm:cxn modelId="{5CC0FCF4-F9D2-485F-B6E6-DCEEECE48741}" type="presParOf" srcId="{F3307E1B-5E2C-4593-B557-632DDC2961CD}" destId="{5ED3C524-D844-4C00-B31A-22F29E70B3F2}" srcOrd="0" destOrd="0" presId="urn:microsoft.com/office/officeart/2018/5/layout/IconCircleLabelList"/>
    <dgm:cxn modelId="{73EA5BB8-DCD7-4670-AB8B-E82E8175E9B1}" type="presParOf" srcId="{5ED3C524-D844-4C00-B31A-22F29E70B3F2}" destId="{EFE4E2B3-C0B0-49DD-B819-693B31627C23}" srcOrd="0" destOrd="0" presId="urn:microsoft.com/office/officeart/2018/5/layout/IconCircleLabelList"/>
    <dgm:cxn modelId="{062FE68E-0504-4425-B5D8-ECDDC6A8DD1B}" type="presParOf" srcId="{5ED3C524-D844-4C00-B31A-22F29E70B3F2}" destId="{BFE39512-AE10-4ED7-BFC0-96EAF5BA5AD5}" srcOrd="1" destOrd="0" presId="urn:microsoft.com/office/officeart/2018/5/layout/IconCircleLabelList"/>
    <dgm:cxn modelId="{8662B59D-0A4D-4E18-9D51-8ED31ED16693}" type="presParOf" srcId="{5ED3C524-D844-4C00-B31A-22F29E70B3F2}" destId="{64797FF0-97E0-47DF-95DC-D555ADA365E3}" srcOrd="2" destOrd="0" presId="urn:microsoft.com/office/officeart/2018/5/layout/IconCircleLabelList"/>
    <dgm:cxn modelId="{BD0F612A-14EE-4EA1-AE3D-FB775034741D}" type="presParOf" srcId="{5ED3C524-D844-4C00-B31A-22F29E70B3F2}" destId="{45031E90-40DA-48E5-9C4E-2EB8BCD2C64A}" srcOrd="3" destOrd="0" presId="urn:microsoft.com/office/officeart/2018/5/layout/IconCircleLabelList"/>
    <dgm:cxn modelId="{E368299F-D374-47A0-9DAA-BE8DB72D74A7}" type="presParOf" srcId="{F3307E1B-5E2C-4593-B557-632DDC2961CD}" destId="{17C50F95-207A-40C8-9C68-C9EE6D05D369}" srcOrd="1" destOrd="0" presId="urn:microsoft.com/office/officeart/2018/5/layout/IconCircleLabelList"/>
    <dgm:cxn modelId="{B420D870-0C6D-4947-9C6B-F5976655D65B}" type="presParOf" srcId="{F3307E1B-5E2C-4593-B557-632DDC2961CD}" destId="{E2233A6B-8547-4090-84F9-4131401680AC}" srcOrd="2" destOrd="0" presId="urn:microsoft.com/office/officeart/2018/5/layout/IconCircleLabelList"/>
    <dgm:cxn modelId="{35593A28-857A-42B4-AACC-AD89F2965886}" type="presParOf" srcId="{E2233A6B-8547-4090-84F9-4131401680AC}" destId="{012DBFF5-EE61-4D5E-86EB-C75789D1CE2C}" srcOrd="0" destOrd="0" presId="urn:microsoft.com/office/officeart/2018/5/layout/IconCircleLabelList"/>
    <dgm:cxn modelId="{C9A7D269-C230-4263-8785-97B15039FF52}" type="presParOf" srcId="{E2233A6B-8547-4090-84F9-4131401680AC}" destId="{05694A72-D432-4BBE-A9B1-903F1245C4B8}" srcOrd="1" destOrd="0" presId="urn:microsoft.com/office/officeart/2018/5/layout/IconCircleLabelList"/>
    <dgm:cxn modelId="{5BDCCBBA-9178-46EE-AD09-89D1CA081830}" type="presParOf" srcId="{E2233A6B-8547-4090-84F9-4131401680AC}" destId="{A465226B-DCF1-4EC2-BE87-39DC438F4FFB}" srcOrd="2" destOrd="0" presId="urn:microsoft.com/office/officeart/2018/5/layout/IconCircleLabelList"/>
    <dgm:cxn modelId="{C1E70487-EABC-4677-B5DE-4566D0B53091}" type="presParOf" srcId="{E2233A6B-8547-4090-84F9-4131401680AC}" destId="{70950C5B-8A3B-4BB6-8C75-59F532931EB5}"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02A093-4D40-4B6E-BFCC-FF12A916E289}"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EC6AA192-4A0B-42CC-97F9-8B50E41D20B0}">
      <dgm:prSet/>
      <dgm:spPr/>
      <dgm:t>
        <a:bodyPr/>
        <a:lstStyle/>
        <a:p>
          <a:pPr>
            <a:lnSpc>
              <a:spcPct val="100000"/>
            </a:lnSpc>
          </a:pPr>
          <a:r>
            <a:rPr lang="nl-BE" dirty="0"/>
            <a:t>Goedkeuring reglement op RVMW d.d. 26/08/2020.</a:t>
          </a:r>
          <a:endParaRPr lang="en-US" dirty="0"/>
        </a:p>
      </dgm:t>
    </dgm:pt>
    <dgm:pt modelId="{A7E8AD5E-48EF-4B69-88CD-FF21D380A5A8}" type="parTrans" cxnId="{24F9A5B1-4292-499F-9D75-6660B3769EE4}">
      <dgm:prSet/>
      <dgm:spPr/>
      <dgm:t>
        <a:bodyPr/>
        <a:lstStyle/>
        <a:p>
          <a:endParaRPr lang="en-US"/>
        </a:p>
      </dgm:t>
    </dgm:pt>
    <dgm:pt modelId="{E8213830-47F3-4CC0-99A0-3D678808985A}" type="sibTrans" cxnId="{24F9A5B1-4292-499F-9D75-6660B3769EE4}">
      <dgm:prSet/>
      <dgm:spPr/>
      <dgm:t>
        <a:bodyPr/>
        <a:lstStyle/>
        <a:p>
          <a:pPr>
            <a:lnSpc>
              <a:spcPct val="100000"/>
            </a:lnSpc>
          </a:pPr>
          <a:endParaRPr lang="en-US"/>
        </a:p>
      </dgm:t>
    </dgm:pt>
    <dgm:pt modelId="{9C1C7F2D-005A-4F9A-865D-AEE8C30500B8}">
      <dgm:prSet/>
      <dgm:spPr/>
      <dgm:t>
        <a:bodyPr/>
        <a:lstStyle/>
        <a:p>
          <a:pPr rtl="0">
            <a:lnSpc>
              <a:spcPct val="100000"/>
            </a:lnSpc>
          </a:pPr>
          <a:r>
            <a:rPr lang="nl-BE" dirty="0"/>
            <a:t>Evaluatie </a:t>
          </a:r>
          <a:r>
            <a:rPr lang="nl-BE" dirty="0">
              <a:latin typeface="Tw Cen MT Condensed" panose="020B0606020104020203"/>
            </a:rPr>
            <a:t>van jaren 2021 - 2023</a:t>
          </a:r>
          <a:endParaRPr lang="nl-BE" dirty="0"/>
        </a:p>
      </dgm:t>
    </dgm:pt>
    <dgm:pt modelId="{874223EC-FA67-4F09-9B6D-D8ED1D4AEEAC}" type="parTrans" cxnId="{59FE4269-AF8B-4B02-87DE-C5176A98B776}">
      <dgm:prSet/>
      <dgm:spPr/>
      <dgm:t>
        <a:bodyPr/>
        <a:lstStyle/>
        <a:p>
          <a:endParaRPr lang="en-US"/>
        </a:p>
      </dgm:t>
    </dgm:pt>
    <dgm:pt modelId="{83C8C6D9-5913-4133-ACDF-99B6E595C458}" type="sibTrans" cxnId="{59FE4269-AF8B-4B02-87DE-C5176A98B776}">
      <dgm:prSet/>
      <dgm:spPr/>
      <dgm:t>
        <a:bodyPr/>
        <a:lstStyle/>
        <a:p>
          <a:pPr>
            <a:lnSpc>
              <a:spcPct val="100000"/>
            </a:lnSpc>
          </a:pPr>
          <a:endParaRPr lang="en-US"/>
        </a:p>
      </dgm:t>
    </dgm:pt>
    <dgm:pt modelId="{62FAEBB3-FE65-40D7-B412-036147EFF541}">
      <dgm:prSet/>
      <dgm:spPr/>
      <dgm:t>
        <a:bodyPr/>
        <a:lstStyle/>
        <a:p>
          <a:pPr>
            <a:lnSpc>
              <a:spcPct val="100000"/>
            </a:lnSpc>
          </a:pPr>
          <a:r>
            <a:rPr lang="nl-BE" dirty="0"/>
            <a:t>Goedkeuring wijziging reglement op RVMW, d.d. 29/11/2023. </a:t>
          </a:r>
          <a:endParaRPr lang="en-US" dirty="0"/>
        </a:p>
      </dgm:t>
    </dgm:pt>
    <dgm:pt modelId="{F2002415-BDFB-4F0C-87F4-548DADBEC308}" type="parTrans" cxnId="{318B46B3-7447-4CA0-B1EA-1A8D4C55CE2B}">
      <dgm:prSet/>
      <dgm:spPr/>
      <dgm:t>
        <a:bodyPr/>
        <a:lstStyle/>
        <a:p>
          <a:endParaRPr lang="en-US"/>
        </a:p>
      </dgm:t>
    </dgm:pt>
    <dgm:pt modelId="{7B23CA0E-32D2-44EE-B238-8B3DDAF7619D}" type="sibTrans" cxnId="{318B46B3-7447-4CA0-B1EA-1A8D4C55CE2B}">
      <dgm:prSet/>
      <dgm:spPr/>
      <dgm:t>
        <a:bodyPr/>
        <a:lstStyle/>
        <a:p>
          <a:endParaRPr lang="en-US"/>
        </a:p>
      </dgm:t>
    </dgm:pt>
    <dgm:pt modelId="{922C00C8-666D-49A2-9E34-4AEE0DE3D8A3}" type="pres">
      <dgm:prSet presAssocID="{1502A093-4D40-4B6E-BFCC-FF12A916E289}" presName="outerComposite" presStyleCnt="0">
        <dgm:presLayoutVars>
          <dgm:chMax val="5"/>
          <dgm:dir/>
          <dgm:resizeHandles val="exact"/>
        </dgm:presLayoutVars>
      </dgm:prSet>
      <dgm:spPr/>
    </dgm:pt>
    <dgm:pt modelId="{0A754672-3B11-4041-8322-F435362F3540}" type="pres">
      <dgm:prSet presAssocID="{1502A093-4D40-4B6E-BFCC-FF12A916E289}" presName="dummyMaxCanvas" presStyleCnt="0">
        <dgm:presLayoutVars/>
      </dgm:prSet>
      <dgm:spPr/>
    </dgm:pt>
    <dgm:pt modelId="{D61F8966-8952-4A11-BFAF-50C495F83F38}" type="pres">
      <dgm:prSet presAssocID="{1502A093-4D40-4B6E-BFCC-FF12A916E289}" presName="ThreeNodes_1" presStyleLbl="node1" presStyleIdx="0" presStyleCnt="3">
        <dgm:presLayoutVars>
          <dgm:bulletEnabled val="1"/>
        </dgm:presLayoutVars>
      </dgm:prSet>
      <dgm:spPr/>
    </dgm:pt>
    <dgm:pt modelId="{EF693EBE-AAA7-4644-8596-1A45A810F9E2}" type="pres">
      <dgm:prSet presAssocID="{1502A093-4D40-4B6E-BFCC-FF12A916E289}" presName="ThreeNodes_2" presStyleLbl="node1" presStyleIdx="1" presStyleCnt="3" custLinFactNeighborX="-332" custLinFactNeighborY="-758">
        <dgm:presLayoutVars>
          <dgm:bulletEnabled val="1"/>
        </dgm:presLayoutVars>
      </dgm:prSet>
      <dgm:spPr/>
    </dgm:pt>
    <dgm:pt modelId="{6EAB9415-637F-4B5D-AA74-EB82E0ADA286}" type="pres">
      <dgm:prSet presAssocID="{1502A093-4D40-4B6E-BFCC-FF12A916E289}" presName="ThreeNodes_3" presStyleLbl="node1" presStyleIdx="2" presStyleCnt="3" custLinFactNeighborX="0" custLinFactNeighborY="-2978">
        <dgm:presLayoutVars>
          <dgm:bulletEnabled val="1"/>
        </dgm:presLayoutVars>
      </dgm:prSet>
      <dgm:spPr/>
    </dgm:pt>
    <dgm:pt modelId="{CE26DCD1-2AD1-42E5-9454-2B07C2FCF0BF}" type="pres">
      <dgm:prSet presAssocID="{1502A093-4D40-4B6E-BFCC-FF12A916E289}" presName="ThreeConn_1-2" presStyleLbl="fgAccFollowNode1" presStyleIdx="0" presStyleCnt="2">
        <dgm:presLayoutVars>
          <dgm:bulletEnabled val="1"/>
        </dgm:presLayoutVars>
      </dgm:prSet>
      <dgm:spPr/>
    </dgm:pt>
    <dgm:pt modelId="{3208098A-705B-4DCC-9727-96FEAC909F25}" type="pres">
      <dgm:prSet presAssocID="{1502A093-4D40-4B6E-BFCC-FF12A916E289}" presName="ThreeConn_2-3" presStyleLbl="fgAccFollowNode1" presStyleIdx="1" presStyleCnt="2">
        <dgm:presLayoutVars>
          <dgm:bulletEnabled val="1"/>
        </dgm:presLayoutVars>
      </dgm:prSet>
      <dgm:spPr/>
    </dgm:pt>
    <dgm:pt modelId="{CAAC6607-6719-48A3-872B-74FD7E8BDB52}" type="pres">
      <dgm:prSet presAssocID="{1502A093-4D40-4B6E-BFCC-FF12A916E289}" presName="ThreeNodes_1_text" presStyleLbl="node1" presStyleIdx="2" presStyleCnt="3">
        <dgm:presLayoutVars>
          <dgm:bulletEnabled val="1"/>
        </dgm:presLayoutVars>
      </dgm:prSet>
      <dgm:spPr/>
    </dgm:pt>
    <dgm:pt modelId="{70C253F4-325E-4797-848F-6A5E3D25DAA7}" type="pres">
      <dgm:prSet presAssocID="{1502A093-4D40-4B6E-BFCC-FF12A916E289}" presName="ThreeNodes_2_text" presStyleLbl="node1" presStyleIdx="2" presStyleCnt="3">
        <dgm:presLayoutVars>
          <dgm:bulletEnabled val="1"/>
        </dgm:presLayoutVars>
      </dgm:prSet>
      <dgm:spPr/>
    </dgm:pt>
    <dgm:pt modelId="{1218062F-E701-4B1C-BA3C-7DD143F7E799}" type="pres">
      <dgm:prSet presAssocID="{1502A093-4D40-4B6E-BFCC-FF12A916E289}" presName="ThreeNodes_3_text" presStyleLbl="node1" presStyleIdx="2" presStyleCnt="3">
        <dgm:presLayoutVars>
          <dgm:bulletEnabled val="1"/>
        </dgm:presLayoutVars>
      </dgm:prSet>
      <dgm:spPr/>
    </dgm:pt>
  </dgm:ptLst>
  <dgm:cxnLst>
    <dgm:cxn modelId="{9608F202-D359-40B2-8396-8E264A0667C3}" type="presOf" srcId="{9C1C7F2D-005A-4F9A-865D-AEE8C30500B8}" destId="{EF693EBE-AAA7-4644-8596-1A45A810F9E2}" srcOrd="0" destOrd="0" presId="urn:microsoft.com/office/officeart/2005/8/layout/vProcess5"/>
    <dgm:cxn modelId="{C0CB3514-DB91-4F6B-986E-EDC82A8531AF}" type="presOf" srcId="{E8213830-47F3-4CC0-99A0-3D678808985A}" destId="{CE26DCD1-2AD1-42E5-9454-2B07C2FCF0BF}" srcOrd="0" destOrd="0" presId="urn:microsoft.com/office/officeart/2005/8/layout/vProcess5"/>
    <dgm:cxn modelId="{24CC1461-1FB9-4DD0-91BB-1BEFA70B0EFD}" type="presOf" srcId="{EC6AA192-4A0B-42CC-97F9-8B50E41D20B0}" destId="{CAAC6607-6719-48A3-872B-74FD7E8BDB52}" srcOrd="1" destOrd="0" presId="urn:microsoft.com/office/officeart/2005/8/layout/vProcess5"/>
    <dgm:cxn modelId="{59FE4269-AF8B-4B02-87DE-C5176A98B776}" srcId="{1502A093-4D40-4B6E-BFCC-FF12A916E289}" destId="{9C1C7F2D-005A-4F9A-865D-AEE8C30500B8}" srcOrd="1" destOrd="0" parTransId="{874223EC-FA67-4F09-9B6D-D8ED1D4AEEAC}" sibTransId="{83C8C6D9-5913-4133-ACDF-99B6E595C458}"/>
    <dgm:cxn modelId="{F85B144F-FBD8-498E-A2C4-CAEF72AFF500}" type="presOf" srcId="{1502A093-4D40-4B6E-BFCC-FF12A916E289}" destId="{922C00C8-666D-49A2-9E34-4AEE0DE3D8A3}" srcOrd="0" destOrd="0" presId="urn:microsoft.com/office/officeart/2005/8/layout/vProcess5"/>
    <dgm:cxn modelId="{24F9A5B1-4292-499F-9D75-6660B3769EE4}" srcId="{1502A093-4D40-4B6E-BFCC-FF12A916E289}" destId="{EC6AA192-4A0B-42CC-97F9-8B50E41D20B0}" srcOrd="0" destOrd="0" parTransId="{A7E8AD5E-48EF-4B69-88CD-FF21D380A5A8}" sibTransId="{E8213830-47F3-4CC0-99A0-3D678808985A}"/>
    <dgm:cxn modelId="{318B46B3-7447-4CA0-B1EA-1A8D4C55CE2B}" srcId="{1502A093-4D40-4B6E-BFCC-FF12A916E289}" destId="{62FAEBB3-FE65-40D7-B412-036147EFF541}" srcOrd="2" destOrd="0" parTransId="{F2002415-BDFB-4F0C-87F4-548DADBEC308}" sibTransId="{7B23CA0E-32D2-44EE-B238-8B3DDAF7619D}"/>
    <dgm:cxn modelId="{6C5BF4B3-CDC7-4C3D-A7F5-E8B8DECB8831}" type="presOf" srcId="{EC6AA192-4A0B-42CC-97F9-8B50E41D20B0}" destId="{D61F8966-8952-4A11-BFAF-50C495F83F38}" srcOrd="0" destOrd="0" presId="urn:microsoft.com/office/officeart/2005/8/layout/vProcess5"/>
    <dgm:cxn modelId="{1B2368C1-7059-4B7B-824B-239CBC286EEF}" type="presOf" srcId="{62FAEBB3-FE65-40D7-B412-036147EFF541}" destId="{6EAB9415-637F-4B5D-AA74-EB82E0ADA286}" srcOrd="0" destOrd="0" presId="urn:microsoft.com/office/officeart/2005/8/layout/vProcess5"/>
    <dgm:cxn modelId="{8268BECD-8470-48E6-9627-3C5DAA948ABC}" type="presOf" srcId="{9C1C7F2D-005A-4F9A-865D-AEE8C30500B8}" destId="{70C253F4-325E-4797-848F-6A5E3D25DAA7}" srcOrd="1" destOrd="0" presId="urn:microsoft.com/office/officeart/2005/8/layout/vProcess5"/>
    <dgm:cxn modelId="{3152BDF3-E08C-4DF4-8700-806F3709B760}" type="presOf" srcId="{83C8C6D9-5913-4133-ACDF-99B6E595C458}" destId="{3208098A-705B-4DCC-9727-96FEAC909F25}" srcOrd="0" destOrd="0" presId="urn:microsoft.com/office/officeart/2005/8/layout/vProcess5"/>
    <dgm:cxn modelId="{7C394DFA-9F2D-4B5F-83A5-16E0CF097775}" type="presOf" srcId="{62FAEBB3-FE65-40D7-B412-036147EFF541}" destId="{1218062F-E701-4B1C-BA3C-7DD143F7E799}" srcOrd="1" destOrd="0" presId="urn:microsoft.com/office/officeart/2005/8/layout/vProcess5"/>
    <dgm:cxn modelId="{82332399-4DC8-4BFC-A837-1DFB2599B485}" type="presParOf" srcId="{922C00C8-666D-49A2-9E34-4AEE0DE3D8A3}" destId="{0A754672-3B11-4041-8322-F435362F3540}" srcOrd="0" destOrd="0" presId="urn:microsoft.com/office/officeart/2005/8/layout/vProcess5"/>
    <dgm:cxn modelId="{AD42A2AC-8439-498B-B878-B7CAC65837A0}" type="presParOf" srcId="{922C00C8-666D-49A2-9E34-4AEE0DE3D8A3}" destId="{D61F8966-8952-4A11-BFAF-50C495F83F38}" srcOrd="1" destOrd="0" presId="urn:microsoft.com/office/officeart/2005/8/layout/vProcess5"/>
    <dgm:cxn modelId="{457E946F-788D-4775-B4E7-5F3F134DF7DC}" type="presParOf" srcId="{922C00C8-666D-49A2-9E34-4AEE0DE3D8A3}" destId="{EF693EBE-AAA7-4644-8596-1A45A810F9E2}" srcOrd="2" destOrd="0" presId="urn:microsoft.com/office/officeart/2005/8/layout/vProcess5"/>
    <dgm:cxn modelId="{DD41BC11-1734-4C55-982D-13C63DADAD16}" type="presParOf" srcId="{922C00C8-666D-49A2-9E34-4AEE0DE3D8A3}" destId="{6EAB9415-637F-4B5D-AA74-EB82E0ADA286}" srcOrd="3" destOrd="0" presId="urn:microsoft.com/office/officeart/2005/8/layout/vProcess5"/>
    <dgm:cxn modelId="{3AF2F1A7-CF34-48F2-8B0C-287E4B46D0B7}" type="presParOf" srcId="{922C00C8-666D-49A2-9E34-4AEE0DE3D8A3}" destId="{CE26DCD1-2AD1-42E5-9454-2B07C2FCF0BF}" srcOrd="4" destOrd="0" presId="urn:microsoft.com/office/officeart/2005/8/layout/vProcess5"/>
    <dgm:cxn modelId="{C013C64D-55A6-4FB3-BF8A-788A4532445D}" type="presParOf" srcId="{922C00C8-666D-49A2-9E34-4AEE0DE3D8A3}" destId="{3208098A-705B-4DCC-9727-96FEAC909F25}" srcOrd="5" destOrd="0" presId="urn:microsoft.com/office/officeart/2005/8/layout/vProcess5"/>
    <dgm:cxn modelId="{82C9E049-799F-4B67-B590-B0F1EAC6A79C}" type="presParOf" srcId="{922C00C8-666D-49A2-9E34-4AEE0DE3D8A3}" destId="{CAAC6607-6719-48A3-872B-74FD7E8BDB52}" srcOrd="6" destOrd="0" presId="urn:microsoft.com/office/officeart/2005/8/layout/vProcess5"/>
    <dgm:cxn modelId="{9D796D7F-8D32-4C56-9129-3CAA487CA374}" type="presParOf" srcId="{922C00C8-666D-49A2-9E34-4AEE0DE3D8A3}" destId="{70C253F4-325E-4797-848F-6A5E3D25DAA7}" srcOrd="7" destOrd="0" presId="urn:microsoft.com/office/officeart/2005/8/layout/vProcess5"/>
    <dgm:cxn modelId="{B417EC11-1CBC-4EF8-AF61-2DCBCF4145A6}" type="presParOf" srcId="{922C00C8-666D-49A2-9E34-4AEE0DE3D8A3}" destId="{1218062F-E701-4B1C-BA3C-7DD143F7E799}"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43E3B8-C03A-47DF-B636-2019D101851D}"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57661DC6-F65D-463D-B9D3-21E0CB531F94}">
      <dgm:prSet/>
      <dgm:spPr/>
      <dgm:t>
        <a:bodyPr/>
        <a:lstStyle/>
        <a:p>
          <a:r>
            <a:rPr lang="nl-NL" dirty="0"/>
            <a:t>Inwoner uit gemeente Bonheiden, vanaf 01/01/2027 uitbreiding</a:t>
          </a:r>
          <a:endParaRPr lang="en-US" dirty="0"/>
        </a:p>
      </dgm:t>
    </dgm:pt>
    <dgm:pt modelId="{A4C7943A-A28F-437B-8FD1-6D3915C73C1E}" type="parTrans" cxnId="{11C0DC87-2443-48C2-BD5F-F2FB27D7A8A1}">
      <dgm:prSet/>
      <dgm:spPr/>
      <dgm:t>
        <a:bodyPr/>
        <a:lstStyle/>
        <a:p>
          <a:endParaRPr lang="en-US"/>
        </a:p>
      </dgm:t>
    </dgm:pt>
    <dgm:pt modelId="{E5F94BA1-E1D7-46FF-B0F1-16529CA22D6F}" type="sibTrans" cxnId="{11C0DC87-2443-48C2-BD5F-F2FB27D7A8A1}">
      <dgm:prSet/>
      <dgm:spPr/>
      <dgm:t>
        <a:bodyPr/>
        <a:lstStyle/>
        <a:p>
          <a:endParaRPr lang="en-US"/>
        </a:p>
      </dgm:t>
    </dgm:pt>
    <dgm:pt modelId="{156FAFA8-7887-4BAA-9A7D-CB0A7E6FC812}">
      <dgm:prSet/>
      <dgm:spPr/>
      <dgm:t>
        <a:bodyPr/>
        <a:lstStyle/>
        <a:p>
          <a:r>
            <a:rPr lang="nl-NL" dirty="0"/>
            <a:t>Een natuurlijke persoon (min. 18j)</a:t>
          </a:r>
          <a:endParaRPr lang="en-US" dirty="0"/>
        </a:p>
      </dgm:t>
    </dgm:pt>
    <dgm:pt modelId="{A337C100-6AEE-4CE0-8F82-0AD2F0F122CC}" type="parTrans" cxnId="{A2571E3F-9C14-4BAA-A5F6-CCC83D66C534}">
      <dgm:prSet/>
      <dgm:spPr/>
      <dgm:t>
        <a:bodyPr/>
        <a:lstStyle/>
        <a:p>
          <a:endParaRPr lang="en-US"/>
        </a:p>
      </dgm:t>
    </dgm:pt>
    <dgm:pt modelId="{5B2053D8-E90F-4EAA-9B28-67C408873594}" type="sibTrans" cxnId="{A2571E3F-9C14-4BAA-A5F6-CCC83D66C534}">
      <dgm:prSet/>
      <dgm:spPr/>
      <dgm:t>
        <a:bodyPr/>
        <a:lstStyle/>
        <a:p>
          <a:endParaRPr lang="en-US"/>
        </a:p>
      </dgm:t>
    </dgm:pt>
    <dgm:pt modelId="{869046F0-2C1C-44D3-9CBC-B1347CF6B438}">
      <dgm:prSet/>
      <dgm:spPr/>
      <dgm:t>
        <a:bodyPr/>
        <a:lstStyle/>
        <a:p>
          <a:r>
            <a:rPr lang="nl-NL" dirty="0"/>
            <a:t>Geen verplichte familieband</a:t>
          </a:r>
          <a:endParaRPr lang="en-US" dirty="0"/>
        </a:p>
      </dgm:t>
    </dgm:pt>
    <dgm:pt modelId="{AF27C431-8E25-4629-BE4A-A2869D5E4EE5}" type="parTrans" cxnId="{50DE4B91-90B6-4021-8AFE-BF7CAA7624FB}">
      <dgm:prSet/>
      <dgm:spPr/>
      <dgm:t>
        <a:bodyPr/>
        <a:lstStyle/>
        <a:p>
          <a:endParaRPr lang="en-US"/>
        </a:p>
      </dgm:t>
    </dgm:pt>
    <dgm:pt modelId="{0CBB62FD-4C1D-4CFE-83BA-BC6332C59146}" type="sibTrans" cxnId="{50DE4B91-90B6-4021-8AFE-BF7CAA7624FB}">
      <dgm:prSet/>
      <dgm:spPr/>
      <dgm:t>
        <a:bodyPr/>
        <a:lstStyle/>
        <a:p>
          <a:endParaRPr lang="en-US"/>
        </a:p>
      </dgm:t>
    </dgm:pt>
    <dgm:pt modelId="{901F9A26-2B1D-4B70-9E50-3C9140C3F945}">
      <dgm:prSet/>
      <dgm:spPr/>
      <dgm:t>
        <a:bodyPr/>
        <a:lstStyle/>
        <a:p>
          <a:r>
            <a:rPr lang="nl-NL" dirty="0"/>
            <a:t>Geen inkomensgrenzen</a:t>
          </a:r>
          <a:endParaRPr lang="en-US" dirty="0"/>
        </a:p>
      </dgm:t>
    </dgm:pt>
    <dgm:pt modelId="{1BF15453-D552-4DBE-9F34-67BB0B326456}" type="parTrans" cxnId="{0110D4F7-361A-4193-8DCC-88A97C319E23}">
      <dgm:prSet/>
      <dgm:spPr/>
      <dgm:t>
        <a:bodyPr/>
        <a:lstStyle/>
        <a:p>
          <a:endParaRPr lang="en-US"/>
        </a:p>
      </dgm:t>
    </dgm:pt>
    <dgm:pt modelId="{53551882-6218-4052-B132-1CB91768EFAB}" type="sibTrans" cxnId="{0110D4F7-361A-4193-8DCC-88A97C319E23}">
      <dgm:prSet/>
      <dgm:spPr/>
      <dgm:t>
        <a:bodyPr/>
        <a:lstStyle/>
        <a:p>
          <a:endParaRPr lang="en-US"/>
        </a:p>
      </dgm:t>
    </dgm:pt>
    <dgm:pt modelId="{FEB07034-DD1D-42EB-AB59-BA024E94115C}">
      <dgm:prSet/>
      <dgm:spPr/>
      <dgm:t>
        <a:bodyPr/>
        <a:lstStyle/>
        <a:p>
          <a:r>
            <a:rPr lang="nl-NL" dirty="0"/>
            <a:t>Engagement voor </a:t>
          </a:r>
          <a:r>
            <a:rPr lang="nl-NL" b="0" u="none" dirty="0"/>
            <a:t>minimaal 6 maanden</a:t>
          </a:r>
          <a:endParaRPr lang="en-US" b="0" u="none" dirty="0"/>
        </a:p>
      </dgm:t>
    </dgm:pt>
    <dgm:pt modelId="{DADCAEF4-0AAC-459E-926A-C638670B16A6}" type="parTrans" cxnId="{54CCF1E5-5A50-44E2-9074-6B2D39E86F26}">
      <dgm:prSet/>
      <dgm:spPr/>
      <dgm:t>
        <a:bodyPr/>
        <a:lstStyle/>
        <a:p>
          <a:endParaRPr lang="en-US"/>
        </a:p>
      </dgm:t>
    </dgm:pt>
    <dgm:pt modelId="{FF75A21F-B0AD-4B21-B7B7-EB0E7C5CE251}" type="sibTrans" cxnId="{54CCF1E5-5A50-44E2-9074-6B2D39E86F26}">
      <dgm:prSet/>
      <dgm:spPr/>
      <dgm:t>
        <a:bodyPr/>
        <a:lstStyle/>
        <a:p>
          <a:endParaRPr lang="en-US"/>
        </a:p>
      </dgm:t>
    </dgm:pt>
    <dgm:pt modelId="{5D4C7642-2C74-44B1-8C57-8D5CB8A21174}" type="pres">
      <dgm:prSet presAssocID="{3F43E3B8-C03A-47DF-B636-2019D101851D}" presName="vert0" presStyleCnt="0">
        <dgm:presLayoutVars>
          <dgm:dir/>
          <dgm:animOne val="branch"/>
          <dgm:animLvl val="lvl"/>
        </dgm:presLayoutVars>
      </dgm:prSet>
      <dgm:spPr/>
    </dgm:pt>
    <dgm:pt modelId="{C9903BF2-F538-4D5B-BD97-BE783690F5D3}" type="pres">
      <dgm:prSet presAssocID="{57661DC6-F65D-463D-B9D3-21E0CB531F94}" presName="thickLine" presStyleLbl="alignNode1" presStyleIdx="0" presStyleCnt="5"/>
      <dgm:spPr/>
    </dgm:pt>
    <dgm:pt modelId="{DDABDF53-55B5-4820-8A17-95249AFA999B}" type="pres">
      <dgm:prSet presAssocID="{57661DC6-F65D-463D-B9D3-21E0CB531F94}" presName="horz1" presStyleCnt="0"/>
      <dgm:spPr/>
    </dgm:pt>
    <dgm:pt modelId="{3CDCFD58-143B-4111-B2F8-7DCFEFFCEEC1}" type="pres">
      <dgm:prSet presAssocID="{57661DC6-F65D-463D-B9D3-21E0CB531F94}" presName="tx1" presStyleLbl="revTx" presStyleIdx="0" presStyleCnt="5"/>
      <dgm:spPr/>
    </dgm:pt>
    <dgm:pt modelId="{898C364D-8D27-47CA-BFA6-17D63E4C9AFF}" type="pres">
      <dgm:prSet presAssocID="{57661DC6-F65D-463D-B9D3-21E0CB531F94}" presName="vert1" presStyleCnt="0"/>
      <dgm:spPr/>
    </dgm:pt>
    <dgm:pt modelId="{2CDA8225-1541-4EBC-B4E1-9B6F9AE56848}" type="pres">
      <dgm:prSet presAssocID="{156FAFA8-7887-4BAA-9A7D-CB0A7E6FC812}" presName="thickLine" presStyleLbl="alignNode1" presStyleIdx="1" presStyleCnt="5"/>
      <dgm:spPr/>
    </dgm:pt>
    <dgm:pt modelId="{3E437015-9B4C-426B-B621-168BEF2E4B3B}" type="pres">
      <dgm:prSet presAssocID="{156FAFA8-7887-4BAA-9A7D-CB0A7E6FC812}" presName="horz1" presStyleCnt="0"/>
      <dgm:spPr/>
    </dgm:pt>
    <dgm:pt modelId="{C6FB0DC5-BB63-4A83-8E17-B36BC6E9FFB7}" type="pres">
      <dgm:prSet presAssocID="{156FAFA8-7887-4BAA-9A7D-CB0A7E6FC812}" presName="tx1" presStyleLbl="revTx" presStyleIdx="1" presStyleCnt="5"/>
      <dgm:spPr/>
    </dgm:pt>
    <dgm:pt modelId="{D94E2DD0-E9A1-43E7-AC19-E51E3ECE256E}" type="pres">
      <dgm:prSet presAssocID="{156FAFA8-7887-4BAA-9A7D-CB0A7E6FC812}" presName="vert1" presStyleCnt="0"/>
      <dgm:spPr/>
    </dgm:pt>
    <dgm:pt modelId="{E234ADA0-80D6-484B-958E-6B7D002ABC03}" type="pres">
      <dgm:prSet presAssocID="{869046F0-2C1C-44D3-9CBC-B1347CF6B438}" presName="thickLine" presStyleLbl="alignNode1" presStyleIdx="2" presStyleCnt="5"/>
      <dgm:spPr/>
    </dgm:pt>
    <dgm:pt modelId="{AAEB0AA9-489A-4A20-B259-EADDF855AC5E}" type="pres">
      <dgm:prSet presAssocID="{869046F0-2C1C-44D3-9CBC-B1347CF6B438}" presName="horz1" presStyleCnt="0"/>
      <dgm:spPr/>
    </dgm:pt>
    <dgm:pt modelId="{A12816E0-053F-4623-8184-BBF5E8367C00}" type="pres">
      <dgm:prSet presAssocID="{869046F0-2C1C-44D3-9CBC-B1347CF6B438}" presName="tx1" presStyleLbl="revTx" presStyleIdx="2" presStyleCnt="5"/>
      <dgm:spPr/>
    </dgm:pt>
    <dgm:pt modelId="{666C8349-1604-459C-9A91-FC5F671D2A90}" type="pres">
      <dgm:prSet presAssocID="{869046F0-2C1C-44D3-9CBC-B1347CF6B438}" presName="vert1" presStyleCnt="0"/>
      <dgm:spPr/>
    </dgm:pt>
    <dgm:pt modelId="{6741A819-CA69-469C-AD59-3229D09868AD}" type="pres">
      <dgm:prSet presAssocID="{901F9A26-2B1D-4B70-9E50-3C9140C3F945}" presName="thickLine" presStyleLbl="alignNode1" presStyleIdx="3" presStyleCnt="5"/>
      <dgm:spPr/>
    </dgm:pt>
    <dgm:pt modelId="{A49883BE-7892-4003-802E-0A1D5E77BF07}" type="pres">
      <dgm:prSet presAssocID="{901F9A26-2B1D-4B70-9E50-3C9140C3F945}" presName="horz1" presStyleCnt="0"/>
      <dgm:spPr/>
    </dgm:pt>
    <dgm:pt modelId="{6AFC0B91-2372-4CFD-B32E-0274FF3FA227}" type="pres">
      <dgm:prSet presAssocID="{901F9A26-2B1D-4B70-9E50-3C9140C3F945}" presName="tx1" presStyleLbl="revTx" presStyleIdx="3" presStyleCnt="5"/>
      <dgm:spPr/>
    </dgm:pt>
    <dgm:pt modelId="{0B719F23-0776-4B3E-BF0A-E6C2DC0868B0}" type="pres">
      <dgm:prSet presAssocID="{901F9A26-2B1D-4B70-9E50-3C9140C3F945}" presName="vert1" presStyleCnt="0"/>
      <dgm:spPr/>
    </dgm:pt>
    <dgm:pt modelId="{C6274693-9292-446C-9974-3AE2B5A1BBE8}" type="pres">
      <dgm:prSet presAssocID="{FEB07034-DD1D-42EB-AB59-BA024E94115C}" presName="thickLine" presStyleLbl="alignNode1" presStyleIdx="4" presStyleCnt="5"/>
      <dgm:spPr/>
    </dgm:pt>
    <dgm:pt modelId="{49607B0D-2EFC-4F70-8F8D-4A4F4FDD44BB}" type="pres">
      <dgm:prSet presAssocID="{FEB07034-DD1D-42EB-AB59-BA024E94115C}" presName="horz1" presStyleCnt="0"/>
      <dgm:spPr/>
    </dgm:pt>
    <dgm:pt modelId="{A707D726-C1A0-43F7-9C3F-625AD726B8EC}" type="pres">
      <dgm:prSet presAssocID="{FEB07034-DD1D-42EB-AB59-BA024E94115C}" presName="tx1" presStyleLbl="revTx" presStyleIdx="4" presStyleCnt="5"/>
      <dgm:spPr/>
    </dgm:pt>
    <dgm:pt modelId="{F89CD035-9A8F-421D-B40C-5D98EF3E3009}" type="pres">
      <dgm:prSet presAssocID="{FEB07034-DD1D-42EB-AB59-BA024E94115C}" presName="vert1" presStyleCnt="0"/>
      <dgm:spPr/>
    </dgm:pt>
  </dgm:ptLst>
  <dgm:cxnLst>
    <dgm:cxn modelId="{A2571E3F-9C14-4BAA-A5F6-CCC83D66C534}" srcId="{3F43E3B8-C03A-47DF-B636-2019D101851D}" destId="{156FAFA8-7887-4BAA-9A7D-CB0A7E6FC812}" srcOrd="1" destOrd="0" parTransId="{A337C100-6AEE-4CE0-8F82-0AD2F0F122CC}" sibTransId="{5B2053D8-E90F-4EAA-9B28-67C408873594}"/>
    <dgm:cxn modelId="{82DEF24A-A1BF-4950-9907-09CEFF23E1F9}" type="presOf" srcId="{901F9A26-2B1D-4B70-9E50-3C9140C3F945}" destId="{6AFC0B91-2372-4CFD-B32E-0274FF3FA227}" srcOrd="0" destOrd="0" presId="urn:microsoft.com/office/officeart/2008/layout/LinedList"/>
    <dgm:cxn modelId="{11C0DC87-2443-48C2-BD5F-F2FB27D7A8A1}" srcId="{3F43E3B8-C03A-47DF-B636-2019D101851D}" destId="{57661DC6-F65D-463D-B9D3-21E0CB531F94}" srcOrd="0" destOrd="0" parTransId="{A4C7943A-A28F-437B-8FD1-6D3915C73C1E}" sibTransId="{E5F94BA1-E1D7-46FF-B0F1-16529CA22D6F}"/>
    <dgm:cxn modelId="{50DE4B91-90B6-4021-8AFE-BF7CAA7624FB}" srcId="{3F43E3B8-C03A-47DF-B636-2019D101851D}" destId="{869046F0-2C1C-44D3-9CBC-B1347CF6B438}" srcOrd="2" destOrd="0" parTransId="{AF27C431-8E25-4629-BE4A-A2869D5E4EE5}" sibTransId="{0CBB62FD-4C1D-4CFE-83BA-BC6332C59146}"/>
    <dgm:cxn modelId="{586F07A6-E31A-4D58-A7F5-995BF49C0AD6}" type="presOf" srcId="{57661DC6-F65D-463D-B9D3-21E0CB531F94}" destId="{3CDCFD58-143B-4111-B2F8-7DCFEFFCEEC1}" srcOrd="0" destOrd="0" presId="urn:microsoft.com/office/officeart/2008/layout/LinedList"/>
    <dgm:cxn modelId="{B4D748D7-C9D0-4181-B9AD-998377C5096F}" type="presOf" srcId="{FEB07034-DD1D-42EB-AB59-BA024E94115C}" destId="{A707D726-C1A0-43F7-9C3F-625AD726B8EC}" srcOrd="0" destOrd="0" presId="urn:microsoft.com/office/officeart/2008/layout/LinedList"/>
    <dgm:cxn modelId="{54DD70E1-4434-459E-BF52-4378D6B3E893}" type="presOf" srcId="{3F43E3B8-C03A-47DF-B636-2019D101851D}" destId="{5D4C7642-2C74-44B1-8C57-8D5CB8A21174}" srcOrd="0" destOrd="0" presId="urn:microsoft.com/office/officeart/2008/layout/LinedList"/>
    <dgm:cxn modelId="{54CCF1E5-5A50-44E2-9074-6B2D39E86F26}" srcId="{3F43E3B8-C03A-47DF-B636-2019D101851D}" destId="{FEB07034-DD1D-42EB-AB59-BA024E94115C}" srcOrd="4" destOrd="0" parTransId="{DADCAEF4-0AAC-459E-926A-C638670B16A6}" sibTransId="{FF75A21F-B0AD-4B21-B7B7-EB0E7C5CE251}"/>
    <dgm:cxn modelId="{BA0EB5E7-C79D-4C38-BFD3-C533B9D34CB7}" type="presOf" srcId="{156FAFA8-7887-4BAA-9A7D-CB0A7E6FC812}" destId="{C6FB0DC5-BB63-4A83-8E17-B36BC6E9FFB7}" srcOrd="0" destOrd="0" presId="urn:microsoft.com/office/officeart/2008/layout/LinedList"/>
    <dgm:cxn modelId="{1DB80EF4-AAD4-4640-86BB-AA96AFAF88D9}" type="presOf" srcId="{869046F0-2C1C-44D3-9CBC-B1347CF6B438}" destId="{A12816E0-053F-4623-8184-BBF5E8367C00}" srcOrd="0" destOrd="0" presId="urn:microsoft.com/office/officeart/2008/layout/LinedList"/>
    <dgm:cxn modelId="{0110D4F7-361A-4193-8DCC-88A97C319E23}" srcId="{3F43E3B8-C03A-47DF-B636-2019D101851D}" destId="{901F9A26-2B1D-4B70-9E50-3C9140C3F945}" srcOrd="3" destOrd="0" parTransId="{1BF15453-D552-4DBE-9F34-67BB0B326456}" sibTransId="{53551882-6218-4052-B132-1CB91768EFAB}"/>
    <dgm:cxn modelId="{E45CB07D-5C2E-44FE-A44A-B509A37FEDC5}" type="presParOf" srcId="{5D4C7642-2C74-44B1-8C57-8D5CB8A21174}" destId="{C9903BF2-F538-4D5B-BD97-BE783690F5D3}" srcOrd="0" destOrd="0" presId="urn:microsoft.com/office/officeart/2008/layout/LinedList"/>
    <dgm:cxn modelId="{9792211A-DADB-41F2-AFFB-5D0CC2A1F985}" type="presParOf" srcId="{5D4C7642-2C74-44B1-8C57-8D5CB8A21174}" destId="{DDABDF53-55B5-4820-8A17-95249AFA999B}" srcOrd="1" destOrd="0" presId="urn:microsoft.com/office/officeart/2008/layout/LinedList"/>
    <dgm:cxn modelId="{88E35918-3443-404B-8924-A7738676297D}" type="presParOf" srcId="{DDABDF53-55B5-4820-8A17-95249AFA999B}" destId="{3CDCFD58-143B-4111-B2F8-7DCFEFFCEEC1}" srcOrd="0" destOrd="0" presId="urn:microsoft.com/office/officeart/2008/layout/LinedList"/>
    <dgm:cxn modelId="{1808B4FF-CB8D-4790-B343-F86367B3149F}" type="presParOf" srcId="{DDABDF53-55B5-4820-8A17-95249AFA999B}" destId="{898C364D-8D27-47CA-BFA6-17D63E4C9AFF}" srcOrd="1" destOrd="0" presId="urn:microsoft.com/office/officeart/2008/layout/LinedList"/>
    <dgm:cxn modelId="{6072CC3A-31E7-4785-BB7F-8C014045D26C}" type="presParOf" srcId="{5D4C7642-2C74-44B1-8C57-8D5CB8A21174}" destId="{2CDA8225-1541-4EBC-B4E1-9B6F9AE56848}" srcOrd="2" destOrd="0" presId="urn:microsoft.com/office/officeart/2008/layout/LinedList"/>
    <dgm:cxn modelId="{6ED48BC0-8D75-4723-990E-84DBC6D37AEF}" type="presParOf" srcId="{5D4C7642-2C74-44B1-8C57-8D5CB8A21174}" destId="{3E437015-9B4C-426B-B621-168BEF2E4B3B}" srcOrd="3" destOrd="0" presId="urn:microsoft.com/office/officeart/2008/layout/LinedList"/>
    <dgm:cxn modelId="{25AD5A32-72CC-4C6B-8EB5-C6FB2AEEBC5B}" type="presParOf" srcId="{3E437015-9B4C-426B-B621-168BEF2E4B3B}" destId="{C6FB0DC5-BB63-4A83-8E17-B36BC6E9FFB7}" srcOrd="0" destOrd="0" presId="urn:microsoft.com/office/officeart/2008/layout/LinedList"/>
    <dgm:cxn modelId="{C272F873-6C30-4132-8B4B-2C8866868B6B}" type="presParOf" srcId="{3E437015-9B4C-426B-B621-168BEF2E4B3B}" destId="{D94E2DD0-E9A1-43E7-AC19-E51E3ECE256E}" srcOrd="1" destOrd="0" presId="urn:microsoft.com/office/officeart/2008/layout/LinedList"/>
    <dgm:cxn modelId="{4CFADFF8-4C61-4C54-AC21-DB9830CB6C6F}" type="presParOf" srcId="{5D4C7642-2C74-44B1-8C57-8D5CB8A21174}" destId="{E234ADA0-80D6-484B-958E-6B7D002ABC03}" srcOrd="4" destOrd="0" presId="urn:microsoft.com/office/officeart/2008/layout/LinedList"/>
    <dgm:cxn modelId="{65B23901-C942-47D2-85AE-46155406CF20}" type="presParOf" srcId="{5D4C7642-2C74-44B1-8C57-8D5CB8A21174}" destId="{AAEB0AA9-489A-4A20-B259-EADDF855AC5E}" srcOrd="5" destOrd="0" presId="urn:microsoft.com/office/officeart/2008/layout/LinedList"/>
    <dgm:cxn modelId="{77E3BAC5-A7A7-4AB2-94E0-865822DF1F67}" type="presParOf" srcId="{AAEB0AA9-489A-4A20-B259-EADDF855AC5E}" destId="{A12816E0-053F-4623-8184-BBF5E8367C00}" srcOrd="0" destOrd="0" presId="urn:microsoft.com/office/officeart/2008/layout/LinedList"/>
    <dgm:cxn modelId="{CE998F86-7E7C-4937-83BF-CFBE79BF18DE}" type="presParOf" srcId="{AAEB0AA9-489A-4A20-B259-EADDF855AC5E}" destId="{666C8349-1604-459C-9A91-FC5F671D2A90}" srcOrd="1" destOrd="0" presId="urn:microsoft.com/office/officeart/2008/layout/LinedList"/>
    <dgm:cxn modelId="{7EF99F71-E6D9-4FC6-8628-3A5733420D5B}" type="presParOf" srcId="{5D4C7642-2C74-44B1-8C57-8D5CB8A21174}" destId="{6741A819-CA69-469C-AD59-3229D09868AD}" srcOrd="6" destOrd="0" presId="urn:microsoft.com/office/officeart/2008/layout/LinedList"/>
    <dgm:cxn modelId="{716F5DDF-BF77-4E2D-BAD7-3EE878E354E7}" type="presParOf" srcId="{5D4C7642-2C74-44B1-8C57-8D5CB8A21174}" destId="{A49883BE-7892-4003-802E-0A1D5E77BF07}" srcOrd="7" destOrd="0" presId="urn:microsoft.com/office/officeart/2008/layout/LinedList"/>
    <dgm:cxn modelId="{6B0B339D-DD12-47BB-9199-E07A0192F5A2}" type="presParOf" srcId="{A49883BE-7892-4003-802E-0A1D5E77BF07}" destId="{6AFC0B91-2372-4CFD-B32E-0274FF3FA227}" srcOrd="0" destOrd="0" presId="urn:microsoft.com/office/officeart/2008/layout/LinedList"/>
    <dgm:cxn modelId="{1143F0B8-B0AB-4096-B780-BB38DBA02B74}" type="presParOf" srcId="{A49883BE-7892-4003-802E-0A1D5E77BF07}" destId="{0B719F23-0776-4B3E-BF0A-E6C2DC0868B0}" srcOrd="1" destOrd="0" presId="urn:microsoft.com/office/officeart/2008/layout/LinedList"/>
    <dgm:cxn modelId="{772EEEBD-DC77-4D4F-9FB3-07B8552B6CDB}" type="presParOf" srcId="{5D4C7642-2C74-44B1-8C57-8D5CB8A21174}" destId="{C6274693-9292-446C-9974-3AE2B5A1BBE8}" srcOrd="8" destOrd="0" presId="urn:microsoft.com/office/officeart/2008/layout/LinedList"/>
    <dgm:cxn modelId="{2F6A6C03-2581-42C1-87FD-265A20E5BF24}" type="presParOf" srcId="{5D4C7642-2C74-44B1-8C57-8D5CB8A21174}" destId="{49607B0D-2EFC-4F70-8F8D-4A4F4FDD44BB}" srcOrd="9" destOrd="0" presId="urn:microsoft.com/office/officeart/2008/layout/LinedList"/>
    <dgm:cxn modelId="{8540A9DB-331D-4E34-909A-22C43C318980}" type="presParOf" srcId="{49607B0D-2EFC-4F70-8F8D-4A4F4FDD44BB}" destId="{A707D726-C1A0-43F7-9C3F-625AD726B8EC}" srcOrd="0" destOrd="0" presId="urn:microsoft.com/office/officeart/2008/layout/LinedList"/>
    <dgm:cxn modelId="{6767F221-68E1-4952-86F9-5536BDB5510D}" type="presParOf" srcId="{49607B0D-2EFC-4F70-8F8D-4A4F4FDD44BB}" destId="{F89CD035-9A8F-421D-B40C-5D98EF3E300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F5F6E43-99E3-4324-9D95-77E8DFA35C64}"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FC36F1B6-BED9-4A13-81C9-12E401FE4B10}">
      <dgm:prSet/>
      <dgm:spPr/>
      <dgm:t>
        <a:bodyPr/>
        <a:lstStyle/>
        <a:p>
          <a:r>
            <a:rPr lang="nl-NL" dirty="0"/>
            <a:t>Zorgvrager = geholpen persoon</a:t>
          </a:r>
          <a:endParaRPr lang="en-US" dirty="0"/>
        </a:p>
      </dgm:t>
    </dgm:pt>
    <dgm:pt modelId="{5A24C3C6-C72C-4734-B5F6-3FCD8A5F67CA}" type="parTrans" cxnId="{F23B3A3B-128D-468B-AAAF-9C335148CA9B}">
      <dgm:prSet/>
      <dgm:spPr/>
      <dgm:t>
        <a:bodyPr/>
        <a:lstStyle/>
        <a:p>
          <a:endParaRPr lang="en-US"/>
        </a:p>
      </dgm:t>
    </dgm:pt>
    <dgm:pt modelId="{EAF3BC83-DC5E-4F55-9EFB-AB6560CEE774}" type="sibTrans" cxnId="{F23B3A3B-128D-468B-AAAF-9C335148CA9B}">
      <dgm:prSet/>
      <dgm:spPr/>
      <dgm:t>
        <a:bodyPr/>
        <a:lstStyle/>
        <a:p>
          <a:endParaRPr lang="en-US"/>
        </a:p>
      </dgm:t>
    </dgm:pt>
    <dgm:pt modelId="{1181E035-A833-4211-86FA-C0F8D130C6C1}">
      <dgm:prSet/>
      <dgm:spPr/>
      <dgm:t>
        <a:bodyPr/>
        <a:lstStyle/>
        <a:p>
          <a:r>
            <a:rPr lang="nl-NL" dirty="0"/>
            <a:t>Inwoner gemeente Bonheiden</a:t>
          </a:r>
          <a:endParaRPr lang="en-US" dirty="0"/>
        </a:p>
      </dgm:t>
    </dgm:pt>
    <dgm:pt modelId="{FCC1EEC2-EC5A-49FC-A1EB-3B19678C1836}" type="parTrans" cxnId="{2B324C7D-D8CF-4080-9DD3-AF9B395FF9F1}">
      <dgm:prSet/>
      <dgm:spPr/>
      <dgm:t>
        <a:bodyPr/>
        <a:lstStyle/>
        <a:p>
          <a:endParaRPr lang="en-US"/>
        </a:p>
      </dgm:t>
    </dgm:pt>
    <dgm:pt modelId="{720C4954-4279-495D-98B6-72B58C4F95A6}" type="sibTrans" cxnId="{2B324C7D-D8CF-4080-9DD3-AF9B395FF9F1}">
      <dgm:prSet/>
      <dgm:spPr/>
      <dgm:t>
        <a:bodyPr/>
        <a:lstStyle/>
        <a:p>
          <a:endParaRPr lang="en-US"/>
        </a:p>
      </dgm:t>
    </dgm:pt>
    <dgm:pt modelId="{3E26F3D9-C484-4D85-97EA-95082AD779CE}">
      <dgm:prSet/>
      <dgm:spPr/>
      <dgm:t>
        <a:bodyPr/>
        <a:lstStyle/>
        <a:p>
          <a:r>
            <a:rPr lang="nl-NL" dirty="0"/>
            <a:t>Geen leeftijdsvoorwaarde</a:t>
          </a:r>
          <a:endParaRPr lang="en-US" dirty="0"/>
        </a:p>
      </dgm:t>
    </dgm:pt>
    <dgm:pt modelId="{E8270CD5-95D5-45EE-A07B-A556CCCF3746}" type="parTrans" cxnId="{C2265090-4F30-48A2-9E56-2EB3C8552C4E}">
      <dgm:prSet/>
      <dgm:spPr/>
      <dgm:t>
        <a:bodyPr/>
        <a:lstStyle/>
        <a:p>
          <a:endParaRPr lang="en-US"/>
        </a:p>
      </dgm:t>
    </dgm:pt>
    <dgm:pt modelId="{542761E4-1D16-438F-829D-1B90D5665537}" type="sibTrans" cxnId="{C2265090-4F30-48A2-9E56-2EB3C8552C4E}">
      <dgm:prSet/>
      <dgm:spPr/>
      <dgm:t>
        <a:bodyPr/>
        <a:lstStyle/>
        <a:p>
          <a:endParaRPr lang="en-US"/>
        </a:p>
      </dgm:t>
    </dgm:pt>
    <dgm:pt modelId="{19AF15B1-7FDB-4F02-BF60-FDDCD0063E7E}">
      <dgm:prSet/>
      <dgm:spPr/>
      <dgm:t>
        <a:bodyPr/>
        <a:lstStyle/>
        <a:p>
          <a:r>
            <a:rPr lang="nl-NL" dirty="0"/>
            <a:t>Geen inkomensgrenzen</a:t>
          </a:r>
          <a:endParaRPr lang="en-US" dirty="0"/>
        </a:p>
      </dgm:t>
    </dgm:pt>
    <dgm:pt modelId="{26612DE8-03DC-4B65-B7B7-7A57AC1CFBC5}" type="parTrans" cxnId="{05A5D842-8FA0-4059-8A9E-53083AE90CF9}">
      <dgm:prSet/>
      <dgm:spPr/>
      <dgm:t>
        <a:bodyPr/>
        <a:lstStyle/>
        <a:p>
          <a:endParaRPr lang="en-US"/>
        </a:p>
      </dgm:t>
    </dgm:pt>
    <dgm:pt modelId="{E0DA0498-DDA1-4590-A33C-BDC209E60E18}" type="sibTrans" cxnId="{05A5D842-8FA0-4059-8A9E-53083AE90CF9}">
      <dgm:prSet/>
      <dgm:spPr/>
      <dgm:t>
        <a:bodyPr/>
        <a:lstStyle/>
        <a:p>
          <a:endParaRPr lang="en-US"/>
        </a:p>
      </dgm:t>
    </dgm:pt>
    <dgm:pt modelId="{D4EA40A3-5731-44E5-B91D-FB7C83169F42}">
      <dgm:prSet/>
      <dgm:spPr/>
      <dgm:t>
        <a:bodyPr/>
        <a:lstStyle/>
        <a:p>
          <a:r>
            <a:rPr lang="nl-NL" b="0" u="none" dirty="0"/>
            <a:t>Thuis of alternatief thuismilieu*</a:t>
          </a:r>
          <a:endParaRPr lang="en-US" b="0" u="none" dirty="0"/>
        </a:p>
      </dgm:t>
    </dgm:pt>
    <dgm:pt modelId="{95B06254-F760-4300-BFAC-9D853C68E992}" type="parTrans" cxnId="{E2176262-E884-42E3-803A-CE5FA060523C}">
      <dgm:prSet/>
      <dgm:spPr/>
      <dgm:t>
        <a:bodyPr/>
        <a:lstStyle/>
        <a:p>
          <a:endParaRPr lang="en-US"/>
        </a:p>
      </dgm:t>
    </dgm:pt>
    <dgm:pt modelId="{299B9BB6-8CF7-4E48-8DFA-188E21C30D05}" type="sibTrans" cxnId="{E2176262-E884-42E3-803A-CE5FA060523C}">
      <dgm:prSet/>
      <dgm:spPr/>
      <dgm:t>
        <a:bodyPr/>
        <a:lstStyle/>
        <a:p>
          <a:endParaRPr lang="en-US"/>
        </a:p>
      </dgm:t>
    </dgm:pt>
    <dgm:pt modelId="{02B9A692-C61F-44DD-AA07-8508ADC0153F}">
      <dgm:prSet/>
      <dgm:spPr/>
      <dgm:t>
        <a:bodyPr/>
        <a:lstStyle/>
        <a:p>
          <a:r>
            <a:rPr lang="nl-NL" b="0" u="none" dirty="0"/>
            <a:t>Attest zorgbehoevendheid*</a:t>
          </a:r>
          <a:endParaRPr lang="en-US" b="0" u="none" dirty="0"/>
        </a:p>
      </dgm:t>
    </dgm:pt>
    <dgm:pt modelId="{F0664129-4065-4897-BAA1-AD6CB70F4E3F}" type="parTrans" cxnId="{CF49582D-AA72-4946-8C39-B2AC72254752}">
      <dgm:prSet/>
      <dgm:spPr/>
      <dgm:t>
        <a:bodyPr/>
        <a:lstStyle/>
        <a:p>
          <a:endParaRPr lang="en-US"/>
        </a:p>
      </dgm:t>
    </dgm:pt>
    <dgm:pt modelId="{B22CB4F5-FD51-4004-A151-59793BBE32B5}" type="sibTrans" cxnId="{CF49582D-AA72-4946-8C39-B2AC72254752}">
      <dgm:prSet/>
      <dgm:spPr/>
      <dgm:t>
        <a:bodyPr/>
        <a:lstStyle/>
        <a:p>
          <a:endParaRPr lang="en-US"/>
        </a:p>
      </dgm:t>
    </dgm:pt>
    <dgm:pt modelId="{0AB6620C-32FC-4161-94C0-79C320004D7D}" type="pres">
      <dgm:prSet presAssocID="{DF5F6E43-99E3-4324-9D95-77E8DFA35C64}" presName="vert0" presStyleCnt="0">
        <dgm:presLayoutVars>
          <dgm:dir/>
          <dgm:animOne val="branch"/>
          <dgm:animLvl val="lvl"/>
        </dgm:presLayoutVars>
      </dgm:prSet>
      <dgm:spPr/>
    </dgm:pt>
    <dgm:pt modelId="{1C0FF8AB-DF09-46B7-A6CB-B8497B144CE5}" type="pres">
      <dgm:prSet presAssocID="{FC36F1B6-BED9-4A13-81C9-12E401FE4B10}" presName="thickLine" presStyleLbl="alignNode1" presStyleIdx="0" presStyleCnt="6"/>
      <dgm:spPr/>
    </dgm:pt>
    <dgm:pt modelId="{463D5619-5FCB-449F-8FF6-8F61253CEAA3}" type="pres">
      <dgm:prSet presAssocID="{FC36F1B6-BED9-4A13-81C9-12E401FE4B10}" presName="horz1" presStyleCnt="0"/>
      <dgm:spPr/>
    </dgm:pt>
    <dgm:pt modelId="{4975E175-5916-457C-9A93-0B13E514C523}" type="pres">
      <dgm:prSet presAssocID="{FC36F1B6-BED9-4A13-81C9-12E401FE4B10}" presName="tx1" presStyleLbl="revTx" presStyleIdx="0" presStyleCnt="6"/>
      <dgm:spPr/>
    </dgm:pt>
    <dgm:pt modelId="{4DED6596-3BC1-4AAF-8ADD-BE4EF85A2BFA}" type="pres">
      <dgm:prSet presAssocID="{FC36F1B6-BED9-4A13-81C9-12E401FE4B10}" presName="vert1" presStyleCnt="0"/>
      <dgm:spPr/>
    </dgm:pt>
    <dgm:pt modelId="{9D293C61-8159-4ABF-97EC-DFB95E952E96}" type="pres">
      <dgm:prSet presAssocID="{1181E035-A833-4211-86FA-C0F8D130C6C1}" presName="thickLine" presStyleLbl="alignNode1" presStyleIdx="1" presStyleCnt="6"/>
      <dgm:spPr/>
    </dgm:pt>
    <dgm:pt modelId="{CC959397-FF1E-48B9-B6FB-0C72E8C23DB5}" type="pres">
      <dgm:prSet presAssocID="{1181E035-A833-4211-86FA-C0F8D130C6C1}" presName="horz1" presStyleCnt="0"/>
      <dgm:spPr/>
    </dgm:pt>
    <dgm:pt modelId="{0E9F4078-7F2A-4E14-A9F4-EA4F3E3127A8}" type="pres">
      <dgm:prSet presAssocID="{1181E035-A833-4211-86FA-C0F8D130C6C1}" presName="tx1" presStyleLbl="revTx" presStyleIdx="1" presStyleCnt="6"/>
      <dgm:spPr/>
    </dgm:pt>
    <dgm:pt modelId="{4DD36042-5F3A-458F-9A32-8F2406278527}" type="pres">
      <dgm:prSet presAssocID="{1181E035-A833-4211-86FA-C0F8D130C6C1}" presName="vert1" presStyleCnt="0"/>
      <dgm:spPr/>
    </dgm:pt>
    <dgm:pt modelId="{B2506B58-67CC-4AB7-A5D3-FCA235B4C059}" type="pres">
      <dgm:prSet presAssocID="{3E26F3D9-C484-4D85-97EA-95082AD779CE}" presName="thickLine" presStyleLbl="alignNode1" presStyleIdx="2" presStyleCnt="6"/>
      <dgm:spPr/>
    </dgm:pt>
    <dgm:pt modelId="{E5928553-2033-4A89-89D0-710C4A8C430A}" type="pres">
      <dgm:prSet presAssocID="{3E26F3D9-C484-4D85-97EA-95082AD779CE}" presName="horz1" presStyleCnt="0"/>
      <dgm:spPr/>
    </dgm:pt>
    <dgm:pt modelId="{D9FD5B48-2784-4F32-87A3-CC7DAD307BE3}" type="pres">
      <dgm:prSet presAssocID="{3E26F3D9-C484-4D85-97EA-95082AD779CE}" presName="tx1" presStyleLbl="revTx" presStyleIdx="2" presStyleCnt="6"/>
      <dgm:spPr/>
    </dgm:pt>
    <dgm:pt modelId="{0B029105-0CEF-44E0-B843-7E34601DAB0B}" type="pres">
      <dgm:prSet presAssocID="{3E26F3D9-C484-4D85-97EA-95082AD779CE}" presName="vert1" presStyleCnt="0"/>
      <dgm:spPr/>
    </dgm:pt>
    <dgm:pt modelId="{F7EF5C6A-3BDA-4279-AEE8-0E097B4E4B87}" type="pres">
      <dgm:prSet presAssocID="{19AF15B1-7FDB-4F02-BF60-FDDCD0063E7E}" presName="thickLine" presStyleLbl="alignNode1" presStyleIdx="3" presStyleCnt="6"/>
      <dgm:spPr/>
    </dgm:pt>
    <dgm:pt modelId="{096BAA6F-CB78-40D6-AF76-27B45269252B}" type="pres">
      <dgm:prSet presAssocID="{19AF15B1-7FDB-4F02-BF60-FDDCD0063E7E}" presName="horz1" presStyleCnt="0"/>
      <dgm:spPr/>
    </dgm:pt>
    <dgm:pt modelId="{ECBB4D78-91D6-4F27-9A39-0CD89F153A7E}" type="pres">
      <dgm:prSet presAssocID="{19AF15B1-7FDB-4F02-BF60-FDDCD0063E7E}" presName="tx1" presStyleLbl="revTx" presStyleIdx="3" presStyleCnt="6"/>
      <dgm:spPr/>
    </dgm:pt>
    <dgm:pt modelId="{54E0244B-CC54-4EBF-8687-62FC66A1AC7C}" type="pres">
      <dgm:prSet presAssocID="{19AF15B1-7FDB-4F02-BF60-FDDCD0063E7E}" presName="vert1" presStyleCnt="0"/>
      <dgm:spPr/>
    </dgm:pt>
    <dgm:pt modelId="{17A94AB3-E18A-4FBA-9105-1AF7D47079A0}" type="pres">
      <dgm:prSet presAssocID="{D4EA40A3-5731-44E5-B91D-FB7C83169F42}" presName="thickLine" presStyleLbl="alignNode1" presStyleIdx="4" presStyleCnt="6"/>
      <dgm:spPr/>
    </dgm:pt>
    <dgm:pt modelId="{B945C15F-B4CA-40AC-9D8B-1E876475BE0D}" type="pres">
      <dgm:prSet presAssocID="{D4EA40A3-5731-44E5-B91D-FB7C83169F42}" presName="horz1" presStyleCnt="0"/>
      <dgm:spPr/>
    </dgm:pt>
    <dgm:pt modelId="{F52C5BAD-1392-4C41-BDD2-F7176847CAEA}" type="pres">
      <dgm:prSet presAssocID="{D4EA40A3-5731-44E5-B91D-FB7C83169F42}" presName="tx1" presStyleLbl="revTx" presStyleIdx="4" presStyleCnt="6"/>
      <dgm:spPr/>
    </dgm:pt>
    <dgm:pt modelId="{4E41D490-A42D-46B0-BAF3-C17A53F1B46E}" type="pres">
      <dgm:prSet presAssocID="{D4EA40A3-5731-44E5-B91D-FB7C83169F42}" presName="vert1" presStyleCnt="0"/>
      <dgm:spPr/>
    </dgm:pt>
    <dgm:pt modelId="{65C9D804-F67E-49F1-81F0-809BF681F98D}" type="pres">
      <dgm:prSet presAssocID="{02B9A692-C61F-44DD-AA07-8508ADC0153F}" presName="thickLine" presStyleLbl="alignNode1" presStyleIdx="5" presStyleCnt="6"/>
      <dgm:spPr/>
    </dgm:pt>
    <dgm:pt modelId="{51842801-DA57-44BA-BD0A-DF5886A5770F}" type="pres">
      <dgm:prSet presAssocID="{02B9A692-C61F-44DD-AA07-8508ADC0153F}" presName="horz1" presStyleCnt="0"/>
      <dgm:spPr/>
    </dgm:pt>
    <dgm:pt modelId="{1C3CF9DB-51B4-4FFC-AC29-9E04EBD14763}" type="pres">
      <dgm:prSet presAssocID="{02B9A692-C61F-44DD-AA07-8508ADC0153F}" presName="tx1" presStyleLbl="revTx" presStyleIdx="5" presStyleCnt="6"/>
      <dgm:spPr/>
    </dgm:pt>
    <dgm:pt modelId="{424EFA12-ABAF-4414-AE9E-CAA70C23056E}" type="pres">
      <dgm:prSet presAssocID="{02B9A692-C61F-44DD-AA07-8508ADC0153F}" presName="vert1" presStyleCnt="0"/>
      <dgm:spPr/>
    </dgm:pt>
  </dgm:ptLst>
  <dgm:cxnLst>
    <dgm:cxn modelId="{3D784A10-E821-41CA-A7F6-3FDC6C7CFFC1}" type="presOf" srcId="{19AF15B1-7FDB-4F02-BF60-FDDCD0063E7E}" destId="{ECBB4D78-91D6-4F27-9A39-0CD89F153A7E}" srcOrd="0" destOrd="0" presId="urn:microsoft.com/office/officeart/2008/layout/LinedList"/>
    <dgm:cxn modelId="{CF49582D-AA72-4946-8C39-B2AC72254752}" srcId="{DF5F6E43-99E3-4324-9D95-77E8DFA35C64}" destId="{02B9A692-C61F-44DD-AA07-8508ADC0153F}" srcOrd="5" destOrd="0" parTransId="{F0664129-4065-4897-BAA1-AD6CB70F4E3F}" sibTransId="{B22CB4F5-FD51-4004-A151-59793BBE32B5}"/>
    <dgm:cxn modelId="{F23B3A3B-128D-468B-AAAF-9C335148CA9B}" srcId="{DF5F6E43-99E3-4324-9D95-77E8DFA35C64}" destId="{FC36F1B6-BED9-4A13-81C9-12E401FE4B10}" srcOrd="0" destOrd="0" parTransId="{5A24C3C6-C72C-4734-B5F6-3FCD8A5F67CA}" sibTransId="{EAF3BC83-DC5E-4F55-9EFB-AB6560CEE774}"/>
    <dgm:cxn modelId="{E2176262-E884-42E3-803A-CE5FA060523C}" srcId="{DF5F6E43-99E3-4324-9D95-77E8DFA35C64}" destId="{D4EA40A3-5731-44E5-B91D-FB7C83169F42}" srcOrd="4" destOrd="0" parTransId="{95B06254-F760-4300-BFAC-9D853C68E992}" sibTransId="{299B9BB6-8CF7-4E48-8DFA-188E21C30D05}"/>
    <dgm:cxn modelId="{05A5D842-8FA0-4059-8A9E-53083AE90CF9}" srcId="{DF5F6E43-99E3-4324-9D95-77E8DFA35C64}" destId="{19AF15B1-7FDB-4F02-BF60-FDDCD0063E7E}" srcOrd="3" destOrd="0" parTransId="{26612DE8-03DC-4B65-B7B7-7A57AC1CFBC5}" sibTransId="{E0DA0498-DDA1-4590-A33C-BDC209E60E18}"/>
    <dgm:cxn modelId="{2B324C7D-D8CF-4080-9DD3-AF9B395FF9F1}" srcId="{DF5F6E43-99E3-4324-9D95-77E8DFA35C64}" destId="{1181E035-A833-4211-86FA-C0F8D130C6C1}" srcOrd="1" destOrd="0" parTransId="{FCC1EEC2-EC5A-49FC-A1EB-3B19678C1836}" sibTransId="{720C4954-4279-495D-98B6-72B58C4F95A6}"/>
    <dgm:cxn modelId="{9E214F90-E1EE-4BC0-BE36-160357642D4D}" type="presOf" srcId="{DF5F6E43-99E3-4324-9D95-77E8DFA35C64}" destId="{0AB6620C-32FC-4161-94C0-79C320004D7D}" srcOrd="0" destOrd="0" presId="urn:microsoft.com/office/officeart/2008/layout/LinedList"/>
    <dgm:cxn modelId="{C2265090-4F30-48A2-9E56-2EB3C8552C4E}" srcId="{DF5F6E43-99E3-4324-9D95-77E8DFA35C64}" destId="{3E26F3D9-C484-4D85-97EA-95082AD779CE}" srcOrd="2" destOrd="0" parTransId="{E8270CD5-95D5-45EE-A07B-A556CCCF3746}" sibTransId="{542761E4-1D16-438F-829D-1B90D5665537}"/>
    <dgm:cxn modelId="{AE114693-2386-421A-995D-6B9062CF1C90}" type="presOf" srcId="{1181E035-A833-4211-86FA-C0F8D130C6C1}" destId="{0E9F4078-7F2A-4E14-A9F4-EA4F3E3127A8}" srcOrd="0" destOrd="0" presId="urn:microsoft.com/office/officeart/2008/layout/LinedList"/>
    <dgm:cxn modelId="{5F8A7C99-55D9-4E2E-B4F1-06FFC791139C}" type="presOf" srcId="{D4EA40A3-5731-44E5-B91D-FB7C83169F42}" destId="{F52C5BAD-1392-4C41-BDD2-F7176847CAEA}" srcOrd="0" destOrd="0" presId="urn:microsoft.com/office/officeart/2008/layout/LinedList"/>
    <dgm:cxn modelId="{1922CBB5-853F-47CD-B81C-5BB001CD7F17}" type="presOf" srcId="{02B9A692-C61F-44DD-AA07-8508ADC0153F}" destId="{1C3CF9DB-51B4-4FFC-AC29-9E04EBD14763}" srcOrd="0" destOrd="0" presId="urn:microsoft.com/office/officeart/2008/layout/LinedList"/>
    <dgm:cxn modelId="{54192FEE-6FD6-41A8-88CE-400B3E12D8A7}" type="presOf" srcId="{3E26F3D9-C484-4D85-97EA-95082AD779CE}" destId="{D9FD5B48-2784-4F32-87A3-CC7DAD307BE3}" srcOrd="0" destOrd="0" presId="urn:microsoft.com/office/officeart/2008/layout/LinedList"/>
    <dgm:cxn modelId="{4E24CFF2-A584-4BD8-BF42-7540EAD00C77}" type="presOf" srcId="{FC36F1B6-BED9-4A13-81C9-12E401FE4B10}" destId="{4975E175-5916-457C-9A93-0B13E514C523}" srcOrd="0" destOrd="0" presId="urn:microsoft.com/office/officeart/2008/layout/LinedList"/>
    <dgm:cxn modelId="{AE2C0186-144E-4817-8D2B-B84820AB7DDB}" type="presParOf" srcId="{0AB6620C-32FC-4161-94C0-79C320004D7D}" destId="{1C0FF8AB-DF09-46B7-A6CB-B8497B144CE5}" srcOrd="0" destOrd="0" presId="urn:microsoft.com/office/officeart/2008/layout/LinedList"/>
    <dgm:cxn modelId="{EEF7DDC2-106B-4C0C-8B01-DE18F8C9C659}" type="presParOf" srcId="{0AB6620C-32FC-4161-94C0-79C320004D7D}" destId="{463D5619-5FCB-449F-8FF6-8F61253CEAA3}" srcOrd="1" destOrd="0" presId="urn:microsoft.com/office/officeart/2008/layout/LinedList"/>
    <dgm:cxn modelId="{4BFB34CF-C966-44E0-8EBF-64231C69D01E}" type="presParOf" srcId="{463D5619-5FCB-449F-8FF6-8F61253CEAA3}" destId="{4975E175-5916-457C-9A93-0B13E514C523}" srcOrd="0" destOrd="0" presId="urn:microsoft.com/office/officeart/2008/layout/LinedList"/>
    <dgm:cxn modelId="{4964E471-AC7B-440F-89A3-8C567E6326A0}" type="presParOf" srcId="{463D5619-5FCB-449F-8FF6-8F61253CEAA3}" destId="{4DED6596-3BC1-4AAF-8ADD-BE4EF85A2BFA}" srcOrd="1" destOrd="0" presId="urn:microsoft.com/office/officeart/2008/layout/LinedList"/>
    <dgm:cxn modelId="{D06C62CF-93C6-42CD-BFCD-C96754071349}" type="presParOf" srcId="{0AB6620C-32FC-4161-94C0-79C320004D7D}" destId="{9D293C61-8159-4ABF-97EC-DFB95E952E96}" srcOrd="2" destOrd="0" presId="urn:microsoft.com/office/officeart/2008/layout/LinedList"/>
    <dgm:cxn modelId="{42025B35-F64F-4EE0-B8BD-77DDFBF0CF4C}" type="presParOf" srcId="{0AB6620C-32FC-4161-94C0-79C320004D7D}" destId="{CC959397-FF1E-48B9-B6FB-0C72E8C23DB5}" srcOrd="3" destOrd="0" presId="urn:microsoft.com/office/officeart/2008/layout/LinedList"/>
    <dgm:cxn modelId="{11DAE34A-EF32-4248-A17D-31BCE78961DC}" type="presParOf" srcId="{CC959397-FF1E-48B9-B6FB-0C72E8C23DB5}" destId="{0E9F4078-7F2A-4E14-A9F4-EA4F3E3127A8}" srcOrd="0" destOrd="0" presId="urn:microsoft.com/office/officeart/2008/layout/LinedList"/>
    <dgm:cxn modelId="{342E20D6-DEED-406F-BCE5-0A0D0BA88C76}" type="presParOf" srcId="{CC959397-FF1E-48B9-B6FB-0C72E8C23DB5}" destId="{4DD36042-5F3A-458F-9A32-8F2406278527}" srcOrd="1" destOrd="0" presId="urn:microsoft.com/office/officeart/2008/layout/LinedList"/>
    <dgm:cxn modelId="{670C31B3-2D87-42C5-B605-9485578A95F7}" type="presParOf" srcId="{0AB6620C-32FC-4161-94C0-79C320004D7D}" destId="{B2506B58-67CC-4AB7-A5D3-FCA235B4C059}" srcOrd="4" destOrd="0" presId="urn:microsoft.com/office/officeart/2008/layout/LinedList"/>
    <dgm:cxn modelId="{862D5A08-0973-4A35-A3B2-8137610B752B}" type="presParOf" srcId="{0AB6620C-32FC-4161-94C0-79C320004D7D}" destId="{E5928553-2033-4A89-89D0-710C4A8C430A}" srcOrd="5" destOrd="0" presId="urn:microsoft.com/office/officeart/2008/layout/LinedList"/>
    <dgm:cxn modelId="{1C95B9E5-0287-4A06-8DBC-561163C56AC5}" type="presParOf" srcId="{E5928553-2033-4A89-89D0-710C4A8C430A}" destId="{D9FD5B48-2784-4F32-87A3-CC7DAD307BE3}" srcOrd="0" destOrd="0" presId="urn:microsoft.com/office/officeart/2008/layout/LinedList"/>
    <dgm:cxn modelId="{EA0671EF-88EC-40C6-A0CC-F29745635084}" type="presParOf" srcId="{E5928553-2033-4A89-89D0-710C4A8C430A}" destId="{0B029105-0CEF-44E0-B843-7E34601DAB0B}" srcOrd="1" destOrd="0" presId="urn:microsoft.com/office/officeart/2008/layout/LinedList"/>
    <dgm:cxn modelId="{246AF324-063B-46BF-AB81-FD3D31ACE19C}" type="presParOf" srcId="{0AB6620C-32FC-4161-94C0-79C320004D7D}" destId="{F7EF5C6A-3BDA-4279-AEE8-0E097B4E4B87}" srcOrd="6" destOrd="0" presId="urn:microsoft.com/office/officeart/2008/layout/LinedList"/>
    <dgm:cxn modelId="{BAB2BD31-238A-4B43-A7DB-13101437D24F}" type="presParOf" srcId="{0AB6620C-32FC-4161-94C0-79C320004D7D}" destId="{096BAA6F-CB78-40D6-AF76-27B45269252B}" srcOrd="7" destOrd="0" presId="urn:microsoft.com/office/officeart/2008/layout/LinedList"/>
    <dgm:cxn modelId="{425A3113-A912-43B9-B37D-A3DC146B3799}" type="presParOf" srcId="{096BAA6F-CB78-40D6-AF76-27B45269252B}" destId="{ECBB4D78-91D6-4F27-9A39-0CD89F153A7E}" srcOrd="0" destOrd="0" presId="urn:microsoft.com/office/officeart/2008/layout/LinedList"/>
    <dgm:cxn modelId="{D0B2B21A-DE2F-4AC9-8576-3421181693C9}" type="presParOf" srcId="{096BAA6F-CB78-40D6-AF76-27B45269252B}" destId="{54E0244B-CC54-4EBF-8687-62FC66A1AC7C}" srcOrd="1" destOrd="0" presId="urn:microsoft.com/office/officeart/2008/layout/LinedList"/>
    <dgm:cxn modelId="{CBACE48B-4597-43AB-81BB-BB41175E5977}" type="presParOf" srcId="{0AB6620C-32FC-4161-94C0-79C320004D7D}" destId="{17A94AB3-E18A-4FBA-9105-1AF7D47079A0}" srcOrd="8" destOrd="0" presId="urn:microsoft.com/office/officeart/2008/layout/LinedList"/>
    <dgm:cxn modelId="{CDDCFC55-1074-4E2C-A9AC-92B67F81F988}" type="presParOf" srcId="{0AB6620C-32FC-4161-94C0-79C320004D7D}" destId="{B945C15F-B4CA-40AC-9D8B-1E876475BE0D}" srcOrd="9" destOrd="0" presId="urn:microsoft.com/office/officeart/2008/layout/LinedList"/>
    <dgm:cxn modelId="{1BAE1104-DCEC-49C8-BCBC-3FF7D6B14FC8}" type="presParOf" srcId="{B945C15F-B4CA-40AC-9D8B-1E876475BE0D}" destId="{F52C5BAD-1392-4C41-BDD2-F7176847CAEA}" srcOrd="0" destOrd="0" presId="urn:microsoft.com/office/officeart/2008/layout/LinedList"/>
    <dgm:cxn modelId="{AAD53CF7-92A0-4455-8529-C7D4F4193196}" type="presParOf" srcId="{B945C15F-B4CA-40AC-9D8B-1E876475BE0D}" destId="{4E41D490-A42D-46B0-BAF3-C17A53F1B46E}" srcOrd="1" destOrd="0" presId="urn:microsoft.com/office/officeart/2008/layout/LinedList"/>
    <dgm:cxn modelId="{92814E9F-E3D0-413B-BFDC-05BA54C4CDA4}" type="presParOf" srcId="{0AB6620C-32FC-4161-94C0-79C320004D7D}" destId="{65C9D804-F67E-49F1-81F0-809BF681F98D}" srcOrd="10" destOrd="0" presId="urn:microsoft.com/office/officeart/2008/layout/LinedList"/>
    <dgm:cxn modelId="{41B7BF7D-E18F-423A-8CCE-07C5DA61F69A}" type="presParOf" srcId="{0AB6620C-32FC-4161-94C0-79C320004D7D}" destId="{51842801-DA57-44BA-BD0A-DF5886A5770F}" srcOrd="11" destOrd="0" presId="urn:microsoft.com/office/officeart/2008/layout/LinedList"/>
    <dgm:cxn modelId="{C0719719-D10A-484D-9AA5-EF2357429F19}" type="presParOf" srcId="{51842801-DA57-44BA-BD0A-DF5886A5770F}" destId="{1C3CF9DB-51B4-4FFC-AC29-9E04EBD14763}" srcOrd="0" destOrd="0" presId="urn:microsoft.com/office/officeart/2008/layout/LinedList"/>
    <dgm:cxn modelId="{A1B538A1-F0F9-49AC-8899-65797324D3A9}" type="presParOf" srcId="{51842801-DA57-44BA-BD0A-DF5886A5770F}" destId="{424EFA12-ABAF-4414-AE9E-CAA70C23056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1F1AB27-DB54-4C7B-A27F-2227D0613EAA}"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F54617FE-A44E-4DAC-B62B-E1EAD4938CB0}">
      <dgm:prSet/>
      <dgm:spPr/>
      <dgm:t>
        <a:bodyPr/>
        <a:lstStyle/>
        <a:p>
          <a:r>
            <a:rPr lang="nl-NL" dirty="0"/>
            <a:t>Aanvragen door mantelzorger of zorgvrager</a:t>
          </a:r>
          <a:endParaRPr lang="en-US" dirty="0"/>
        </a:p>
      </dgm:t>
    </dgm:pt>
    <dgm:pt modelId="{BCA9649C-3DBB-4534-A129-589C790729D3}" type="parTrans" cxnId="{204855A9-0470-4691-8388-9A48E0C1542A}">
      <dgm:prSet/>
      <dgm:spPr/>
      <dgm:t>
        <a:bodyPr/>
        <a:lstStyle/>
        <a:p>
          <a:endParaRPr lang="en-US"/>
        </a:p>
      </dgm:t>
    </dgm:pt>
    <dgm:pt modelId="{5BD05E61-B01C-4149-A5F3-DD6930103731}" type="sibTrans" cxnId="{204855A9-0470-4691-8388-9A48E0C1542A}">
      <dgm:prSet/>
      <dgm:spPr/>
      <dgm:t>
        <a:bodyPr/>
        <a:lstStyle/>
        <a:p>
          <a:endParaRPr lang="en-US"/>
        </a:p>
      </dgm:t>
    </dgm:pt>
    <dgm:pt modelId="{10A08BE0-5033-4560-B3BC-B06B1C1E0BCD}">
      <dgm:prSet/>
      <dgm:spPr/>
      <dgm:t>
        <a:bodyPr/>
        <a:lstStyle/>
        <a:p>
          <a:r>
            <a:rPr lang="nl-NL" dirty="0"/>
            <a:t>Via dienst Thuiszorg of digitaal webformulier </a:t>
          </a:r>
          <a:endParaRPr lang="en-US" dirty="0"/>
        </a:p>
      </dgm:t>
    </dgm:pt>
    <dgm:pt modelId="{B7514F8A-7690-4A27-9883-5955600F3EE5}" type="parTrans" cxnId="{C7D8E75B-7923-45F6-A349-984E4316815B}">
      <dgm:prSet/>
      <dgm:spPr/>
      <dgm:t>
        <a:bodyPr/>
        <a:lstStyle/>
        <a:p>
          <a:endParaRPr lang="en-US"/>
        </a:p>
      </dgm:t>
    </dgm:pt>
    <dgm:pt modelId="{DA24C273-C4F1-4512-BED8-7B19F1AC7189}" type="sibTrans" cxnId="{C7D8E75B-7923-45F6-A349-984E4316815B}">
      <dgm:prSet/>
      <dgm:spPr/>
      <dgm:t>
        <a:bodyPr/>
        <a:lstStyle/>
        <a:p>
          <a:endParaRPr lang="en-US"/>
        </a:p>
      </dgm:t>
    </dgm:pt>
    <dgm:pt modelId="{8A77642E-B16F-4C2E-9606-CADF7391B12D}">
      <dgm:prSet/>
      <dgm:spPr/>
      <dgm:t>
        <a:bodyPr/>
        <a:lstStyle/>
        <a:p>
          <a:r>
            <a:rPr lang="nl-NL" dirty="0"/>
            <a:t>Op elke moment aangevraagd worden, maandelijks goedgekeurd door BCSD</a:t>
          </a:r>
          <a:endParaRPr lang="en-US" dirty="0"/>
        </a:p>
      </dgm:t>
    </dgm:pt>
    <dgm:pt modelId="{12631E7D-7A7E-4A9E-B515-8277BCEC1771}" type="parTrans" cxnId="{B35508C4-8C23-45AD-A4E0-CECD62700B0C}">
      <dgm:prSet/>
      <dgm:spPr/>
      <dgm:t>
        <a:bodyPr/>
        <a:lstStyle/>
        <a:p>
          <a:endParaRPr lang="en-US"/>
        </a:p>
      </dgm:t>
    </dgm:pt>
    <dgm:pt modelId="{6D5258CE-5357-4492-8505-0C24A6C5DB89}" type="sibTrans" cxnId="{B35508C4-8C23-45AD-A4E0-CECD62700B0C}">
      <dgm:prSet/>
      <dgm:spPr/>
      <dgm:t>
        <a:bodyPr/>
        <a:lstStyle/>
        <a:p>
          <a:endParaRPr lang="en-US"/>
        </a:p>
      </dgm:t>
    </dgm:pt>
    <dgm:pt modelId="{FE7F1B98-1434-4FA0-9A8B-4F7B74B507CB}">
      <dgm:prSet/>
      <dgm:spPr/>
      <dgm:t>
        <a:bodyPr/>
        <a:lstStyle/>
        <a:p>
          <a:r>
            <a:rPr lang="nl-NL" dirty="0"/>
            <a:t>1 keer per jaar recht op de premie</a:t>
          </a:r>
          <a:endParaRPr lang="en-US" dirty="0"/>
        </a:p>
      </dgm:t>
    </dgm:pt>
    <dgm:pt modelId="{2ABEDAA1-543E-47F3-AA8E-58920C6B0D38}" type="parTrans" cxnId="{8DE70DC2-8744-40A7-BA1B-ACF856B6FBDA}">
      <dgm:prSet/>
      <dgm:spPr/>
      <dgm:t>
        <a:bodyPr/>
        <a:lstStyle/>
        <a:p>
          <a:endParaRPr lang="en-US"/>
        </a:p>
      </dgm:t>
    </dgm:pt>
    <dgm:pt modelId="{36FA1085-DBA8-4FE5-B28A-73A86D96789D}" type="sibTrans" cxnId="{8DE70DC2-8744-40A7-BA1B-ACF856B6FBDA}">
      <dgm:prSet/>
      <dgm:spPr/>
      <dgm:t>
        <a:bodyPr/>
        <a:lstStyle/>
        <a:p>
          <a:endParaRPr lang="en-US"/>
        </a:p>
      </dgm:t>
    </dgm:pt>
    <dgm:pt modelId="{F5F148B2-51EB-415C-8C7C-3BE8601E9763}">
      <dgm:prSet/>
      <dgm:spPr/>
      <dgm:t>
        <a:bodyPr/>
        <a:lstStyle/>
        <a:p>
          <a:r>
            <a:rPr lang="nl-NL" dirty="0"/>
            <a:t>Jaarlijkse hernieuwing door middel van verklaring op eer </a:t>
          </a:r>
          <a:endParaRPr lang="en-US" dirty="0"/>
        </a:p>
      </dgm:t>
    </dgm:pt>
    <dgm:pt modelId="{868D8A2D-D6D5-4E91-AC9D-DCA925DD4662}" type="parTrans" cxnId="{78DB5B2D-47FE-46EF-AC69-D43A56596B03}">
      <dgm:prSet/>
      <dgm:spPr/>
      <dgm:t>
        <a:bodyPr/>
        <a:lstStyle/>
        <a:p>
          <a:endParaRPr lang="en-US"/>
        </a:p>
      </dgm:t>
    </dgm:pt>
    <dgm:pt modelId="{DF78C441-6C8D-49DC-A709-0BAC8E6EA83C}" type="sibTrans" cxnId="{78DB5B2D-47FE-46EF-AC69-D43A56596B03}">
      <dgm:prSet/>
      <dgm:spPr/>
      <dgm:t>
        <a:bodyPr/>
        <a:lstStyle/>
        <a:p>
          <a:endParaRPr lang="en-US"/>
        </a:p>
      </dgm:t>
    </dgm:pt>
    <dgm:pt modelId="{CA092552-EFE5-4030-93FC-7A77D004092B}" type="pres">
      <dgm:prSet presAssocID="{D1F1AB27-DB54-4C7B-A27F-2227D0613EAA}" presName="vert0" presStyleCnt="0">
        <dgm:presLayoutVars>
          <dgm:dir/>
          <dgm:animOne val="branch"/>
          <dgm:animLvl val="lvl"/>
        </dgm:presLayoutVars>
      </dgm:prSet>
      <dgm:spPr/>
    </dgm:pt>
    <dgm:pt modelId="{8DD5E330-5368-4EFE-A919-A2C2DE28E3D9}" type="pres">
      <dgm:prSet presAssocID="{F54617FE-A44E-4DAC-B62B-E1EAD4938CB0}" presName="thickLine" presStyleLbl="alignNode1" presStyleIdx="0" presStyleCnt="5"/>
      <dgm:spPr/>
    </dgm:pt>
    <dgm:pt modelId="{8B8DFF5E-80BE-4327-9AA8-B4DF7C780669}" type="pres">
      <dgm:prSet presAssocID="{F54617FE-A44E-4DAC-B62B-E1EAD4938CB0}" presName="horz1" presStyleCnt="0"/>
      <dgm:spPr/>
    </dgm:pt>
    <dgm:pt modelId="{DFC96C5C-3F06-4B08-8E4F-0885717C9E90}" type="pres">
      <dgm:prSet presAssocID="{F54617FE-A44E-4DAC-B62B-E1EAD4938CB0}" presName="tx1" presStyleLbl="revTx" presStyleIdx="0" presStyleCnt="5"/>
      <dgm:spPr/>
    </dgm:pt>
    <dgm:pt modelId="{D7FFAFE8-F9B0-4BC6-B726-EC92D8BE8064}" type="pres">
      <dgm:prSet presAssocID="{F54617FE-A44E-4DAC-B62B-E1EAD4938CB0}" presName="vert1" presStyleCnt="0"/>
      <dgm:spPr/>
    </dgm:pt>
    <dgm:pt modelId="{4E010398-4B71-4B09-863C-25A70BC16536}" type="pres">
      <dgm:prSet presAssocID="{10A08BE0-5033-4560-B3BC-B06B1C1E0BCD}" presName="thickLine" presStyleLbl="alignNode1" presStyleIdx="1" presStyleCnt="5"/>
      <dgm:spPr/>
    </dgm:pt>
    <dgm:pt modelId="{C484C217-E9AE-407F-8057-DE54998B2202}" type="pres">
      <dgm:prSet presAssocID="{10A08BE0-5033-4560-B3BC-B06B1C1E0BCD}" presName="horz1" presStyleCnt="0"/>
      <dgm:spPr/>
    </dgm:pt>
    <dgm:pt modelId="{5624E84F-B336-44FE-8217-8C65AE55BAD7}" type="pres">
      <dgm:prSet presAssocID="{10A08BE0-5033-4560-B3BC-B06B1C1E0BCD}" presName="tx1" presStyleLbl="revTx" presStyleIdx="1" presStyleCnt="5"/>
      <dgm:spPr/>
    </dgm:pt>
    <dgm:pt modelId="{A9497CDC-5545-4A44-9C8A-BF96B0A1F2C0}" type="pres">
      <dgm:prSet presAssocID="{10A08BE0-5033-4560-B3BC-B06B1C1E0BCD}" presName="vert1" presStyleCnt="0"/>
      <dgm:spPr/>
    </dgm:pt>
    <dgm:pt modelId="{F037167B-E164-4437-AE6F-4BE5DAE50A3E}" type="pres">
      <dgm:prSet presAssocID="{8A77642E-B16F-4C2E-9606-CADF7391B12D}" presName="thickLine" presStyleLbl="alignNode1" presStyleIdx="2" presStyleCnt="5"/>
      <dgm:spPr/>
    </dgm:pt>
    <dgm:pt modelId="{150C9B1B-40C8-4788-8E75-2B5252A7E943}" type="pres">
      <dgm:prSet presAssocID="{8A77642E-B16F-4C2E-9606-CADF7391B12D}" presName="horz1" presStyleCnt="0"/>
      <dgm:spPr/>
    </dgm:pt>
    <dgm:pt modelId="{65ED7B12-7D35-4BA7-88BE-E2D0203575A6}" type="pres">
      <dgm:prSet presAssocID="{8A77642E-B16F-4C2E-9606-CADF7391B12D}" presName="tx1" presStyleLbl="revTx" presStyleIdx="2" presStyleCnt="5"/>
      <dgm:spPr/>
    </dgm:pt>
    <dgm:pt modelId="{4BA50E34-8C14-4256-8CEC-261575EE1C9E}" type="pres">
      <dgm:prSet presAssocID="{8A77642E-B16F-4C2E-9606-CADF7391B12D}" presName="vert1" presStyleCnt="0"/>
      <dgm:spPr/>
    </dgm:pt>
    <dgm:pt modelId="{4C6ADC0B-96BC-4277-B36A-333B1E4C8932}" type="pres">
      <dgm:prSet presAssocID="{FE7F1B98-1434-4FA0-9A8B-4F7B74B507CB}" presName="thickLine" presStyleLbl="alignNode1" presStyleIdx="3" presStyleCnt="5"/>
      <dgm:spPr/>
    </dgm:pt>
    <dgm:pt modelId="{7304260D-049D-49A2-917E-7C0E0232344D}" type="pres">
      <dgm:prSet presAssocID="{FE7F1B98-1434-4FA0-9A8B-4F7B74B507CB}" presName="horz1" presStyleCnt="0"/>
      <dgm:spPr/>
    </dgm:pt>
    <dgm:pt modelId="{4131E168-0915-46FA-9178-01A94CA1A192}" type="pres">
      <dgm:prSet presAssocID="{FE7F1B98-1434-4FA0-9A8B-4F7B74B507CB}" presName="tx1" presStyleLbl="revTx" presStyleIdx="3" presStyleCnt="5"/>
      <dgm:spPr/>
    </dgm:pt>
    <dgm:pt modelId="{29568DBE-C0D2-4C04-B37D-DD0C6F5880D5}" type="pres">
      <dgm:prSet presAssocID="{FE7F1B98-1434-4FA0-9A8B-4F7B74B507CB}" presName="vert1" presStyleCnt="0"/>
      <dgm:spPr/>
    </dgm:pt>
    <dgm:pt modelId="{5FF3885A-2A0B-41CA-B729-CB269EF8388C}" type="pres">
      <dgm:prSet presAssocID="{F5F148B2-51EB-415C-8C7C-3BE8601E9763}" presName="thickLine" presStyleLbl="alignNode1" presStyleIdx="4" presStyleCnt="5"/>
      <dgm:spPr/>
    </dgm:pt>
    <dgm:pt modelId="{30E1E497-CDD7-43A7-BE50-CC515EFF76B8}" type="pres">
      <dgm:prSet presAssocID="{F5F148B2-51EB-415C-8C7C-3BE8601E9763}" presName="horz1" presStyleCnt="0"/>
      <dgm:spPr/>
    </dgm:pt>
    <dgm:pt modelId="{5CF7CFD3-6A2C-4F3A-A191-E069B3915CE0}" type="pres">
      <dgm:prSet presAssocID="{F5F148B2-51EB-415C-8C7C-3BE8601E9763}" presName="tx1" presStyleLbl="revTx" presStyleIdx="4" presStyleCnt="5"/>
      <dgm:spPr/>
    </dgm:pt>
    <dgm:pt modelId="{66AAB75D-995C-45CD-8E1A-0A2D3AF24721}" type="pres">
      <dgm:prSet presAssocID="{F5F148B2-51EB-415C-8C7C-3BE8601E9763}" presName="vert1" presStyleCnt="0"/>
      <dgm:spPr/>
    </dgm:pt>
  </dgm:ptLst>
  <dgm:cxnLst>
    <dgm:cxn modelId="{78DB5B2D-47FE-46EF-AC69-D43A56596B03}" srcId="{D1F1AB27-DB54-4C7B-A27F-2227D0613EAA}" destId="{F5F148B2-51EB-415C-8C7C-3BE8601E9763}" srcOrd="4" destOrd="0" parTransId="{868D8A2D-D6D5-4E91-AC9D-DCA925DD4662}" sibTransId="{DF78C441-6C8D-49DC-A709-0BAC8E6EA83C}"/>
    <dgm:cxn modelId="{C7D8E75B-7923-45F6-A349-984E4316815B}" srcId="{D1F1AB27-DB54-4C7B-A27F-2227D0613EAA}" destId="{10A08BE0-5033-4560-B3BC-B06B1C1E0BCD}" srcOrd="1" destOrd="0" parTransId="{B7514F8A-7690-4A27-9883-5955600F3EE5}" sibTransId="{DA24C273-C4F1-4512-BED8-7B19F1AC7189}"/>
    <dgm:cxn modelId="{A0A03C5D-EFB2-4C41-B245-60A6474E02F4}" type="presOf" srcId="{F54617FE-A44E-4DAC-B62B-E1EAD4938CB0}" destId="{DFC96C5C-3F06-4B08-8E4F-0885717C9E90}" srcOrd="0" destOrd="0" presId="urn:microsoft.com/office/officeart/2008/layout/LinedList"/>
    <dgm:cxn modelId="{2B710859-41F5-4D44-A5ED-2EDBB49830BA}" type="presOf" srcId="{8A77642E-B16F-4C2E-9606-CADF7391B12D}" destId="{65ED7B12-7D35-4BA7-88BE-E2D0203575A6}" srcOrd="0" destOrd="0" presId="urn:microsoft.com/office/officeart/2008/layout/LinedList"/>
    <dgm:cxn modelId="{E7AA9984-D9D4-48CF-9DED-60A1640D1A4D}" type="presOf" srcId="{FE7F1B98-1434-4FA0-9A8B-4F7B74B507CB}" destId="{4131E168-0915-46FA-9178-01A94CA1A192}" srcOrd="0" destOrd="0" presId="urn:microsoft.com/office/officeart/2008/layout/LinedList"/>
    <dgm:cxn modelId="{204855A9-0470-4691-8388-9A48E0C1542A}" srcId="{D1F1AB27-DB54-4C7B-A27F-2227D0613EAA}" destId="{F54617FE-A44E-4DAC-B62B-E1EAD4938CB0}" srcOrd="0" destOrd="0" parTransId="{BCA9649C-3DBB-4534-A129-589C790729D3}" sibTransId="{5BD05E61-B01C-4149-A5F3-DD6930103731}"/>
    <dgm:cxn modelId="{8DE70DC2-8744-40A7-BA1B-ACF856B6FBDA}" srcId="{D1F1AB27-DB54-4C7B-A27F-2227D0613EAA}" destId="{FE7F1B98-1434-4FA0-9A8B-4F7B74B507CB}" srcOrd="3" destOrd="0" parTransId="{2ABEDAA1-543E-47F3-AA8E-58920C6B0D38}" sibTransId="{36FA1085-DBA8-4FE5-B28A-73A86D96789D}"/>
    <dgm:cxn modelId="{05A570C2-D15D-4A82-B806-6969B02D5E95}" type="presOf" srcId="{D1F1AB27-DB54-4C7B-A27F-2227D0613EAA}" destId="{CA092552-EFE5-4030-93FC-7A77D004092B}" srcOrd="0" destOrd="0" presId="urn:microsoft.com/office/officeart/2008/layout/LinedList"/>
    <dgm:cxn modelId="{B35508C4-8C23-45AD-A4E0-CECD62700B0C}" srcId="{D1F1AB27-DB54-4C7B-A27F-2227D0613EAA}" destId="{8A77642E-B16F-4C2E-9606-CADF7391B12D}" srcOrd="2" destOrd="0" parTransId="{12631E7D-7A7E-4A9E-B515-8277BCEC1771}" sibTransId="{6D5258CE-5357-4492-8505-0C24A6C5DB89}"/>
    <dgm:cxn modelId="{9ACEF4E6-AD20-4059-9F7E-1DD54A2C0692}" type="presOf" srcId="{F5F148B2-51EB-415C-8C7C-3BE8601E9763}" destId="{5CF7CFD3-6A2C-4F3A-A191-E069B3915CE0}" srcOrd="0" destOrd="0" presId="urn:microsoft.com/office/officeart/2008/layout/LinedList"/>
    <dgm:cxn modelId="{FA5E8DFD-5828-46DE-964D-7510E38E23D1}" type="presOf" srcId="{10A08BE0-5033-4560-B3BC-B06B1C1E0BCD}" destId="{5624E84F-B336-44FE-8217-8C65AE55BAD7}" srcOrd="0" destOrd="0" presId="urn:microsoft.com/office/officeart/2008/layout/LinedList"/>
    <dgm:cxn modelId="{155FE80A-12A6-47DF-BEE3-F3ECAC0D7F07}" type="presParOf" srcId="{CA092552-EFE5-4030-93FC-7A77D004092B}" destId="{8DD5E330-5368-4EFE-A919-A2C2DE28E3D9}" srcOrd="0" destOrd="0" presId="urn:microsoft.com/office/officeart/2008/layout/LinedList"/>
    <dgm:cxn modelId="{346B2AE4-5581-44FB-A0A3-A050EA71DD71}" type="presParOf" srcId="{CA092552-EFE5-4030-93FC-7A77D004092B}" destId="{8B8DFF5E-80BE-4327-9AA8-B4DF7C780669}" srcOrd="1" destOrd="0" presId="urn:microsoft.com/office/officeart/2008/layout/LinedList"/>
    <dgm:cxn modelId="{DCCC4AAD-777E-443B-A316-6163F0512DA5}" type="presParOf" srcId="{8B8DFF5E-80BE-4327-9AA8-B4DF7C780669}" destId="{DFC96C5C-3F06-4B08-8E4F-0885717C9E90}" srcOrd="0" destOrd="0" presId="urn:microsoft.com/office/officeart/2008/layout/LinedList"/>
    <dgm:cxn modelId="{9FDF36E6-007A-4AF0-8A47-A448FA52AABA}" type="presParOf" srcId="{8B8DFF5E-80BE-4327-9AA8-B4DF7C780669}" destId="{D7FFAFE8-F9B0-4BC6-B726-EC92D8BE8064}" srcOrd="1" destOrd="0" presId="urn:microsoft.com/office/officeart/2008/layout/LinedList"/>
    <dgm:cxn modelId="{E8A3925E-3B34-4895-B02B-FE4A78B18B9E}" type="presParOf" srcId="{CA092552-EFE5-4030-93FC-7A77D004092B}" destId="{4E010398-4B71-4B09-863C-25A70BC16536}" srcOrd="2" destOrd="0" presId="urn:microsoft.com/office/officeart/2008/layout/LinedList"/>
    <dgm:cxn modelId="{52A71857-49DB-4632-9D2E-4FC9E3A4FAA4}" type="presParOf" srcId="{CA092552-EFE5-4030-93FC-7A77D004092B}" destId="{C484C217-E9AE-407F-8057-DE54998B2202}" srcOrd="3" destOrd="0" presId="urn:microsoft.com/office/officeart/2008/layout/LinedList"/>
    <dgm:cxn modelId="{27E94A70-F6EB-4F30-AB08-D8CFA950F3A4}" type="presParOf" srcId="{C484C217-E9AE-407F-8057-DE54998B2202}" destId="{5624E84F-B336-44FE-8217-8C65AE55BAD7}" srcOrd="0" destOrd="0" presId="urn:microsoft.com/office/officeart/2008/layout/LinedList"/>
    <dgm:cxn modelId="{75A11806-961A-4BDE-A217-36F4C137BB3C}" type="presParOf" srcId="{C484C217-E9AE-407F-8057-DE54998B2202}" destId="{A9497CDC-5545-4A44-9C8A-BF96B0A1F2C0}" srcOrd="1" destOrd="0" presId="urn:microsoft.com/office/officeart/2008/layout/LinedList"/>
    <dgm:cxn modelId="{A2EBFADE-7EF0-4171-8E59-E820E75E5DCA}" type="presParOf" srcId="{CA092552-EFE5-4030-93FC-7A77D004092B}" destId="{F037167B-E164-4437-AE6F-4BE5DAE50A3E}" srcOrd="4" destOrd="0" presId="urn:microsoft.com/office/officeart/2008/layout/LinedList"/>
    <dgm:cxn modelId="{7497FE20-D42D-4395-987B-995FC4E57B3F}" type="presParOf" srcId="{CA092552-EFE5-4030-93FC-7A77D004092B}" destId="{150C9B1B-40C8-4788-8E75-2B5252A7E943}" srcOrd="5" destOrd="0" presId="urn:microsoft.com/office/officeart/2008/layout/LinedList"/>
    <dgm:cxn modelId="{E4B81FF9-90F1-4958-AC49-B4CD09D4ECDA}" type="presParOf" srcId="{150C9B1B-40C8-4788-8E75-2B5252A7E943}" destId="{65ED7B12-7D35-4BA7-88BE-E2D0203575A6}" srcOrd="0" destOrd="0" presId="urn:microsoft.com/office/officeart/2008/layout/LinedList"/>
    <dgm:cxn modelId="{37C67A7B-A409-48B4-8D39-A800E0D4EA17}" type="presParOf" srcId="{150C9B1B-40C8-4788-8E75-2B5252A7E943}" destId="{4BA50E34-8C14-4256-8CEC-261575EE1C9E}" srcOrd="1" destOrd="0" presId="urn:microsoft.com/office/officeart/2008/layout/LinedList"/>
    <dgm:cxn modelId="{DDED807D-CDAB-4A6B-B7BA-21138B4E6199}" type="presParOf" srcId="{CA092552-EFE5-4030-93FC-7A77D004092B}" destId="{4C6ADC0B-96BC-4277-B36A-333B1E4C8932}" srcOrd="6" destOrd="0" presId="urn:microsoft.com/office/officeart/2008/layout/LinedList"/>
    <dgm:cxn modelId="{31DE8859-CCC7-4930-AA69-F6265DC2F0E8}" type="presParOf" srcId="{CA092552-EFE5-4030-93FC-7A77D004092B}" destId="{7304260D-049D-49A2-917E-7C0E0232344D}" srcOrd="7" destOrd="0" presId="urn:microsoft.com/office/officeart/2008/layout/LinedList"/>
    <dgm:cxn modelId="{6162A88E-A92A-44DC-BDCC-991234B6AAED}" type="presParOf" srcId="{7304260D-049D-49A2-917E-7C0E0232344D}" destId="{4131E168-0915-46FA-9178-01A94CA1A192}" srcOrd="0" destOrd="0" presId="urn:microsoft.com/office/officeart/2008/layout/LinedList"/>
    <dgm:cxn modelId="{9E2A741A-2B0F-4007-A981-CBE3AD94F9E5}" type="presParOf" srcId="{7304260D-049D-49A2-917E-7C0E0232344D}" destId="{29568DBE-C0D2-4C04-B37D-DD0C6F5880D5}" srcOrd="1" destOrd="0" presId="urn:microsoft.com/office/officeart/2008/layout/LinedList"/>
    <dgm:cxn modelId="{5D2A0C10-E285-4A77-BFE1-41F8F5A4AF14}" type="presParOf" srcId="{CA092552-EFE5-4030-93FC-7A77D004092B}" destId="{5FF3885A-2A0B-41CA-B729-CB269EF8388C}" srcOrd="8" destOrd="0" presId="urn:microsoft.com/office/officeart/2008/layout/LinedList"/>
    <dgm:cxn modelId="{16B2AC04-FA91-4E8D-AB20-CE5B46B9DF73}" type="presParOf" srcId="{CA092552-EFE5-4030-93FC-7A77D004092B}" destId="{30E1E497-CDD7-43A7-BE50-CC515EFF76B8}" srcOrd="9" destOrd="0" presId="urn:microsoft.com/office/officeart/2008/layout/LinedList"/>
    <dgm:cxn modelId="{785E0C18-3A3B-4FA0-A07A-AD25634F02F9}" type="presParOf" srcId="{30E1E497-CDD7-43A7-BE50-CC515EFF76B8}" destId="{5CF7CFD3-6A2C-4F3A-A191-E069B3915CE0}" srcOrd="0" destOrd="0" presId="urn:microsoft.com/office/officeart/2008/layout/LinedList"/>
    <dgm:cxn modelId="{DCB28A66-39C5-4A11-B60C-BB1FA996A820}" type="presParOf" srcId="{30E1E497-CDD7-43A7-BE50-CC515EFF76B8}" destId="{66AAB75D-995C-45CD-8E1A-0A2D3AF2472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C43616B-377A-4FCF-83FA-134BE02DF81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A528B7B-074C-4769-93B5-640BE2AEB225}">
      <dgm:prSet custT="1"/>
      <dgm:spPr/>
      <dgm:t>
        <a:bodyPr/>
        <a:lstStyle/>
        <a:p>
          <a:r>
            <a:rPr lang="nl-NL" sz="3600" dirty="0"/>
            <a:t>- </a:t>
          </a:r>
          <a:r>
            <a:rPr lang="nl-NL" sz="4400" dirty="0"/>
            <a:t>Niet meer aan de voorwaarden voldoen </a:t>
          </a:r>
          <a:endParaRPr lang="en-US" sz="4400" dirty="0"/>
        </a:p>
      </dgm:t>
    </dgm:pt>
    <dgm:pt modelId="{4756B7CA-426E-429B-A8E3-174D9A988478}" type="parTrans" cxnId="{655B18BB-208A-4DF0-B5E4-AADC9F15DD8B}">
      <dgm:prSet/>
      <dgm:spPr/>
      <dgm:t>
        <a:bodyPr/>
        <a:lstStyle/>
        <a:p>
          <a:endParaRPr lang="en-US"/>
        </a:p>
      </dgm:t>
    </dgm:pt>
    <dgm:pt modelId="{11EC3643-EF52-437B-8A9F-90C4325AAA83}" type="sibTrans" cxnId="{655B18BB-208A-4DF0-B5E4-AADC9F15DD8B}">
      <dgm:prSet/>
      <dgm:spPr/>
      <dgm:t>
        <a:bodyPr/>
        <a:lstStyle/>
        <a:p>
          <a:endParaRPr lang="en-US"/>
        </a:p>
      </dgm:t>
    </dgm:pt>
    <dgm:pt modelId="{512FCAAC-0975-4F09-AA6C-E4447E4E4575}">
      <dgm:prSet custT="1"/>
      <dgm:spPr/>
      <dgm:t>
        <a:bodyPr/>
        <a:lstStyle/>
        <a:p>
          <a:r>
            <a:rPr lang="nl-NL" sz="4400" dirty="0"/>
            <a:t>- Bij overlijden, verhuis  </a:t>
          </a:r>
          <a:endParaRPr lang="en-US" sz="4400" dirty="0"/>
        </a:p>
      </dgm:t>
    </dgm:pt>
    <dgm:pt modelId="{5EFD28FD-6975-4D22-AA39-2E3C75B14798}" type="parTrans" cxnId="{627116F2-3FC2-4888-8C37-A2F36E17C8DC}">
      <dgm:prSet/>
      <dgm:spPr/>
      <dgm:t>
        <a:bodyPr/>
        <a:lstStyle/>
        <a:p>
          <a:endParaRPr lang="en-US"/>
        </a:p>
      </dgm:t>
    </dgm:pt>
    <dgm:pt modelId="{33B860D3-8E9B-471A-B327-0587B0E5982B}" type="sibTrans" cxnId="{627116F2-3FC2-4888-8C37-A2F36E17C8DC}">
      <dgm:prSet/>
      <dgm:spPr/>
      <dgm:t>
        <a:bodyPr/>
        <a:lstStyle/>
        <a:p>
          <a:endParaRPr lang="en-US"/>
        </a:p>
      </dgm:t>
    </dgm:pt>
    <dgm:pt modelId="{92E7B6CF-076D-4D59-AAB3-495AEA064BD1}" type="pres">
      <dgm:prSet presAssocID="{9C43616B-377A-4FCF-83FA-134BE02DF81F}" presName="vert0" presStyleCnt="0">
        <dgm:presLayoutVars>
          <dgm:dir/>
          <dgm:animOne val="branch"/>
          <dgm:animLvl val="lvl"/>
        </dgm:presLayoutVars>
      </dgm:prSet>
      <dgm:spPr/>
    </dgm:pt>
    <dgm:pt modelId="{05A3D85A-EAB5-42BC-911B-B6049314F13E}" type="pres">
      <dgm:prSet presAssocID="{BA528B7B-074C-4769-93B5-640BE2AEB225}" presName="thickLine" presStyleLbl="alignNode1" presStyleIdx="0" presStyleCnt="2"/>
      <dgm:spPr/>
    </dgm:pt>
    <dgm:pt modelId="{3ECCBE74-2974-4A4A-9C3C-A8CC9FCECE27}" type="pres">
      <dgm:prSet presAssocID="{BA528B7B-074C-4769-93B5-640BE2AEB225}" presName="horz1" presStyleCnt="0"/>
      <dgm:spPr/>
    </dgm:pt>
    <dgm:pt modelId="{7900AC19-722B-4412-8E29-6E37344A286C}" type="pres">
      <dgm:prSet presAssocID="{BA528B7B-074C-4769-93B5-640BE2AEB225}" presName="tx1" presStyleLbl="revTx" presStyleIdx="0" presStyleCnt="2"/>
      <dgm:spPr/>
    </dgm:pt>
    <dgm:pt modelId="{29A2ED68-728C-4259-BD71-D209552170EB}" type="pres">
      <dgm:prSet presAssocID="{BA528B7B-074C-4769-93B5-640BE2AEB225}" presName="vert1" presStyleCnt="0"/>
      <dgm:spPr/>
    </dgm:pt>
    <dgm:pt modelId="{DE2ABB5D-40C4-4822-91E4-9F8C7786AD66}" type="pres">
      <dgm:prSet presAssocID="{512FCAAC-0975-4F09-AA6C-E4447E4E4575}" presName="thickLine" presStyleLbl="alignNode1" presStyleIdx="1" presStyleCnt="2"/>
      <dgm:spPr/>
    </dgm:pt>
    <dgm:pt modelId="{EF3B0907-31FE-4DFE-A650-1A57F4DA1B55}" type="pres">
      <dgm:prSet presAssocID="{512FCAAC-0975-4F09-AA6C-E4447E4E4575}" presName="horz1" presStyleCnt="0"/>
      <dgm:spPr/>
    </dgm:pt>
    <dgm:pt modelId="{C3CFE6CD-D5EF-4E92-9089-B05688D94166}" type="pres">
      <dgm:prSet presAssocID="{512FCAAC-0975-4F09-AA6C-E4447E4E4575}" presName="tx1" presStyleLbl="revTx" presStyleIdx="1" presStyleCnt="2"/>
      <dgm:spPr/>
    </dgm:pt>
    <dgm:pt modelId="{2DF42E84-0E35-4846-AF90-14BC70916A08}" type="pres">
      <dgm:prSet presAssocID="{512FCAAC-0975-4F09-AA6C-E4447E4E4575}" presName="vert1" presStyleCnt="0"/>
      <dgm:spPr/>
    </dgm:pt>
  </dgm:ptLst>
  <dgm:cxnLst>
    <dgm:cxn modelId="{F66E182C-2F4E-4E2E-A402-C56A4DC6DD91}" type="presOf" srcId="{9C43616B-377A-4FCF-83FA-134BE02DF81F}" destId="{92E7B6CF-076D-4D59-AAB3-495AEA064BD1}" srcOrd="0" destOrd="0" presId="urn:microsoft.com/office/officeart/2008/layout/LinedList"/>
    <dgm:cxn modelId="{543D1E96-C6F1-4D20-BCDB-B0D0A8A01E91}" type="presOf" srcId="{512FCAAC-0975-4F09-AA6C-E4447E4E4575}" destId="{C3CFE6CD-D5EF-4E92-9089-B05688D94166}" srcOrd="0" destOrd="0" presId="urn:microsoft.com/office/officeart/2008/layout/LinedList"/>
    <dgm:cxn modelId="{5A84DC9A-D0ED-405B-A5D7-51AED2C5A354}" type="presOf" srcId="{BA528B7B-074C-4769-93B5-640BE2AEB225}" destId="{7900AC19-722B-4412-8E29-6E37344A286C}" srcOrd="0" destOrd="0" presId="urn:microsoft.com/office/officeart/2008/layout/LinedList"/>
    <dgm:cxn modelId="{655B18BB-208A-4DF0-B5E4-AADC9F15DD8B}" srcId="{9C43616B-377A-4FCF-83FA-134BE02DF81F}" destId="{BA528B7B-074C-4769-93B5-640BE2AEB225}" srcOrd="0" destOrd="0" parTransId="{4756B7CA-426E-429B-A8E3-174D9A988478}" sibTransId="{11EC3643-EF52-437B-8A9F-90C4325AAA83}"/>
    <dgm:cxn modelId="{627116F2-3FC2-4888-8C37-A2F36E17C8DC}" srcId="{9C43616B-377A-4FCF-83FA-134BE02DF81F}" destId="{512FCAAC-0975-4F09-AA6C-E4447E4E4575}" srcOrd="1" destOrd="0" parTransId="{5EFD28FD-6975-4D22-AA39-2E3C75B14798}" sibTransId="{33B860D3-8E9B-471A-B327-0587B0E5982B}"/>
    <dgm:cxn modelId="{1A66136D-26EC-44FD-BBE5-1CBEB7319CB3}" type="presParOf" srcId="{92E7B6CF-076D-4D59-AAB3-495AEA064BD1}" destId="{05A3D85A-EAB5-42BC-911B-B6049314F13E}" srcOrd="0" destOrd="0" presId="urn:microsoft.com/office/officeart/2008/layout/LinedList"/>
    <dgm:cxn modelId="{79A11369-89B9-4FF0-95A4-D1DA33438E48}" type="presParOf" srcId="{92E7B6CF-076D-4D59-AAB3-495AEA064BD1}" destId="{3ECCBE74-2974-4A4A-9C3C-A8CC9FCECE27}" srcOrd="1" destOrd="0" presId="urn:microsoft.com/office/officeart/2008/layout/LinedList"/>
    <dgm:cxn modelId="{F3BB7059-07CB-4C2E-97C5-AC871A09F290}" type="presParOf" srcId="{3ECCBE74-2974-4A4A-9C3C-A8CC9FCECE27}" destId="{7900AC19-722B-4412-8E29-6E37344A286C}" srcOrd="0" destOrd="0" presId="urn:microsoft.com/office/officeart/2008/layout/LinedList"/>
    <dgm:cxn modelId="{E39B2004-EDC5-49BA-A9BB-56052068BFF6}" type="presParOf" srcId="{3ECCBE74-2974-4A4A-9C3C-A8CC9FCECE27}" destId="{29A2ED68-728C-4259-BD71-D209552170EB}" srcOrd="1" destOrd="0" presId="urn:microsoft.com/office/officeart/2008/layout/LinedList"/>
    <dgm:cxn modelId="{A1CDB5BD-8A22-453A-B94B-293AFD8A3AE9}" type="presParOf" srcId="{92E7B6CF-076D-4D59-AAB3-495AEA064BD1}" destId="{DE2ABB5D-40C4-4822-91E4-9F8C7786AD66}" srcOrd="2" destOrd="0" presId="urn:microsoft.com/office/officeart/2008/layout/LinedList"/>
    <dgm:cxn modelId="{2B5A50F6-A9E2-4FC1-8638-9BCFCA7A4613}" type="presParOf" srcId="{92E7B6CF-076D-4D59-AAB3-495AEA064BD1}" destId="{EF3B0907-31FE-4DFE-A650-1A57F4DA1B55}" srcOrd="3" destOrd="0" presId="urn:microsoft.com/office/officeart/2008/layout/LinedList"/>
    <dgm:cxn modelId="{570F31E0-1013-4148-8FBF-2BD2467A7CA0}" type="presParOf" srcId="{EF3B0907-31FE-4DFE-A650-1A57F4DA1B55}" destId="{C3CFE6CD-D5EF-4E92-9089-B05688D94166}" srcOrd="0" destOrd="0" presId="urn:microsoft.com/office/officeart/2008/layout/LinedList"/>
    <dgm:cxn modelId="{13D3D87B-D544-4EC1-9659-92BA15632515}" type="presParOf" srcId="{EF3B0907-31FE-4DFE-A650-1A57F4DA1B55}" destId="{2DF42E84-0E35-4846-AF90-14BC70916A0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8067DB7-7E1E-49EC-8C54-B1F9BC8236BB}"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B1853AF0-F594-4EC7-91B7-21A405001AE5}">
      <dgm:prSet/>
      <dgm:spPr/>
      <dgm:t>
        <a:bodyPr/>
        <a:lstStyle/>
        <a:p>
          <a:r>
            <a:rPr lang="nl-NL" dirty="0"/>
            <a:t>Na goedkeuring van het BCSD van het OCMW, positieve beslissing per brief meegedeeld aan de mantelzorger.   </a:t>
          </a:r>
          <a:endParaRPr lang="en-US" dirty="0"/>
        </a:p>
      </dgm:t>
    </dgm:pt>
    <dgm:pt modelId="{B3B9204C-50C1-4572-83BB-6DA200744DF6}" type="parTrans" cxnId="{D9C7EC79-5523-47C6-853E-8A2F7D1A6735}">
      <dgm:prSet/>
      <dgm:spPr/>
      <dgm:t>
        <a:bodyPr/>
        <a:lstStyle/>
        <a:p>
          <a:endParaRPr lang="en-US"/>
        </a:p>
      </dgm:t>
    </dgm:pt>
    <dgm:pt modelId="{A4E0C382-3C89-4AA9-8368-DB757E468897}" type="sibTrans" cxnId="{D9C7EC79-5523-47C6-853E-8A2F7D1A6735}">
      <dgm:prSet/>
      <dgm:spPr/>
      <dgm:t>
        <a:bodyPr/>
        <a:lstStyle/>
        <a:p>
          <a:endParaRPr lang="en-US"/>
        </a:p>
      </dgm:t>
    </dgm:pt>
    <dgm:pt modelId="{7AB28862-99A8-42B1-97AB-DDD304ED5D59}">
      <dgm:prSet/>
      <dgm:spPr/>
      <dgm:t>
        <a:bodyPr/>
        <a:lstStyle/>
        <a:p>
          <a:r>
            <a:rPr lang="nl-NL" dirty="0"/>
            <a:t>Mantelzorgpremie = Rijmheidebons, ter waarde van 120 euro per jaar.</a:t>
          </a:r>
          <a:endParaRPr lang="en-US" dirty="0"/>
        </a:p>
      </dgm:t>
    </dgm:pt>
    <dgm:pt modelId="{3C0B48AF-B232-452E-8721-5D28B5C5FC23}" type="parTrans" cxnId="{61E51D86-C3A6-4095-862B-EF23AD68674F}">
      <dgm:prSet/>
      <dgm:spPr/>
      <dgm:t>
        <a:bodyPr/>
        <a:lstStyle/>
        <a:p>
          <a:endParaRPr lang="en-US"/>
        </a:p>
      </dgm:t>
    </dgm:pt>
    <dgm:pt modelId="{1DC1250C-756F-40BD-90A2-F1F94FF639C0}" type="sibTrans" cxnId="{61E51D86-C3A6-4095-862B-EF23AD68674F}">
      <dgm:prSet/>
      <dgm:spPr/>
      <dgm:t>
        <a:bodyPr/>
        <a:lstStyle/>
        <a:p>
          <a:endParaRPr lang="en-US"/>
        </a:p>
      </dgm:t>
    </dgm:pt>
    <dgm:pt modelId="{3B53E465-ADCB-4345-AB7A-065E58D214F4}">
      <dgm:prSet/>
      <dgm:spPr/>
      <dgm:t>
        <a:bodyPr/>
        <a:lstStyle/>
        <a:p>
          <a:r>
            <a:rPr lang="nl-NL" dirty="0"/>
            <a:t>Per zorgvrager 1 mantelzorgpremie</a:t>
          </a:r>
          <a:endParaRPr lang="en-US" dirty="0"/>
        </a:p>
      </dgm:t>
    </dgm:pt>
    <dgm:pt modelId="{AC2977CB-1D76-4C03-863D-606626264F48}" type="parTrans" cxnId="{B1742BD5-C726-4B0F-AD04-E6729CDCE660}">
      <dgm:prSet/>
      <dgm:spPr/>
      <dgm:t>
        <a:bodyPr/>
        <a:lstStyle/>
        <a:p>
          <a:endParaRPr lang="en-US"/>
        </a:p>
      </dgm:t>
    </dgm:pt>
    <dgm:pt modelId="{83FD7DC9-9F0A-45B7-8986-D0426BD8C239}" type="sibTrans" cxnId="{B1742BD5-C726-4B0F-AD04-E6729CDCE660}">
      <dgm:prSet/>
      <dgm:spPr/>
      <dgm:t>
        <a:bodyPr/>
        <a:lstStyle/>
        <a:p>
          <a:endParaRPr lang="en-US"/>
        </a:p>
      </dgm:t>
    </dgm:pt>
    <dgm:pt modelId="{EB19CE33-E537-4851-821F-6E846FD41338}" type="pres">
      <dgm:prSet presAssocID="{58067DB7-7E1E-49EC-8C54-B1F9BC8236BB}" presName="outerComposite" presStyleCnt="0">
        <dgm:presLayoutVars>
          <dgm:chMax val="5"/>
          <dgm:dir/>
          <dgm:resizeHandles val="exact"/>
        </dgm:presLayoutVars>
      </dgm:prSet>
      <dgm:spPr/>
    </dgm:pt>
    <dgm:pt modelId="{95711D8C-A5B3-42EE-8FFE-DAAFD7EB1858}" type="pres">
      <dgm:prSet presAssocID="{58067DB7-7E1E-49EC-8C54-B1F9BC8236BB}" presName="dummyMaxCanvas" presStyleCnt="0">
        <dgm:presLayoutVars/>
      </dgm:prSet>
      <dgm:spPr/>
    </dgm:pt>
    <dgm:pt modelId="{99DF1CEF-238C-4F37-8AE9-4DD0E43CE92C}" type="pres">
      <dgm:prSet presAssocID="{58067DB7-7E1E-49EC-8C54-B1F9BC8236BB}" presName="ThreeNodes_1" presStyleLbl="node1" presStyleIdx="0" presStyleCnt="3">
        <dgm:presLayoutVars>
          <dgm:bulletEnabled val="1"/>
        </dgm:presLayoutVars>
      </dgm:prSet>
      <dgm:spPr/>
    </dgm:pt>
    <dgm:pt modelId="{AE4A72CB-60E0-4C1C-BE0A-663E31EBF8D6}" type="pres">
      <dgm:prSet presAssocID="{58067DB7-7E1E-49EC-8C54-B1F9BC8236BB}" presName="ThreeNodes_2" presStyleLbl="node1" presStyleIdx="1" presStyleCnt="3">
        <dgm:presLayoutVars>
          <dgm:bulletEnabled val="1"/>
        </dgm:presLayoutVars>
      </dgm:prSet>
      <dgm:spPr/>
    </dgm:pt>
    <dgm:pt modelId="{C43933EC-D254-4D99-9A1C-1901EF4E70C5}" type="pres">
      <dgm:prSet presAssocID="{58067DB7-7E1E-49EC-8C54-B1F9BC8236BB}" presName="ThreeNodes_3" presStyleLbl="node1" presStyleIdx="2" presStyleCnt="3">
        <dgm:presLayoutVars>
          <dgm:bulletEnabled val="1"/>
        </dgm:presLayoutVars>
      </dgm:prSet>
      <dgm:spPr/>
    </dgm:pt>
    <dgm:pt modelId="{953DB68B-2764-4BA1-9F49-074CAAE6C0CF}" type="pres">
      <dgm:prSet presAssocID="{58067DB7-7E1E-49EC-8C54-B1F9BC8236BB}" presName="ThreeConn_1-2" presStyleLbl="fgAccFollowNode1" presStyleIdx="0" presStyleCnt="2">
        <dgm:presLayoutVars>
          <dgm:bulletEnabled val="1"/>
        </dgm:presLayoutVars>
      </dgm:prSet>
      <dgm:spPr/>
    </dgm:pt>
    <dgm:pt modelId="{9FE535E4-0D50-4B04-9671-60563403BA0C}" type="pres">
      <dgm:prSet presAssocID="{58067DB7-7E1E-49EC-8C54-B1F9BC8236BB}" presName="ThreeConn_2-3" presStyleLbl="fgAccFollowNode1" presStyleIdx="1" presStyleCnt="2">
        <dgm:presLayoutVars>
          <dgm:bulletEnabled val="1"/>
        </dgm:presLayoutVars>
      </dgm:prSet>
      <dgm:spPr/>
    </dgm:pt>
    <dgm:pt modelId="{8EB77F28-CEB5-403E-A6D3-06748AFB8D16}" type="pres">
      <dgm:prSet presAssocID="{58067DB7-7E1E-49EC-8C54-B1F9BC8236BB}" presName="ThreeNodes_1_text" presStyleLbl="node1" presStyleIdx="2" presStyleCnt="3">
        <dgm:presLayoutVars>
          <dgm:bulletEnabled val="1"/>
        </dgm:presLayoutVars>
      </dgm:prSet>
      <dgm:spPr/>
    </dgm:pt>
    <dgm:pt modelId="{197889EF-AD93-4AFF-AE05-3F9C3BE57760}" type="pres">
      <dgm:prSet presAssocID="{58067DB7-7E1E-49EC-8C54-B1F9BC8236BB}" presName="ThreeNodes_2_text" presStyleLbl="node1" presStyleIdx="2" presStyleCnt="3">
        <dgm:presLayoutVars>
          <dgm:bulletEnabled val="1"/>
        </dgm:presLayoutVars>
      </dgm:prSet>
      <dgm:spPr/>
    </dgm:pt>
    <dgm:pt modelId="{508B4091-3B16-49A2-957E-09A0378ED653}" type="pres">
      <dgm:prSet presAssocID="{58067DB7-7E1E-49EC-8C54-B1F9BC8236BB}" presName="ThreeNodes_3_text" presStyleLbl="node1" presStyleIdx="2" presStyleCnt="3">
        <dgm:presLayoutVars>
          <dgm:bulletEnabled val="1"/>
        </dgm:presLayoutVars>
      </dgm:prSet>
      <dgm:spPr/>
    </dgm:pt>
  </dgm:ptLst>
  <dgm:cxnLst>
    <dgm:cxn modelId="{AE3BEA4A-7C62-4A50-841C-D6CEFE3F2B27}" type="presOf" srcId="{58067DB7-7E1E-49EC-8C54-B1F9BC8236BB}" destId="{EB19CE33-E537-4851-821F-6E846FD41338}" srcOrd="0" destOrd="0" presId="urn:microsoft.com/office/officeart/2005/8/layout/vProcess5"/>
    <dgm:cxn modelId="{93522672-7852-44C1-9EE0-7AD6655E49DE}" type="presOf" srcId="{7AB28862-99A8-42B1-97AB-DDD304ED5D59}" destId="{197889EF-AD93-4AFF-AE05-3F9C3BE57760}" srcOrd="1" destOrd="0" presId="urn:microsoft.com/office/officeart/2005/8/layout/vProcess5"/>
    <dgm:cxn modelId="{9FA98877-7671-4551-8D77-1EEBB1B0C6A3}" type="presOf" srcId="{1DC1250C-756F-40BD-90A2-F1F94FF639C0}" destId="{9FE535E4-0D50-4B04-9671-60563403BA0C}" srcOrd="0" destOrd="0" presId="urn:microsoft.com/office/officeart/2005/8/layout/vProcess5"/>
    <dgm:cxn modelId="{D9C7EC79-5523-47C6-853E-8A2F7D1A6735}" srcId="{58067DB7-7E1E-49EC-8C54-B1F9BC8236BB}" destId="{B1853AF0-F594-4EC7-91B7-21A405001AE5}" srcOrd="0" destOrd="0" parTransId="{B3B9204C-50C1-4572-83BB-6DA200744DF6}" sibTransId="{A4E0C382-3C89-4AA9-8368-DB757E468897}"/>
    <dgm:cxn modelId="{61E51D86-C3A6-4095-862B-EF23AD68674F}" srcId="{58067DB7-7E1E-49EC-8C54-B1F9BC8236BB}" destId="{7AB28862-99A8-42B1-97AB-DDD304ED5D59}" srcOrd="1" destOrd="0" parTransId="{3C0B48AF-B232-452E-8721-5D28B5C5FC23}" sibTransId="{1DC1250C-756F-40BD-90A2-F1F94FF639C0}"/>
    <dgm:cxn modelId="{8096E2B3-B9D7-40F4-8993-4171753465D9}" type="presOf" srcId="{3B53E465-ADCB-4345-AB7A-065E58D214F4}" destId="{C43933EC-D254-4D99-9A1C-1901EF4E70C5}" srcOrd="0" destOrd="0" presId="urn:microsoft.com/office/officeart/2005/8/layout/vProcess5"/>
    <dgm:cxn modelId="{C35EF6B9-ED86-4E00-978D-226A67488384}" type="presOf" srcId="{B1853AF0-F594-4EC7-91B7-21A405001AE5}" destId="{8EB77F28-CEB5-403E-A6D3-06748AFB8D16}" srcOrd="1" destOrd="0" presId="urn:microsoft.com/office/officeart/2005/8/layout/vProcess5"/>
    <dgm:cxn modelId="{2DA28FC3-C57B-425E-A83E-A510D8B0CDB9}" type="presOf" srcId="{A4E0C382-3C89-4AA9-8368-DB757E468897}" destId="{953DB68B-2764-4BA1-9F49-074CAAE6C0CF}" srcOrd="0" destOrd="0" presId="urn:microsoft.com/office/officeart/2005/8/layout/vProcess5"/>
    <dgm:cxn modelId="{B1742BD5-C726-4B0F-AD04-E6729CDCE660}" srcId="{58067DB7-7E1E-49EC-8C54-B1F9BC8236BB}" destId="{3B53E465-ADCB-4345-AB7A-065E58D214F4}" srcOrd="2" destOrd="0" parTransId="{AC2977CB-1D76-4C03-863D-606626264F48}" sibTransId="{83FD7DC9-9F0A-45B7-8986-D0426BD8C239}"/>
    <dgm:cxn modelId="{50B053D6-AFF9-4150-A32C-3A2675BAE0AF}" type="presOf" srcId="{B1853AF0-F594-4EC7-91B7-21A405001AE5}" destId="{99DF1CEF-238C-4F37-8AE9-4DD0E43CE92C}" srcOrd="0" destOrd="0" presId="urn:microsoft.com/office/officeart/2005/8/layout/vProcess5"/>
    <dgm:cxn modelId="{DAF13EE5-09D4-403D-9FCC-5E10F6940AF3}" type="presOf" srcId="{3B53E465-ADCB-4345-AB7A-065E58D214F4}" destId="{508B4091-3B16-49A2-957E-09A0378ED653}" srcOrd="1" destOrd="0" presId="urn:microsoft.com/office/officeart/2005/8/layout/vProcess5"/>
    <dgm:cxn modelId="{98D5CFF9-A6AD-4810-BE04-A618E9D8FE3A}" type="presOf" srcId="{7AB28862-99A8-42B1-97AB-DDD304ED5D59}" destId="{AE4A72CB-60E0-4C1C-BE0A-663E31EBF8D6}" srcOrd="0" destOrd="0" presId="urn:microsoft.com/office/officeart/2005/8/layout/vProcess5"/>
    <dgm:cxn modelId="{FBB74A38-C03A-4F10-9BF0-64E47C9857A0}" type="presParOf" srcId="{EB19CE33-E537-4851-821F-6E846FD41338}" destId="{95711D8C-A5B3-42EE-8FFE-DAAFD7EB1858}" srcOrd="0" destOrd="0" presId="urn:microsoft.com/office/officeart/2005/8/layout/vProcess5"/>
    <dgm:cxn modelId="{09DAAA15-05CD-46D3-B8A8-BD73667F2C6D}" type="presParOf" srcId="{EB19CE33-E537-4851-821F-6E846FD41338}" destId="{99DF1CEF-238C-4F37-8AE9-4DD0E43CE92C}" srcOrd="1" destOrd="0" presId="urn:microsoft.com/office/officeart/2005/8/layout/vProcess5"/>
    <dgm:cxn modelId="{C5D6C7B4-CA3F-495D-9FD9-4A537E1EAC3C}" type="presParOf" srcId="{EB19CE33-E537-4851-821F-6E846FD41338}" destId="{AE4A72CB-60E0-4C1C-BE0A-663E31EBF8D6}" srcOrd="2" destOrd="0" presId="urn:microsoft.com/office/officeart/2005/8/layout/vProcess5"/>
    <dgm:cxn modelId="{506C3E5B-2638-4123-8536-DBC5FDE5E4B0}" type="presParOf" srcId="{EB19CE33-E537-4851-821F-6E846FD41338}" destId="{C43933EC-D254-4D99-9A1C-1901EF4E70C5}" srcOrd="3" destOrd="0" presId="urn:microsoft.com/office/officeart/2005/8/layout/vProcess5"/>
    <dgm:cxn modelId="{C6BB935D-5A80-4CD7-B424-5F8B39EF352A}" type="presParOf" srcId="{EB19CE33-E537-4851-821F-6E846FD41338}" destId="{953DB68B-2764-4BA1-9F49-074CAAE6C0CF}" srcOrd="4" destOrd="0" presId="urn:microsoft.com/office/officeart/2005/8/layout/vProcess5"/>
    <dgm:cxn modelId="{36663B65-CD1A-4785-BB17-5CA6B41ECA2F}" type="presParOf" srcId="{EB19CE33-E537-4851-821F-6E846FD41338}" destId="{9FE535E4-0D50-4B04-9671-60563403BA0C}" srcOrd="5" destOrd="0" presId="urn:microsoft.com/office/officeart/2005/8/layout/vProcess5"/>
    <dgm:cxn modelId="{D13E51BA-E8FC-4F24-862B-7BACE94986C5}" type="presParOf" srcId="{EB19CE33-E537-4851-821F-6E846FD41338}" destId="{8EB77F28-CEB5-403E-A6D3-06748AFB8D16}" srcOrd="6" destOrd="0" presId="urn:microsoft.com/office/officeart/2005/8/layout/vProcess5"/>
    <dgm:cxn modelId="{C8EF16EE-95EE-4EBF-BFD2-590B1F0E783E}" type="presParOf" srcId="{EB19CE33-E537-4851-821F-6E846FD41338}" destId="{197889EF-AD93-4AFF-AE05-3F9C3BE57760}" srcOrd="7" destOrd="0" presId="urn:microsoft.com/office/officeart/2005/8/layout/vProcess5"/>
    <dgm:cxn modelId="{0D262ECE-0420-4A40-B259-DB9EE02685B8}" type="presParOf" srcId="{EB19CE33-E537-4851-821F-6E846FD41338}" destId="{508B4091-3B16-49A2-957E-09A0378ED653}"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462E303-20BB-4428-9CEC-528121481DC3}" type="doc">
      <dgm:prSet loTypeId="urn:microsoft.com/office/officeart/2018/2/layout/IconVerticalSolidList" loCatId="icon" qsTypeId="urn:microsoft.com/office/officeart/2005/8/quickstyle/simple1" qsCatId="simple" csTypeId="urn:microsoft.com/office/officeart/2018/5/colors/Iconchunking_neutralicontext_accent3_2" csCatId="accent3" phldr="1"/>
      <dgm:spPr/>
      <dgm:t>
        <a:bodyPr/>
        <a:lstStyle/>
        <a:p>
          <a:endParaRPr lang="en-US"/>
        </a:p>
      </dgm:t>
    </dgm:pt>
    <dgm:pt modelId="{1FF3FCDC-5829-4D87-BE7D-79F92857765E}">
      <dgm:prSet/>
      <dgm:spPr/>
      <dgm:t>
        <a:bodyPr/>
        <a:lstStyle/>
        <a:p>
          <a:r>
            <a:rPr lang="nl-NL" dirty="0"/>
            <a:t>Optimalisatie van de werkwijze</a:t>
          </a:r>
          <a:endParaRPr lang="en-US" dirty="0"/>
        </a:p>
      </dgm:t>
    </dgm:pt>
    <dgm:pt modelId="{C6BA94EE-B8D4-44C6-BC56-B8F12D9D7B97}" type="parTrans" cxnId="{4B357942-B7C8-450E-BD90-7D6B25F46ADE}">
      <dgm:prSet/>
      <dgm:spPr/>
      <dgm:t>
        <a:bodyPr/>
        <a:lstStyle/>
        <a:p>
          <a:endParaRPr lang="en-US"/>
        </a:p>
      </dgm:t>
    </dgm:pt>
    <dgm:pt modelId="{74907C8C-0220-4E67-B177-8CD66DF373CC}" type="sibTrans" cxnId="{4B357942-B7C8-450E-BD90-7D6B25F46ADE}">
      <dgm:prSet/>
      <dgm:spPr/>
      <dgm:t>
        <a:bodyPr/>
        <a:lstStyle/>
        <a:p>
          <a:endParaRPr lang="en-US"/>
        </a:p>
      </dgm:t>
    </dgm:pt>
    <dgm:pt modelId="{25FFE57A-B56A-44C9-B74C-5A69E40CCF96}">
      <dgm:prSet/>
      <dgm:spPr/>
      <dgm:t>
        <a:bodyPr/>
        <a:lstStyle/>
        <a:p>
          <a:r>
            <a:rPr lang="nl-NL"/>
            <a:t> Termijn van 3 maanden</a:t>
          </a:r>
          <a:endParaRPr lang="en-US"/>
        </a:p>
      </dgm:t>
    </dgm:pt>
    <dgm:pt modelId="{41DAC240-E4DD-43AC-9689-FCF64C4D97AD}" type="parTrans" cxnId="{011D7725-11FA-4758-A100-D621237516F6}">
      <dgm:prSet/>
      <dgm:spPr/>
      <dgm:t>
        <a:bodyPr/>
        <a:lstStyle/>
        <a:p>
          <a:endParaRPr lang="en-US"/>
        </a:p>
      </dgm:t>
    </dgm:pt>
    <dgm:pt modelId="{DB6E86AC-4E37-44FF-8DAD-85C54E5ADF53}" type="sibTrans" cxnId="{011D7725-11FA-4758-A100-D621237516F6}">
      <dgm:prSet/>
      <dgm:spPr/>
      <dgm:t>
        <a:bodyPr/>
        <a:lstStyle/>
        <a:p>
          <a:endParaRPr lang="en-US"/>
        </a:p>
      </dgm:t>
    </dgm:pt>
    <dgm:pt modelId="{B58EEFA4-E031-4662-8275-240C65CF14DB}" type="pres">
      <dgm:prSet presAssocID="{E462E303-20BB-4428-9CEC-528121481DC3}" presName="root" presStyleCnt="0">
        <dgm:presLayoutVars>
          <dgm:dir/>
          <dgm:resizeHandles val="exact"/>
        </dgm:presLayoutVars>
      </dgm:prSet>
      <dgm:spPr/>
    </dgm:pt>
    <dgm:pt modelId="{AEEC424F-65DC-4723-858D-6AB9B209732C}" type="pres">
      <dgm:prSet presAssocID="{1FF3FCDC-5829-4D87-BE7D-79F92857765E}" presName="compNode" presStyleCnt="0"/>
      <dgm:spPr/>
    </dgm:pt>
    <dgm:pt modelId="{855A7D99-081F-4F80-A240-BA6944555A69}" type="pres">
      <dgm:prSet presAssocID="{1FF3FCDC-5829-4D87-BE7D-79F92857765E}" presName="bgRect" presStyleLbl="bgShp" presStyleIdx="0" presStyleCnt="1" custLinFactNeighborX="-567" custLinFactNeighborY="0"/>
      <dgm:spPr/>
    </dgm:pt>
    <dgm:pt modelId="{09EA35B3-8E0B-40D3-9C6A-324A75F07CF4}" type="pres">
      <dgm:prSet presAssocID="{1FF3FCDC-5829-4D87-BE7D-79F92857765E}" presName="iconRect" presStyleLbl="node1" presStyleIdx="0" presStyleCnt="1"/>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Moon Viewing Ceremony"/>
        </a:ext>
      </dgm:extLst>
    </dgm:pt>
    <dgm:pt modelId="{D11D42C8-7C93-48E5-BD15-F199DC27F13F}" type="pres">
      <dgm:prSet presAssocID="{1FF3FCDC-5829-4D87-BE7D-79F92857765E}" presName="spaceRect" presStyleCnt="0"/>
      <dgm:spPr/>
    </dgm:pt>
    <dgm:pt modelId="{1AFFFB18-AFCE-4732-A282-AA07E6C7DAAA}" type="pres">
      <dgm:prSet presAssocID="{1FF3FCDC-5829-4D87-BE7D-79F92857765E}" presName="parTx" presStyleLbl="revTx" presStyleIdx="0" presStyleCnt="2">
        <dgm:presLayoutVars>
          <dgm:chMax val="0"/>
          <dgm:chPref val="0"/>
        </dgm:presLayoutVars>
      </dgm:prSet>
      <dgm:spPr/>
    </dgm:pt>
    <dgm:pt modelId="{97AE2F4E-28FC-4E05-9392-A02AD3A4EB13}" type="pres">
      <dgm:prSet presAssocID="{1FF3FCDC-5829-4D87-BE7D-79F92857765E}" presName="desTx" presStyleLbl="revTx" presStyleIdx="1" presStyleCnt="2">
        <dgm:presLayoutVars/>
      </dgm:prSet>
      <dgm:spPr/>
    </dgm:pt>
  </dgm:ptLst>
  <dgm:cxnLst>
    <dgm:cxn modelId="{1C95741A-63E1-47DD-BD1B-F1EB9F562F76}" type="presOf" srcId="{1FF3FCDC-5829-4D87-BE7D-79F92857765E}" destId="{1AFFFB18-AFCE-4732-A282-AA07E6C7DAAA}" srcOrd="0" destOrd="0" presId="urn:microsoft.com/office/officeart/2018/2/layout/IconVerticalSolidList"/>
    <dgm:cxn modelId="{011D7725-11FA-4758-A100-D621237516F6}" srcId="{1FF3FCDC-5829-4D87-BE7D-79F92857765E}" destId="{25FFE57A-B56A-44C9-B74C-5A69E40CCF96}" srcOrd="0" destOrd="0" parTransId="{41DAC240-E4DD-43AC-9689-FCF64C4D97AD}" sibTransId="{DB6E86AC-4E37-44FF-8DAD-85C54E5ADF53}"/>
    <dgm:cxn modelId="{4B357942-B7C8-450E-BD90-7D6B25F46ADE}" srcId="{E462E303-20BB-4428-9CEC-528121481DC3}" destId="{1FF3FCDC-5829-4D87-BE7D-79F92857765E}" srcOrd="0" destOrd="0" parTransId="{C6BA94EE-B8D4-44C6-BC56-B8F12D9D7B97}" sibTransId="{74907C8C-0220-4E67-B177-8CD66DF373CC}"/>
    <dgm:cxn modelId="{B73D8B87-238A-4813-A14F-AF369956F071}" type="presOf" srcId="{25FFE57A-B56A-44C9-B74C-5A69E40CCF96}" destId="{97AE2F4E-28FC-4E05-9392-A02AD3A4EB13}" srcOrd="0" destOrd="0" presId="urn:microsoft.com/office/officeart/2018/2/layout/IconVerticalSolidList"/>
    <dgm:cxn modelId="{9865C18D-9893-446B-8554-F4C03400B5FD}" type="presOf" srcId="{E462E303-20BB-4428-9CEC-528121481DC3}" destId="{B58EEFA4-E031-4662-8275-240C65CF14DB}" srcOrd="0" destOrd="0" presId="urn:microsoft.com/office/officeart/2018/2/layout/IconVerticalSolidList"/>
    <dgm:cxn modelId="{39613BB1-890D-4265-92C6-60F8E03E14C4}" type="presParOf" srcId="{B58EEFA4-E031-4662-8275-240C65CF14DB}" destId="{AEEC424F-65DC-4723-858D-6AB9B209732C}" srcOrd="0" destOrd="0" presId="urn:microsoft.com/office/officeart/2018/2/layout/IconVerticalSolidList"/>
    <dgm:cxn modelId="{91FB58FB-FC68-4BCF-838D-106D218BB123}" type="presParOf" srcId="{AEEC424F-65DC-4723-858D-6AB9B209732C}" destId="{855A7D99-081F-4F80-A240-BA6944555A69}" srcOrd="0" destOrd="0" presId="urn:microsoft.com/office/officeart/2018/2/layout/IconVerticalSolidList"/>
    <dgm:cxn modelId="{F099F963-9475-4DA5-8CC7-E66CBA0782CA}" type="presParOf" srcId="{AEEC424F-65DC-4723-858D-6AB9B209732C}" destId="{09EA35B3-8E0B-40D3-9C6A-324A75F07CF4}" srcOrd="1" destOrd="0" presId="urn:microsoft.com/office/officeart/2018/2/layout/IconVerticalSolidList"/>
    <dgm:cxn modelId="{61A72F2C-E873-4BBF-927B-FECB2EA486ED}" type="presParOf" srcId="{AEEC424F-65DC-4723-858D-6AB9B209732C}" destId="{D11D42C8-7C93-48E5-BD15-F199DC27F13F}" srcOrd="2" destOrd="0" presId="urn:microsoft.com/office/officeart/2018/2/layout/IconVerticalSolidList"/>
    <dgm:cxn modelId="{09D2E863-AFE3-401F-A2A9-95FDF84EDE3C}" type="presParOf" srcId="{AEEC424F-65DC-4723-858D-6AB9B209732C}" destId="{1AFFFB18-AFCE-4732-A282-AA07E6C7DAAA}" srcOrd="3" destOrd="0" presId="urn:microsoft.com/office/officeart/2018/2/layout/IconVerticalSolidList"/>
    <dgm:cxn modelId="{07A29404-4C2C-427E-857C-2EB337FEBEC3}" type="presParOf" srcId="{AEEC424F-65DC-4723-858D-6AB9B209732C}" destId="{97AE2F4E-28FC-4E05-9392-A02AD3A4EB13}"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0737AD8-158C-4AE1-A7F9-E208B2ED4E70}"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BEDB08BC-A09A-432C-B52E-8AB61C1D88AE}">
      <dgm:prSet/>
      <dgm:spPr/>
      <dgm:t>
        <a:bodyPr/>
        <a:lstStyle/>
        <a:p>
          <a:pPr>
            <a:defRPr cap="all"/>
          </a:pPr>
          <a:r>
            <a:rPr lang="nl-BE"/>
            <a:t>Aanvragen</a:t>
          </a:r>
          <a:endParaRPr lang="en-US"/>
        </a:p>
      </dgm:t>
    </dgm:pt>
    <dgm:pt modelId="{E7E2CBAC-8914-4EB3-9873-B7B8921BD2C3}" type="parTrans" cxnId="{CFE76C8F-13A9-47A9-8B47-D7853317795B}">
      <dgm:prSet/>
      <dgm:spPr/>
      <dgm:t>
        <a:bodyPr/>
        <a:lstStyle/>
        <a:p>
          <a:endParaRPr lang="en-US"/>
        </a:p>
      </dgm:t>
    </dgm:pt>
    <dgm:pt modelId="{AC656A85-DB20-47C0-9EA8-4149B8C19B3E}" type="sibTrans" cxnId="{CFE76C8F-13A9-47A9-8B47-D7853317795B}">
      <dgm:prSet/>
      <dgm:spPr/>
      <dgm:t>
        <a:bodyPr/>
        <a:lstStyle/>
        <a:p>
          <a:endParaRPr lang="en-US"/>
        </a:p>
      </dgm:t>
    </dgm:pt>
    <dgm:pt modelId="{CE718A2D-28DD-438E-9419-C8DCF016C0DF}">
      <dgm:prSet/>
      <dgm:spPr/>
      <dgm:t>
        <a:bodyPr/>
        <a:lstStyle/>
        <a:p>
          <a:pPr>
            <a:defRPr cap="all"/>
          </a:pPr>
          <a:r>
            <a:rPr lang="nl-BE"/>
            <a:t>Rijmheide en Seniorengids</a:t>
          </a:r>
          <a:endParaRPr lang="en-US"/>
        </a:p>
      </dgm:t>
    </dgm:pt>
    <dgm:pt modelId="{A08CA0DA-1B67-43F1-8F63-ECF34167936C}" type="parTrans" cxnId="{67D453C3-32D8-45EA-B923-A6FCB364212E}">
      <dgm:prSet/>
      <dgm:spPr/>
      <dgm:t>
        <a:bodyPr/>
        <a:lstStyle/>
        <a:p>
          <a:endParaRPr lang="en-US"/>
        </a:p>
      </dgm:t>
    </dgm:pt>
    <dgm:pt modelId="{501E437D-D310-4773-BE32-79E7CFEBC0D7}" type="sibTrans" cxnId="{67D453C3-32D8-45EA-B923-A6FCB364212E}">
      <dgm:prSet/>
      <dgm:spPr/>
      <dgm:t>
        <a:bodyPr/>
        <a:lstStyle/>
        <a:p>
          <a:endParaRPr lang="en-US"/>
        </a:p>
      </dgm:t>
    </dgm:pt>
    <dgm:pt modelId="{D0B73C38-86BA-44EB-9F6F-41BC1889A8BB}" type="pres">
      <dgm:prSet presAssocID="{90737AD8-158C-4AE1-A7F9-E208B2ED4E70}" presName="linear" presStyleCnt="0">
        <dgm:presLayoutVars>
          <dgm:animLvl val="lvl"/>
          <dgm:resizeHandles val="exact"/>
        </dgm:presLayoutVars>
      </dgm:prSet>
      <dgm:spPr/>
    </dgm:pt>
    <dgm:pt modelId="{77D1D9C1-FE96-4FD2-B1AD-58A2AAFB69EC}" type="pres">
      <dgm:prSet presAssocID="{BEDB08BC-A09A-432C-B52E-8AB61C1D88AE}" presName="parentText" presStyleLbl="node1" presStyleIdx="0" presStyleCnt="2">
        <dgm:presLayoutVars>
          <dgm:chMax val="0"/>
          <dgm:bulletEnabled val="1"/>
        </dgm:presLayoutVars>
      </dgm:prSet>
      <dgm:spPr/>
    </dgm:pt>
    <dgm:pt modelId="{A34BA620-D300-4EF9-A762-25ED1C4E29AC}" type="pres">
      <dgm:prSet presAssocID="{AC656A85-DB20-47C0-9EA8-4149B8C19B3E}" presName="spacer" presStyleCnt="0"/>
      <dgm:spPr/>
    </dgm:pt>
    <dgm:pt modelId="{966EA995-0B7F-419B-BC0D-85BDC70CC5DF}" type="pres">
      <dgm:prSet presAssocID="{CE718A2D-28DD-438E-9419-C8DCF016C0DF}" presName="parentText" presStyleLbl="node1" presStyleIdx="1" presStyleCnt="2">
        <dgm:presLayoutVars>
          <dgm:chMax val="0"/>
          <dgm:bulletEnabled val="1"/>
        </dgm:presLayoutVars>
      </dgm:prSet>
      <dgm:spPr/>
    </dgm:pt>
  </dgm:ptLst>
  <dgm:cxnLst>
    <dgm:cxn modelId="{2EF0D50C-C1D0-4DB1-BBE5-B75A9F7B581F}" type="presOf" srcId="{BEDB08BC-A09A-432C-B52E-8AB61C1D88AE}" destId="{77D1D9C1-FE96-4FD2-B1AD-58A2AAFB69EC}" srcOrd="0" destOrd="0" presId="urn:microsoft.com/office/officeart/2005/8/layout/vList2"/>
    <dgm:cxn modelId="{3DF03C48-5A5C-4CE4-9ED5-F0C236A2CEFA}" type="presOf" srcId="{90737AD8-158C-4AE1-A7F9-E208B2ED4E70}" destId="{D0B73C38-86BA-44EB-9F6F-41BC1889A8BB}" srcOrd="0" destOrd="0" presId="urn:microsoft.com/office/officeart/2005/8/layout/vList2"/>
    <dgm:cxn modelId="{CFE76C8F-13A9-47A9-8B47-D7853317795B}" srcId="{90737AD8-158C-4AE1-A7F9-E208B2ED4E70}" destId="{BEDB08BC-A09A-432C-B52E-8AB61C1D88AE}" srcOrd="0" destOrd="0" parTransId="{E7E2CBAC-8914-4EB3-9873-B7B8921BD2C3}" sibTransId="{AC656A85-DB20-47C0-9EA8-4149B8C19B3E}"/>
    <dgm:cxn modelId="{67D453C3-32D8-45EA-B923-A6FCB364212E}" srcId="{90737AD8-158C-4AE1-A7F9-E208B2ED4E70}" destId="{CE718A2D-28DD-438E-9419-C8DCF016C0DF}" srcOrd="1" destOrd="0" parTransId="{A08CA0DA-1B67-43F1-8F63-ECF34167936C}" sibTransId="{501E437D-D310-4773-BE32-79E7CFEBC0D7}"/>
    <dgm:cxn modelId="{7562CDFD-266E-4490-B269-A7E2DFDB7102}" type="presOf" srcId="{CE718A2D-28DD-438E-9419-C8DCF016C0DF}" destId="{966EA995-0B7F-419B-BC0D-85BDC70CC5DF}" srcOrd="0" destOrd="0" presId="urn:microsoft.com/office/officeart/2005/8/layout/vList2"/>
    <dgm:cxn modelId="{2221D295-A04B-410F-9DFF-D7DE2B7FD77B}" type="presParOf" srcId="{D0B73C38-86BA-44EB-9F6F-41BC1889A8BB}" destId="{77D1D9C1-FE96-4FD2-B1AD-58A2AAFB69EC}" srcOrd="0" destOrd="0" presId="urn:microsoft.com/office/officeart/2005/8/layout/vList2"/>
    <dgm:cxn modelId="{F4676B95-1B79-4664-AA66-D2D94D3F89EB}" type="presParOf" srcId="{D0B73C38-86BA-44EB-9F6F-41BC1889A8BB}" destId="{A34BA620-D300-4EF9-A762-25ED1C4E29AC}" srcOrd="1" destOrd="0" presId="urn:microsoft.com/office/officeart/2005/8/layout/vList2"/>
    <dgm:cxn modelId="{A39640C2-69DF-41A7-B92C-243CFE623F03}" type="presParOf" srcId="{D0B73C38-86BA-44EB-9F6F-41BC1889A8BB}" destId="{966EA995-0B7F-419B-BC0D-85BDC70CC5DF}"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8429D84-FE54-4851-9C21-7A07B34BE7CE}"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B047ED3-D9FF-47E7-8C15-C85225B6ED90}">
      <dgm:prSet/>
      <dgm:spPr/>
      <dgm:t>
        <a:bodyPr/>
        <a:lstStyle/>
        <a:p>
          <a:r>
            <a:rPr lang="nl-BE"/>
            <a:t>Contact ondersteuning bij aanvraag</a:t>
          </a:r>
          <a:endParaRPr lang="en-US"/>
        </a:p>
      </dgm:t>
    </dgm:pt>
    <dgm:pt modelId="{4ED82189-2648-411F-91F7-58253444DBAD}" type="parTrans" cxnId="{998065F3-9D00-4DD6-9E0D-9F7E2F6A9FED}">
      <dgm:prSet/>
      <dgm:spPr/>
      <dgm:t>
        <a:bodyPr/>
        <a:lstStyle/>
        <a:p>
          <a:endParaRPr lang="en-US"/>
        </a:p>
      </dgm:t>
    </dgm:pt>
    <dgm:pt modelId="{82DE6B63-1F92-456F-89AC-552852C83C16}" type="sibTrans" cxnId="{998065F3-9D00-4DD6-9E0D-9F7E2F6A9FED}">
      <dgm:prSet/>
      <dgm:spPr/>
      <dgm:t>
        <a:bodyPr/>
        <a:lstStyle/>
        <a:p>
          <a:endParaRPr lang="en-US"/>
        </a:p>
      </dgm:t>
    </dgm:pt>
    <dgm:pt modelId="{4D6686AE-E221-4D7A-866C-3C2A8102286E}">
      <dgm:prSet/>
      <dgm:spPr/>
      <dgm:t>
        <a:bodyPr/>
        <a:lstStyle/>
        <a:p>
          <a:r>
            <a:rPr lang="nl-BE"/>
            <a:t>Ruimte om bespreking van individueel dossier</a:t>
          </a:r>
          <a:endParaRPr lang="en-US"/>
        </a:p>
      </dgm:t>
    </dgm:pt>
    <dgm:pt modelId="{CC517E6E-A224-4349-A7E2-F38F8324764F}" type="parTrans" cxnId="{41E463B1-6B6C-47FA-AA86-5C9A36D1F703}">
      <dgm:prSet/>
      <dgm:spPr/>
      <dgm:t>
        <a:bodyPr/>
        <a:lstStyle/>
        <a:p>
          <a:endParaRPr lang="en-US"/>
        </a:p>
      </dgm:t>
    </dgm:pt>
    <dgm:pt modelId="{0A3F6A91-EEA5-4DAE-82CD-9EECEF13039A}" type="sibTrans" cxnId="{41E463B1-6B6C-47FA-AA86-5C9A36D1F703}">
      <dgm:prSet/>
      <dgm:spPr/>
      <dgm:t>
        <a:bodyPr/>
        <a:lstStyle/>
        <a:p>
          <a:endParaRPr lang="en-US"/>
        </a:p>
      </dgm:t>
    </dgm:pt>
    <dgm:pt modelId="{E51A9265-7831-49DF-A975-815CCB5956DF}">
      <dgm:prSet/>
      <dgm:spPr/>
      <dgm:t>
        <a:bodyPr/>
        <a:lstStyle/>
        <a:p>
          <a:r>
            <a:rPr lang="nl-BE"/>
            <a:t>Doorgeven van relevante info rond mantelzorgcafé’s en info sessies</a:t>
          </a:r>
          <a:endParaRPr lang="en-US"/>
        </a:p>
      </dgm:t>
    </dgm:pt>
    <dgm:pt modelId="{F49BFCB8-39B7-4E64-A098-F870A71EDC66}" type="parTrans" cxnId="{118E4C1C-2D2E-47EE-980D-34DB566D17C0}">
      <dgm:prSet/>
      <dgm:spPr/>
      <dgm:t>
        <a:bodyPr/>
        <a:lstStyle/>
        <a:p>
          <a:endParaRPr lang="en-US"/>
        </a:p>
      </dgm:t>
    </dgm:pt>
    <dgm:pt modelId="{6E2208AC-86E5-43C3-B930-83FED57BBE19}" type="sibTrans" cxnId="{118E4C1C-2D2E-47EE-980D-34DB566D17C0}">
      <dgm:prSet/>
      <dgm:spPr/>
      <dgm:t>
        <a:bodyPr/>
        <a:lstStyle/>
        <a:p>
          <a:endParaRPr lang="en-US"/>
        </a:p>
      </dgm:t>
    </dgm:pt>
    <dgm:pt modelId="{B5A4FCF0-CF70-47D5-8E2B-E1264AF5F328}" type="pres">
      <dgm:prSet presAssocID="{78429D84-FE54-4851-9C21-7A07B34BE7CE}" presName="diagram" presStyleCnt="0">
        <dgm:presLayoutVars>
          <dgm:dir/>
          <dgm:resizeHandles val="exact"/>
        </dgm:presLayoutVars>
      </dgm:prSet>
      <dgm:spPr/>
    </dgm:pt>
    <dgm:pt modelId="{8CE625FB-A2E0-4924-9B36-FED28366B87F}" type="pres">
      <dgm:prSet presAssocID="{2B047ED3-D9FF-47E7-8C15-C85225B6ED90}" presName="node" presStyleLbl="node1" presStyleIdx="0" presStyleCnt="3">
        <dgm:presLayoutVars>
          <dgm:bulletEnabled val="1"/>
        </dgm:presLayoutVars>
      </dgm:prSet>
      <dgm:spPr/>
    </dgm:pt>
    <dgm:pt modelId="{DC34D451-FDB9-4B7B-B8D2-8229749C379A}" type="pres">
      <dgm:prSet presAssocID="{82DE6B63-1F92-456F-89AC-552852C83C16}" presName="sibTrans" presStyleCnt="0"/>
      <dgm:spPr/>
    </dgm:pt>
    <dgm:pt modelId="{690CE582-1927-464A-ACD2-F522D2304820}" type="pres">
      <dgm:prSet presAssocID="{4D6686AE-E221-4D7A-866C-3C2A8102286E}" presName="node" presStyleLbl="node1" presStyleIdx="1" presStyleCnt="3">
        <dgm:presLayoutVars>
          <dgm:bulletEnabled val="1"/>
        </dgm:presLayoutVars>
      </dgm:prSet>
      <dgm:spPr/>
    </dgm:pt>
    <dgm:pt modelId="{14AE219F-D0FF-4220-844E-8DE318FD941D}" type="pres">
      <dgm:prSet presAssocID="{0A3F6A91-EEA5-4DAE-82CD-9EECEF13039A}" presName="sibTrans" presStyleCnt="0"/>
      <dgm:spPr/>
    </dgm:pt>
    <dgm:pt modelId="{F17B372D-C080-46F6-86F8-0C08B577B83F}" type="pres">
      <dgm:prSet presAssocID="{E51A9265-7831-49DF-A975-815CCB5956DF}" presName="node" presStyleLbl="node1" presStyleIdx="2" presStyleCnt="3">
        <dgm:presLayoutVars>
          <dgm:bulletEnabled val="1"/>
        </dgm:presLayoutVars>
      </dgm:prSet>
      <dgm:spPr/>
    </dgm:pt>
  </dgm:ptLst>
  <dgm:cxnLst>
    <dgm:cxn modelId="{118E4C1C-2D2E-47EE-980D-34DB566D17C0}" srcId="{78429D84-FE54-4851-9C21-7A07B34BE7CE}" destId="{E51A9265-7831-49DF-A975-815CCB5956DF}" srcOrd="2" destOrd="0" parTransId="{F49BFCB8-39B7-4E64-A098-F870A71EDC66}" sibTransId="{6E2208AC-86E5-43C3-B930-83FED57BBE19}"/>
    <dgm:cxn modelId="{EF3B4426-148E-4430-B656-3F71DB864D2B}" type="presOf" srcId="{E51A9265-7831-49DF-A975-815CCB5956DF}" destId="{F17B372D-C080-46F6-86F8-0C08B577B83F}" srcOrd="0" destOrd="0" presId="urn:microsoft.com/office/officeart/2005/8/layout/default"/>
    <dgm:cxn modelId="{09BDD372-C1D0-4768-B85A-24B475E241CD}" type="presOf" srcId="{2B047ED3-D9FF-47E7-8C15-C85225B6ED90}" destId="{8CE625FB-A2E0-4924-9B36-FED28366B87F}" srcOrd="0" destOrd="0" presId="urn:microsoft.com/office/officeart/2005/8/layout/default"/>
    <dgm:cxn modelId="{84EDBD74-E14B-4C82-AD8B-8E5A81AADF6E}" type="presOf" srcId="{78429D84-FE54-4851-9C21-7A07B34BE7CE}" destId="{B5A4FCF0-CF70-47D5-8E2B-E1264AF5F328}" srcOrd="0" destOrd="0" presId="urn:microsoft.com/office/officeart/2005/8/layout/default"/>
    <dgm:cxn modelId="{4930A189-7F3B-4F9B-BD2D-FEC85B86E4A8}" type="presOf" srcId="{4D6686AE-E221-4D7A-866C-3C2A8102286E}" destId="{690CE582-1927-464A-ACD2-F522D2304820}" srcOrd="0" destOrd="0" presId="urn:microsoft.com/office/officeart/2005/8/layout/default"/>
    <dgm:cxn modelId="{41E463B1-6B6C-47FA-AA86-5C9A36D1F703}" srcId="{78429D84-FE54-4851-9C21-7A07B34BE7CE}" destId="{4D6686AE-E221-4D7A-866C-3C2A8102286E}" srcOrd="1" destOrd="0" parTransId="{CC517E6E-A224-4349-A7E2-F38F8324764F}" sibTransId="{0A3F6A91-EEA5-4DAE-82CD-9EECEF13039A}"/>
    <dgm:cxn modelId="{998065F3-9D00-4DD6-9E0D-9F7E2F6A9FED}" srcId="{78429D84-FE54-4851-9C21-7A07B34BE7CE}" destId="{2B047ED3-D9FF-47E7-8C15-C85225B6ED90}" srcOrd="0" destOrd="0" parTransId="{4ED82189-2648-411F-91F7-58253444DBAD}" sibTransId="{82DE6B63-1F92-456F-89AC-552852C83C16}"/>
    <dgm:cxn modelId="{3DD7E835-ECC3-4F35-A63A-638369A645EF}" type="presParOf" srcId="{B5A4FCF0-CF70-47D5-8E2B-E1264AF5F328}" destId="{8CE625FB-A2E0-4924-9B36-FED28366B87F}" srcOrd="0" destOrd="0" presId="urn:microsoft.com/office/officeart/2005/8/layout/default"/>
    <dgm:cxn modelId="{86A509C0-3365-411B-85C2-C30875557F62}" type="presParOf" srcId="{B5A4FCF0-CF70-47D5-8E2B-E1264AF5F328}" destId="{DC34D451-FDB9-4B7B-B8D2-8229749C379A}" srcOrd="1" destOrd="0" presId="urn:microsoft.com/office/officeart/2005/8/layout/default"/>
    <dgm:cxn modelId="{C93BEA3B-6989-4DD6-9155-7275B159A16B}" type="presParOf" srcId="{B5A4FCF0-CF70-47D5-8E2B-E1264AF5F328}" destId="{690CE582-1927-464A-ACD2-F522D2304820}" srcOrd="2" destOrd="0" presId="urn:microsoft.com/office/officeart/2005/8/layout/default"/>
    <dgm:cxn modelId="{FC028AF2-A911-4605-B454-C9CF95F1C1DB}" type="presParOf" srcId="{B5A4FCF0-CF70-47D5-8E2B-E1264AF5F328}" destId="{14AE219F-D0FF-4220-844E-8DE318FD941D}" srcOrd="3" destOrd="0" presId="urn:microsoft.com/office/officeart/2005/8/layout/default"/>
    <dgm:cxn modelId="{44603E70-0CFA-4EF4-8976-1527D05319ED}" type="presParOf" srcId="{B5A4FCF0-CF70-47D5-8E2B-E1264AF5F328}" destId="{F17B372D-C080-46F6-86F8-0C08B577B83F}"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F4074B8-CB3E-465A-947E-75B43C8B5072}"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D5FA0FDF-DFE2-4CEE-8379-4ECEAB51F4DF}">
      <dgm:prSet/>
      <dgm:spPr/>
      <dgm:t>
        <a:bodyPr/>
        <a:lstStyle/>
        <a:p>
          <a:r>
            <a:rPr lang="nl-BE" dirty="0"/>
            <a:t>Dag van de Mantelzorg</a:t>
          </a:r>
          <a:endParaRPr lang="en-US" dirty="0"/>
        </a:p>
      </dgm:t>
    </dgm:pt>
    <dgm:pt modelId="{9BEDC7B4-060D-4D21-9068-F51EECA83C7B}" type="parTrans" cxnId="{7E43FAA5-8A66-4CDE-99DF-4A9981B86FD5}">
      <dgm:prSet/>
      <dgm:spPr/>
      <dgm:t>
        <a:bodyPr/>
        <a:lstStyle/>
        <a:p>
          <a:endParaRPr lang="en-US"/>
        </a:p>
      </dgm:t>
    </dgm:pt>
    <dgm:pt modelId="{0EE83803-0CB3-4A7C-B43B-AD580281016C}" type="sibTrans" cxnId="{7E43FAA5-8A66-4CDE-99DF-4A9981B86FD5}">
      <dgm:prSet/>
      <dgm:spPr/>
      <dgm:t>
        <a:bodyPr/>
        <a:lstStyle/>
        <a:p>
          <a:endParaRPr lang="en-US"/>
        </a:p>
      </dgm:t>
    </dgm:pt>
    <dgm:pt modelId="{B3BE37FE-8393-45D7-97CA-FB0C9EF685AC}">
      <dgm:prSet/>
      <dgm:spPr/>
      <dgm:t>
        <a:bodyPr/>
        <a:lstStyle/>
        <a:p>
          <a:r>
            <a:rPr lang="en-US" dirty="0" err="1"/>
            <a:t>Optimalisatie</a:t>
          </a:r>
          <a:r>
            <a:rPr lang="en-US" dirty="0"/>
            <a:t> </a:t>
          </a:r>
          <a:r>
            <a:rPr lang="en-US" dirty="0" err="1"/>
            <a:t>samenwerking</a:t>
          </a:r>
          <a:r>
            <a:rPr lang="en-US" dirty="0"/>
            <a:t> </a:t>
          </a:r>
          <a:r>
            <a:rPr lang="en-US" dirty="0" err="1"/>
            <a:t>dienstencentrum</a:t>
          </a:r>
          <a:endParaRPr lang="en-US" dirty="0"/>
        </a:p>
      </dgm:t>
    </dgm:pt>
    <dgm:pt modelId="{C6B585F1-A994-4644-BE90-7259E7377C6D}" type="parTrans" cxnId="{8E2B3AB1-7686-4F13-94CF-F51E2675AED8}">
      <dgm:prSet/>
      <dgm:spPr/>
      <dgm:t>
        <a:bodyPr/>
        <a:lstStyle/>
        <a:p>
          <a:endParaRPr lang="en-US"/>
        </a:p>
      </dgm:t>
    </dgm:pt>
    <dgm:pt modelId="{D16C1A36-E733-4F41-A809-365FC7FA1181}" type="sibTrans" cxnId="{8E2B3AB1-7686-4F13-94CF-F51E2675AED8}">
      <dgm:prSet/>
      <dgm:spPr/>
      <dgm:t>
        <a:bodyPr/>
        <a:lstStyle/>
        <a:p>
          <a:endParaRPr lang="en-US"/>
        </a:p>
      </dgm:t>
    </dgm:pt>
    <dgm:pt modelId="{72C52E7D-4C80-4F26-B1A5-780D722A9993}">
      <dgm:prSet/>
      <dgm:spPr/>
      <dgm:t>
        <a:bodyPr/>
        <a:lstStyle/>
        <a:p>
          <a:r>
            <a:rPr lang="en-US" dirty="0" err="1"/>
            <a:t>Inzetten</a:t>
          </a:r>
          <a:r>
            <a:rPr lang="en-US" dirty="0"/>
            <a:t> op </a:t>
          </a:r>
          <a:r>
            <a:rPr lang="en-US" dirty="0" err="1"/>
            <a:t>inhoudelijke</a:t>
          </a:r>
          <a:r>
            <a:rPr lang="en-US" dirty="0"/>
            <a:t> dossiers</a:t>
          </a:r>
        </a:p>
      </dgm:t>
    </dgm:pt>
    <dgm:pt modelId="{E62B7BE6-58C6-4FA9-9579-B458526C3CB0}" type="parTrans" cxnId="{006FCDD0-861F-4706-A7C0-3B394343BAC4}">
      <dgm:prSet/>
      <dgm:spPr/>
      <dgm:t>
        <a:bodyPr/>
        <a:lstStyle/>
        <a:p>
          <a:endParaRPr lang="en-US"/>
        </a:p>
      </dgm:t>
    </dgm:pt>
    <dgm:pt modelId="{CCC82393-05A0-4FAE-8128-32AA2BC62CF4}" type="sibTrans" cxnId="{006FCDD0-861F-4706-A7C0-3B394343BAC4}">
      <dgm:prSet/>
      <dgm:spPr/>
      <dgm:t>
        <a:bodyPr/>
        <a:lstStyle/>
        <a:p>
          <a:endParaRPr lang="en-US"/>
        </a:p>
      </dgm:t>
    </dgm:pt>
    <dgm:pt modelId="{8DFF8C0B-D238-42B6-A240-5D37B500126C}">
      <dgm:prSet/>
      <dgm:spPr/>
      <dgm:t>
        <a:bodyPr/>
        <a:lstStyle/>
        <a:p>
          <a:r>
            <a:rPr lang="en-US" dirty="0" err="1"/>
            <a:t>Uitbouw</a:t>
          </a:r>
          <a:r>
            <a:rPr lang="en-US" dirty="0"/>
            <a:t> </a:t>
          </a:r>
          <a:r>
            <a:rPr lang="en-US" dirty="0" err="1"/>
            <a:t>Mantelzorgbeleid</a:t>
          </a:r>
          <a:r>
            <a:rPr lang="en-US" dirty="0"/>
            <a:t> </a:t>
          </a:r>
        </a:p>
      </dgm:t>
    </dgm:pt>
    <dgm:pt modelId="{75819A00-BB14-4F2E-AB51-143E342BCFD5}" type="sibTrans" cxnId="{DCA219BA-24C5-40A5-8552-A25E16EC7121}">
      <dgm:prSet/>
      <dgm:spPr/>
      <dgm:t>
        <a:bodyPr/>
        <a:lstStyle/>
        <a:p>
          <a:endParaRPr lang="nl-BE"/>
        </a:p>
      </dgm:t>
    </dgm:pt>
    <dgm:pt modelId="{D909DC84-5638-4184-8D9B-AB094844F0CE}" type="parTrans" cxnId="{DCA219BA-24C5-40A5-8552-A25E16EC7121}">
      <dgm:prSet/>
      <dgm:spPr/>
      <dgm:t>
        <a:bodyPr/>
        <a:lstStyle/>
        <a:p>
          <a:endParaRPr lang="nl-BE"/>
        </a:p>
      </dgm:t>
    </dgm:pt>
    <dgm:pt modelId="{B11E9FF0-001B-4B10-B23F-E54DA0612AB1}" type="pres">
      <dgm:prSet presAssocID="{2F4074B8-CB3E-465A-947E-75B43C8B5072}" presName="linear" presStyleCnt="0">
        <dgm:presLayoutVars>
          <dgm:dir/>
          <dgm:animLvl val="lvl"/>
          <dgm:resizeHandles val="exact"/>
        </dgm:presLayoutVars>
      </dgm:prSet>
      <dgm:spPr/>
    </dgm:pt>
    <dgm:pt modelId="{FC173501-952F-4FB2-AB23-A8109EB08BD6}" type="pres">
      <dgm:prSet presAssocID="{D5FA0FDF-DFE2-4CEE-8379-4ECEAB51F4DF}" presName="parentLin" presStyleCnt="0"/>
      <dgm:spPr/>
    </dgm:pt>
    <dgm:pt modelId="{35F3BA1C-6C84-4358-8BBE-7138E7A00D64}" type="pres">
      <dgm:prSet presAssocID="{D5FA0FDF-DFE2-4CEE-8379-4ECEAB51F4DF}" presName="parentLeftMargin" presStyleLbl="node1" presStyleIdx="0" presStyleCnt="4"/>
      <dgm:spPr/>
    </dgm:pt>
    <dgm:pt modelId="{D666302C-335E-4406-B959-4F51E180597F}" type="pres">
      <dgm:prSet presAssocID="{D5FA0FDF-DFE2-4CEE-8379-4ECEAB51F4DF}" presName="parentText" presStyleLbl="node1" presStyleIdx="0" presStyleCnt="4">
        <dgm:presLayoutVars>
          <dgm:chMax val="0"/>
          <dgm:bulletEnabled val="1"/>
        </dgm:presLayoutVars>
      </dgm:prSet>
      <dgm:spPr/>
    </dgm:pt>
    <dgm:pt modelId="{DCE1B1D8-EE0B-44C0-9DB5-FE6439718532}" type="pres">
      <dgm:prSet presAssocID="{D5FA0FDF-DFE2-4CEE-8379-4ECEAB51F4DF}" presName="negativeSpace" presStyleCnt="0"/>
      <dgm:spPr/>
    </dgm:pt>
    <dgm:pt modelId="{0D94A896-266D-4B27-9ADC-F5337FCD46E9}" type="pres">
      <dgm:prSet presAssocID="{D5FA0FDF-DFE2-4CEE-8379-4ECEAB51F4DF}" presName="childText" presStyleLbl="conFgAcc1" presStyleIdx="0" presStyleCnt="4">
        <dgm:presLayoutVars>
          <dgm:bulletEnabled val="1"/>
        </dgm:presLayoutVars>
      </dgm:prSet>
      <dgm:spPr/>
    </dgm:pt>
    <dgm:pt modelId="{31B3C739-B51F-457F-A61B-A97E292FFEAF}" type="pres">
      <dgm:prSet presAssocID="{0EE83803-0CB3-4A7C-B43B-AD580281016C}" presName="spaceBetweenRectangles" presStyleCnt="0"/>
      <dgm:spPr/>
    </dgm:pt>
    <dgm:pt modelId="{18BD48B2-ADFD-4CC3-AD44-FC8490206303}" type="pres">
      <dgm:prSet presAssocID="{B3BE37FE-8393-45D7-97CA-FB0C9EF685AC}" presName="parentLin" presStyleCnt="0"/>
      <dgm:spPr/>
    </dgm:pt>
    <dgm:pt modelId="{F65B476C-608E-4B82-A6DC-4F946D697B40}" type="pres">
      <dgm:prSet presAssocID="{B3BE37FE-8393-45D7-97CA-FB0C9EF685AC}" presName="parentLeftMargin" presStyleLbl="node1" presStyleIdx="0" presStyleCnt="4"/>
      <dgm:spPr/>
    </dgm:pt>
    <dgm:pt modelId="{15D71FC1-A8A2-4C71-8A74-A7707CCE5763}" type="pres">
      <dgm:prSet presAssocID="{B3BE37FE-8393-45D7-97CA-FB0C9EF685AC}" presName="parentText" presStyleLbl="node1" presStyleIdx="1" presStyleCnt="4">
        <dgm:presLayoutVars>
          <dgm:chMax val="0"/>
          <dgm:bulletEnabled val="1"/>
        </dgm:presLayoutVars>
      </dgm:prSet>
      <dgm:spPr/>
    </dgm:pt>
    <dgm:pt modelId="{D49EAF1A-A939-4A84-9EAB-3E30D514CB0F}" type="pres">
      <dgm:prSet presAssocID="{B3BE37FE-8393-45D7-97CA-FB0C9EF685AC}" presName="negativeSpace" presStyleCnt="0"/>
      <dgm:spPr/>
    </dgm:pt>
    <dgm:pt modelId="{1CDB0AB9-89B0-4816-ABED-4159A4858FF6}" type="pres">
      <dgm:prSet presAssocID="{B3BE37FE-8393-45D7-97CA-FB0C9EF685AC}" presName="childText" presStyleLbl="conFgAcc1" presStyleIdx="1" presStyleCnt="4">
        <dgm:presLayoutVars>
          <dgm:bulletEnabled val="1"/>
        </dgm:presLayoutVars>
      </dgm:prSet>
      <dgm:spPr/>
    </dgm:pt>
    <dgm:pt modelId="{0297FF52-99AC-492D-8646-5B452AFCD671}" type="pres">
      <dgm:prSet presAssocID="{D16C1A36-E733-4F41-A809-365FC7FA1181}" presName="spaceBetweenRectangles" presStyleCnt="0"/>
      <dgm:spPr/>
    </dgm:pt>
    <dgm:pt modelId="{7F4CD1A0-E939-41D7-BDDC-0395D474671F}" type="pres">
      <dgm:prSet presAssocID="{72C52E7D-4C80-4F26-B1A5-780D722A9993}" presName="parentLin" presStyleCnt="0"/>
      <dgm:spPr/>
    </dgm:pt>
    <dgm:pt modelId="{E9B7013F-F1FA-4072-8F94-2AABB4E1A85D}" type="pres">
      <dgm:prSet presAssocID="{72C52E7D-4C80-4F26-B1A5-780D722A9993}" presName="parentLeftMargin" presStyleLbl="node1" presStyleIdx="1" presStyleCnt="4"/>
      <dgm:spPr/>
    </dgm:pt>
    <dgm:pt modelId="{A555BD92-DC9B-4989-BC48-52DB47B764D6}" type="pres">
      <dgm:prSet presAssocID="{72C52E7D-4C80-4F26-B1A5-780D722A9993}" presName="parentText" presStyleLbl="node1" presStyleIdx="2" presStyleCnt="4">
        <dgm:presLayoutVars>
          <dgm:chMax val="0"/>
          <dgm:bulletEnabled val="1"/>
        </dgm:presLayoutVars>
      </dgm:prSet>
      <dgm:spPr/>
    </dgm:pt>
    <dgm:pt modelId="{4B3E69B5-3EA0-4749-997B-37F81FEFB236}" type="pres">
      <dgm:prSet presAssocID="{72C52E7D-4C80-4F26-B1A5-780D722A9993}" presName="negativeSpace" presStyleCnt="0"/>
      <dgm:spPr/>
    </dgm:pt>
    <dgm:pt modelId="{EDBA9625-48AF-4105-AD1A-6B13A58F5855}" type="pres">
      <dgm:prSet presAssocID="{72C52E7D-4C80-4F26-B1A5-780D722A9993}" presName="childText" presStyleLbl="conFgAcc1" presStyleIdx="2" presStyleCnt="4">
        <dgm:presLayoutVars>
          <dgm:bulletEnabled val="1"/>
        </dgm:presLayoutVars>
      </dgm:prSet>
      <dgm:spPr/>
    </dgm:pt>
    <dgm:pt modelId="{71977B96-D3DE-4CC9-A835-EE981810FE3B}" type="pres">
      <dgm:prSet presAssocID="{CCC82393-05A0-4FAE-8128-32AA2BC62CF4}" presName="spaceBetweenRectangles" presStyleCnt="0"/>
      <dgm:spPr/>
    </dgm:pt>
    <dgm:pt modelId="{D7256A83-3CCC-4264-A129-D2DCB8632C90}" type="pres">
      <dgm:prSet presAssocID="{8DFF8C0B-D238-42B6-A240-5D37B500126C}" presName="parentLin" presStyleCnt="0"/>
      <dgm:spPr/>
    </dgm:pt>
    <dgm:pt modelId="{56A3167D-30FC-429B-8EB0-4D429BD91350}" type="pres">
      <dgm:prSet presAssocID="{8DFF8C0B-D238-42B6-A240-5D37B500126C}" presName="parentLeftMargin" presStyleLbl="node1" presStyleIdx="2" presStyleCnt="4"/>
      <dgm:spPr/>
    </dgm:pt>
    <dgm:pt modelId="{032E1457-2AAB-4AC4-9D05-0A253030AA95}" type="pres">
      <dgm:prSet presAssocID="{8DFF8C0B-D238-42B6-A240-5D37B500126C}" presName="parentText" presStyleLbl="node1" presStyleIdx="3" presStyleCnt="4">
        <dgm:presLayoutVars>
          <dgm:chMax val="0"/>
          <dgm:bulletEnabled val="1"/>
        </dgm:presLayoutVars>
      </dgm:prSet>
      <dgm:spPr/>
    </dgm:pt>
    <dgm:pt modelId="{6013852D-F438-4687-8C83-65A49F39731C}" type="pres">
      <dgm:prSet presAssocID="{8DFF8C0B-D238-42B6-A240-5D37B500126C}" presName="negativeSpace" presStyleCnt="0"/>
      <dgm:spPr/>
    </dgm:pt>
    <dgm:pt modelId="{77DF1BC3-20A5-4AA0-854D-F2F7B46B6AFD}" type="pres">
      <dgm:prSet presAssocID="{8DFF8C0B-D238-42B6-A240-5D37B500126C}" presName="childText" presStyleLbl="conFgAcc1" presStyleIdx="3" presStyleCnt="4">
        <dgm:presLayoutVars>
          <dgm:bulletEnabled val="1"/>
        </dgm:presLayoutVars>
      </dgm:prSet>
      <dgm:spPr/>
    </dgm:pt>
  </dgm:ptLst>
  <dgm:cxnLst>
    <dgm:cxn modelId="{2B793601-8D60-4C0E-BACC-C96D2F48E2C2}" type="presOf" srcId="{B3BE37FE-8393-45D7-97CA-FB0C9EF685AC}" destId="{F65B476C-608E-4B82-A6DC-4F946D697B40}" srcOrd="0" destOrd="0" presId="urn:microsoft.com/office/officeart/2005/8/layout/list1"/>
    <dgm:cxn modelId="{AAEA980E-0AF1-4415-8045-A84BCE9F5E37}" type="presOf" srcId="{8DFF8C0B-D238-42B6-A240-5D37B500126C}" destId="{56A3167D-30FC-429B-8EB0-4D429BD91350}" srcOrd="0" destOrd="0" presId="urn:microsoft.com/office/officeart/2005/8/layout/list1"/>
    <dgm:cxn modelId="{1EF6230F-D9D9-4C64-B29E-69534621A400}" type="presOf" srcId="{8DFF8C0B-D238-42B6-A240-5D37B500126C}" destId="{032E1457-2AAB-4AC4-9D05-0A253030AA95}" srcOrd="1" destOrd="0" presId="urn:microsoft.com/office/officeart/2005/8/layout/list1"/>
    <dgm:cxn modelId="{DCED9A10-7ABB-4058-8305-3B8A8216BE0A}" type="presOf" srcId="{72C52E7D-4C80-4F26-B1A5-780D722A9993}" destId="{A555BD92-DC9B-4989-BC48-52DB47B764D6}" srcOrd="1" destOrd="0" presId="urn:microsoft.com/office/officeart/2005/8/layout/list1"/>
    <dgm:cxn modelId="{3039BD14-DDCE-47BB-A3CB-BE1A3D9308DF}" type="presOf" srcId="{D5FA0FDF-DFE2-4CEE-8379-4ECEAB51F4DF}" destId="{D666302C-335E-4406-B959-4F51E180597F}" srcOrd="1" destOrd="0" presId="urn:microsoft.com/office/officeart/2005/8/layout/list1"/>
    <dgm:cxn modelId="{A587137B-9F49-48D3-81EF-9AEC05DFE4EF}" type="presOf" srcId="{D5FA0FDF-DFE2-4CEE-8379-4ECEAB51F4DF}" destId="{35F3BA1C-6C84-4358-8BBE-7138E7A00D64}" srcOrd="0" destOrd="0" presId="urn:microsoft.com/office/officeart/2005/8/layout/list1"/>
    <dgm:cxn modelId="{DE12788C-3FE2-46B5-9911-8058818EB01E}" type="presOf" srcId="{2F4074B8-CB3E-465A-947E-75B43C8B5072}" destId="{B11E9FF0-001B-4B10-B23F-E54DA0612AB1}" srcOrd="0" destOrd="0" presId="urn:microsoft.com/office/officeart/2005/8/layout/list1"/>
    <dgm:cxn modelId="{7E43FAA5-8A66-4CDE-99DF-4A9981B86FD5}" srcId="{2F4074B8-CB3E-465A-947E-75B43C8B5072}" destId="{D5FA0FDF-DFE2-4CEE-8379-4ECEAB51F4DF}" srcOrd="0" destOrd="0" parTransId="{9BEDC7B4-060D-4D21-9068-F51EECA83C7B}" sibTransId="{0EE83803-0CB3-4A7C-B43B-AD580281016C}"/>
    <dgm:cxn modelId="{8E2B3AB1-7686-4F13-94CF-F51E2675AED8}" srcId="{2F4074B8-CB3E-465A-947E-75B43C8B5072}" destId="{B3BE37FE-8393-45D7-97CA-FB0C9EF685AC}" srcOrd="1" destOrd="0" parTransId="{C6B585F1-A994-4644-BE90-7259E7377C6D}" sibTransId="{D16C1A36-E733-4F41-A809-365FC7FA1181}"/>
    <dgm:cxn modelId="{DCA219BA-24C5-40A5-8552-A25E16EC7121}" srcId="{2F4074B8-CB3E-465A-947E-75B43C8B5072}" destId="{8DFF8C0B-D238-42B6-A240-5D37B500126C}" srcOrd="3" destOrd="0" parTransId="{D909DC84-5638-4184-8D9B-AB094844F0CE}" sibTransId="{75819A00-BB14-4F2E-AB51-143E342BCFD5}"/>
    <dgm:cxn modelId="{3882ECBF-D70A-4A89-ADCE-EAC35AAD903A}" type="presOf" srcId="{72C52E7D-4C80-4F26-B1A5-780D722A9993}" destId="{E9B7013F-F1FA-4072-8F94-2AABB4E1A85D}" srcOrd="0" destOrd="0" presId="urn:microsoft.com/office/officeart/2005/8/layout/list1"/>
    <dgm:cxn modelId="{006FCDD0-861F-4706-A7C0-3B394343BAC4}" srcId="{2F4074B8-CB3E-465A-947E-75B43C8B5072}" destId="{72C52E7D-4C80-4F26-B1A5-780D722A9993}" srcOrd="2" destOrd="0" parTransId="{E62B7BE6-58C6-4FA9-9579-B458526C3CB0}" sibTransId="{CCC82393-05A0-4FAE-8128-32AA2BC62CF4}"/>
    <dgm:cxn modelId="{746F3CF9-B33E-43ED-843E-F8223C613290}" type="presOf" srcId="{B3BE37FE-8393-45D7-97CA-FB0C9EF685AC}" destId="{15D71FC1-A8A2-4C71-8A74-A7707CCE5763}" srcOrd="1" destOrd="0" presId="urn:microsoft.com/office/officeart/2005/8/layout/list1"/>
    <dgm:cxn modelId="{B725D99E-A468-42D7-8237-663B604D5B8F}" type="presParOf" srcId="{B11E9FF0-001B-4B10-B23F-E54DA0612AB1}" destId="{FC173501-952F-4FB2-AB23-A8109EB08BD6}" srcOrd="0" destOrd="0" presId="urn:microsoft.com/office/officeart/2005/8/layout/list1"/>
    <dgm:cxn modelId="{4632C494-85A9-4BF3-AD9D-5018D78C0F65}" type="presParOf" srcId="{FC173501-952F-4FB2-AB23-A8109EB08BD6}" destId="{35F3BA1C-6C84-4358-8BBE-7138E7A00D64}" srcOrd="0" destOrd="0" presId="urn:microsoft.com/office/officeart/2005/8/layout/list1"/>
    <dgm:cxn modelId="{F1F8F90E-53B4-42AE-A4C5-D24588F178B5}" type="presParOf" srcId="{FC173501-952F-4FB2-AB23-A8109EB08BD6}" destId="{D666302C-335E-4406-B959-4F51E180597F}" srcOrd="1" destOrd="0" presId="urn:microsoft.com/office/officeart/2005/8/layout/list1"/>
    <dgm:cxn modelId="{5BBBE2FE-C0D3-412F-BF1D-31D70FAC461E}" type="presParOf" srcId="{B11E9FF0-001B-4B10-B23F-E54DA0612AB1}" destId="{DCE1B1D8-EE0B-44C0-9DB5-FE6439718532}" srcOrd="1" destOrd="0" presId="urn:microsoft.com/office/officeart/2005/8/layout/list1"/>
    <dgm:cxn modelId="{ADD071DE-681F-4F4A-8925-3142A9E0F914}" type="presParOf" srcId="{B11E9FF0-001B-4B10-B23F-E54DA0612AB1}" destId="{0D94A896-266D-4B27-9ADC-F5337FCD46E9}" srcOrd="2" destOrd="0" presId="urn:microsoft.com/office/officeart/2005/8/layout/list1"/>
    <dgm:cxn modelId="{C15CD21E-2804-48B7-A56F-00232C2A44E6}" type="presParOf" srcId="{B11E9FF0-001B-4B10-B23F-E54DA0612AB1}" destId="{31B3C739-B51F-457F-A61B-A97E292FFEAF}" srcOrd="3" destOrd="0" presId="urn:microsoft.com/office/officeart/2005/8/layout/list1"/>
    <dgm:cxn modelId="{829CB363-42E6-423B-922D-17167FB19D67}" type="presParOf" srcId="{B11E9FF0-001B-4B10-B23F-E54DA0612AB1}" destId="{18BD48B2-ADFD-4CC3-AD44-FC8490206303}" srcOrd="4" destOrd="0" presId="urn:microsoft.com/office/officeart/2005/8/layout/list1"/>
    <dgm:cxn modelId="{D0F82853-4E43-4004-93C4-8ECFD0F9DBFF}" type="presParOf" srcId="{18BD48B2-ADFD-4CC3-AD44-FC8490206303}" destId="{F65B476C-608E-4B82-A6DC-4F946D697B40}" srcOrd="0" destOrd="0" presId="urn:microsoft.com/office/officeart/2005/8/layout/list1"/>
    <dgm:cxn modelId="{A843879E-9502-47AA-B0D0-E83786B329C5}" type="presParOf" srcId="{18BD48B2-ADFD-4CC3-AD44-FC8490206303}" destId="{15D71FC1-A8A2-4C71-8A74-A7707CCE5763}" srcOrd="1" destOrd="0" presId="urn:microsoft.com/office/officeart/2005/8/layout/list1"/>
    <dgm:cxn modelId="{51F16055-F4EF-42DF-9137-A94BD6F8FFED}" type="presParOf" srcId="{B11E9FF0-001B-4B10-B23F-E54DA0612AB1}" destId="{D49EAF1A-A939-4A84-9EAB-3E30D514CB0F}" srcOrd="5" destOrd="0" presId="urn:microsoft.com/office/officeart/2005/8/layout/list1"/>
    <dgm:cxn modelId="{77E2EDCA-8EDD-43F4-B4A4-F907A10F0689}" type="presParOf" srcId="{B11E9FF0-001B-4B10-B23F-E54DA0612AB1}" destId="{1CDB0AB9-89B0-4816-ABED-4159A4858FF6}" srcOrd="6" destOrd="0" presId="urn:microsoft.com/office/officeart/2005/8/layout/list1"/>
    <dgm:cxn modelId="{4C2F4CEF-24F1-4B5B-A72E-911C30D8DD94}" type="presParOf" srcId="{B11E9FF0-001B-4B10-B23F-E54DA0612AB1}" destId="{0297FF52-99AC-492D-8646-5B452AFCD671}" srcOrd="7" destOrd="0" presId="urn:microsoft.com/office/officeart/2005/8/layout/list1"/>
    <dgm:cxn modelId="{B5E9054E-E140-45DC-B9F6-44499BB20EBA}" type="presParOf" srcId="{B11E9FF0-001B-4B10-B23F-E54DA0612AB1}" destId="{7F4CD1A0-E939-41D7-BDDC-0395D474671F}" srcOrd="8" destOrd="0" presId="urn:microsoft.com/office/officeart/2005/8/layout/list1"/>
    <dgm:cxn modelId="{FA4E1AA2-5E60-4ECE-A316-DF56C6359CC3}" type="presParOf" srcId="{7F4CD1A0-E939-41D7-BDDC-0395D474671F}" destId="{E9B7013F-F1FA-4072-8F94-2AABB4E1A85D}" srcOrd="0" destOrd="0" presId="urn:microsoft.com/office/officeart/2005/8/layout/list1"/>
    <dgm:cxn modelId="{ADDFEE8F-068E-40F6-AB42-0BE444E4C8C7}" type="presParOf" srcId="{7F4CD1A0-E939-41D7-BDDC-0395D474671F}" destId="{A555BD92-DC9B-4989-BC48-52DB47B764D6}" srcOrd="1" destOrd="0" presId="urn:microsoft.com/office/officeart/2005/8/layout/list1"/>
    <dgm:cxn modelId="{A760D658-DFFC-49F6-B50C-D5788FDE9A4A}" type="presParOf" srcId="{B11E9FF0-001B-4B10-B23F-E54DA0612AB1}" destId="{4B3E69B5-3EA0-4749-997B-37F81FEFB236}" srcOrd="9" destOrd="0" presId="urn:microsoft.com/office/officeart/2005/8/layout/list1"/>
    <dgm:cxn modelId="{DA952F7E-4D86-4AEA-B0BB-FB5F62BD64EF}" type="presParOf" srcId="{B11E9FF0-001B-4B10-B23F-E54DA0612AB1}" destId="{EDBA9625-48AF-4105-AD1A-6B13A58F5855}" srcOrd="10" destOrd="0" presId="urn:microsoft.com/office/officeart/2005/8/layout/list1"/>
    <dgm:cxn modelId="{19A0828C-0428-414C-9B32-3D5D3056C693}" type="presParOf" srcId="{B11E9FF0-001B-4B10-B23F-E54DA0612AB1}" destId="{71977B96-D3DE-4CC9-A835-EE981810FE3B}" srcOrd="11" destOrd="0" presId="urn:microsoft.com/office/officeart/2005/8/layout/list1"/>
    <dgm:cxn modelId="{17E3DB7A-2411-4C1E-8FA1-23A8B70A623E}" type="presParOf" srcId="{B11E9FF0-001B-4B10-B23F-E54DA0612AB1}" destId="{D7256A83-3CCC-4264-A129-D2DCB8632C90}" srcOrd="12" destOrd="0" presId="urn:microsoft.com/office/officeart/2005/8/layout/list1"/>
    <dgm:cxn modelId="{692C22CB-4642-4E55-AC1D-F9D835C8D33C}" type="presParOf" srcId="{D7256A83-3CCC-4264-A129-D2DCB8632C90}" destId="{56A3167D-30FC-429B-8EB0-4D429BD91350}" srcOrd="0" destOrd="0" presId="urn:microsoft.com/office/officeart/2005/8/layout/list1"/>
    <dgm:cxn modelId="{CE3B40A5-A693-4935-913C-9817AF214E45}" type="presParOf" srcId="{D7256A83-3CCC-4264-A129-D2DCB8632C90}" destId="{032E1457-2AAB-4AC4-9D05-0A253030AA95}" srcOrd="1" destOrd="0" presId="urn:microsoft.com/office/officeart/2005/8/layout/list1"/>
    <dgm:cxn modelId="{7D0C20B0-9DF4-492D-961F-218185DF9DC5}" type="presParOf" srcId="{B11E9FF0-001B-4B10-B23F-E54DA0612AB1}" destId="{6013852D-F438-4687-8C83-65A49F39731C}" srcOrd="13" destOrd="0" presId="urn:microsoft.com/office/officeart/2005/8/layout/list1"/>
    <dgm:cxn modelId="{C7FD60B5-9A86-40EA-A59E-54DAD09FB43B}" type="presParOf" srcId="{B11E9FF0-001B-4B10-B23F-E54DA0612AB1}" destId="{77DF1BC3-20A5-4AA0-854D-F2F7B46B6AFD}"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C953FBF-02C7-4775-A303-6EAD62592F5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621F3E1-16B9-4677-93FE-8F1D3B4E7647}">
      <dgm:prSet/>
      <dgm:spPr/>
      <dgm:t>
        <a:bodyPr/>
        <a:lstStyle/>
        <a:p>
          <a:r>
            <a:rPr lang="nl-NL"/>
            <a:t>Aanpassing van reglement vanaf 01/01/2027</a:t>
          </a:r>
          <a:endParaRPr lang="en-US"/>
        </a:p>
      </dgm:t>
    </dgm:pt>
    <dgm:pt modelId="{90414804-8A32-4D41-B34A-9C817C67FC67}" type="parTrans" cxnId="{AE161DA7-8759-411E-A2FF-62FCA9EA41EA}">
      <dgm:prSet/>
      <dgm:spPr/>
      <dgm:t>
        <a:bodyPr/>
        <a:lstStyle/>
        <a:p>
          <a:endParaRPr lang="en-US"/>
        </a:p>
      </dgm:t>
    </dgm:pt>
    <dgm:pt modelId="{B01BD1EC-8CE2-43FB-88F7-7041DD23AE94}" type="sibTrans" cxnId="{AE161DA7-8759-411E-A2FF-62FCA9EA41EA}">
      <dgm:prSet/>
      <dgm:spPr/>
      <dgm:t>
        <a:bodyPr/>
        <a:lstStyle/>
        <a:p>
          <a:endParaRPr lang="en-US"/>
        </a:p>
      </dgm:t>
    </dgm:pt>
    <dgm:pt modelId="{3EE4E510-8ADB-41BD-BD6C-A813A771CF00}">
      <dgm:prSet/>
      <dgm:spPr/>
      <dgm:t>
        <a:bodyPr/>
        <a:lstStyle/>
        <a:p>
          <a:r>
            <a:rPr lang="nl-NL"/>
            <a:t>Evaluatie van de criteria van de MZP</a:t>
          </a:r>
          <a:endParaRPr lang="en-US"/>
        </a:p>
      </dgm:t>
    </dgm:pt>
    <dgm:pt modelId="{2CF95E2F-42C6-4923-98FA-3A3BDD3E6866}" type="parTrans" cxnId="{9F76E94E-6E8B-41E9-8A66-5017F4CFD73D}">
      <dgm:prSet/>
      <dgm:spPr/>
      <dgm:t>
        <a:bodyPr/>
        <a:lstStyle/>
        <a:p>
          <a:endParaRPr lang="en-US"/>
        </a:p>
      </dgm:t>
    </dgm:pt>
    <dgm:pt modelId="{E599BA02-2DBF-480B-A6A5-0D50CADFCE6A}" type="sibTrans" cxnId="{9F76E94E-6E8B-41E9-8A66-5017F4CFD73D}">
      <dgm:prSet/>
      <dgm:spPr/>
      <dgm:t>
        <a:bodyPr/>
        <a:lstStyle/>
        <a:p>
          <a:endParaRPr lang="en-US"/>
        </a:p>
      </dgm:t>
    </dgm:pt>
    <dgm:pt modelId="{85B0BB56-0F12-4444-B306-FA52487BCAA9}" type="pres">
      <dgm:prSet presAssocID="{BC953FBF-02C7-4775-A303-6EAD62592F5D}" presName="root" presStyleCnt="0">
        <dgm:presLayoutVars>
          <dgm:dir/>
          <dgm:resizeHandles val="exact"/>
        </dgm:presLayoutVars>
      </dgm:prSet>
      <dgm:spPr/>
    </dgm:pt>
    <dgm:pt modelId="{8B70A108-DE6F-4C34-9028-1691370878BC}" type="pres">
      <dgm:prSet presAssocID="{8621F3E1-16B9-4677-93FE-8F1D3B4E7647}" presName="compNode" presStyleCnt="0"/>
      <dgm:spPr/>
    </dgm:pt>
    <dgm:pt modelId="{DA463F5E-6AD7-4526-83C5-1F70A9E25183}" type="pres">
      <dgm:prSet presAssocID="{8621F3E1-16B9-4677-93FE-8F1D3B4E7647}" presName="bgRect" presStyleLbl="bgShp" presStyleIdx="0" presStyleCnt="2"/>
      <dgm:spPr/>
    </dgm:pt>
    <dgm:pt modelId="{AB5C6F30-6607-464B-9E09-62A36274DFFB}" type="pres">
      <dgm:prSet presAssocID="{8621F3E1-16B9-4677-93FE-8F1D3B4E7647}"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Arrow Circle"/>
        </a:ext>
      </dgm:extLst>
    </dgm:pt>
    <dgm:pt modelId="{2E22B177-0C47-47C3-A09F-2233B9494956}" type="pres">
      <dgm:prSet presAssocID="{8621F3E1-16B9-4677-93FE-8F1D3B4E7647}" presName="spaceRect" presStyleCnt="0"/>
      <dgm:spPr/>
    </dgm:pt>
    <dgm:pt modelId="{EF4C6D19-7EDE-4515-8B44-0A4F7E670AE9}" type="pres">
      <dgm:prSet presAssocID="{8621F3E1-16B9-4677-93FE-8F1D3B4E7647}" presName="parTx" presStyleLbl="revTx" presStyleIdx="0" presStyleCnt="2">
        <dgm:presLayoutVars>
          <dgm:chMax val="0"/>
          <dgm:chPref val="0"/>
        </dgm:presLayoutVars>
      </dgm:prSet>
      <dgm:spPr/>
    </dgm:pt>
    <dgm:pt modelId="{46917E57-ED56-4BB8-A627-6B2CBE8F7AD4}" type="pres">
      <dgm:prSet presAssocID="{B01BD1EC-8CE2-43FB-88F7-7041DD23AE94}" presName="sibTrans" presStyleCnt="0"/>
      <dgm:spPr/>
    </dgm:pt>
    <dgm:pt modelId="{F52E7DB2-D80C-47F9-98FC-8EDDA49053DA}" type="pres">
      <dgm:prSet presAssocID="{3EE4E510-8ADB-41BD-BD6C-A813A771CF00}" presName="compNode" presStyleCnt="0"/>
      <dgm:spPr/>
    </dgm:pt>
    <dgm:pt modelId="{602EDACF-ECFE-4679-BDCD-8F089629D16E}" type="pres">
      <dgm:prSet presAssocID="{3EE4E510-8ADB-41BD-BD6C-A813A771CF00}" presName="bgRect" presStyleLbl="bgShp" presStyleIdx="1" presStyleCnt="2"/>
      <dgm:spPr/>
    </dgm:pt>
    <dgm:pt modelId="{B6721136-25F5-4B98-B551-534E63578636}" type="pres">
      <dgm:prSet presAssocID="{3EE4E510-8ADB-41BD-BD6C-A813A771CF00}"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Vinkje"/>
        </a:ext>
      </dgm:extLst>
    </dgm:pt>
    <dgm:pt modelId="{7E685E01-AE87-4B35-8143-9BFA42AFCBDC}" type="pres">
      <dgm:prSet presAssocID="{3EE4E510-8ADB-41BD-BD6C-A813A771CF00}" presName="spaceRect" presStyleCnt="0"/>
      <dgm:spPr/>
    </dgm:pt>
    <dgm:pt modelId="{E490B181-65E7-4DFF-81BA-4CE9BCBE9F0E}" type="pres">
      <dgm:prSet presAssocID="{3EE4E510-8ADB-41BD-BD6C-A813A771CF00}" presName="parTx" presStyleLbl="revTx" presStyleIdx="1" presStyleCnt="2">
        <dgm:presLayoutVars>
          <dgm:chMax val="0"/>
          <dgm:chPref val="0"/>
        </dgm:presLayoutVars>
      </dgm:prSet>
      <dgm:spPr/>
    </dgm:pt>
  </dgm:ptLst>
  <dgm:cxnLst>
    <dgm:cxn modelId="{F608DD6D-DDEB-41EB-A056-89C4468E42BA}" type="presOf" srcId="{3EE4E510-8ADB-41BD-BD6C-A813A771CF00}" destId="{E490B181-65E7-4DFF-81BA-4CE9BCBE9F0E}" srcOrd="0" destOrd="0" presId="urn:microsoft.com/office/officeart/2018/2/layout/IconVerticalSolidList"/>
    <dgm:cxn modelId="{9F76E94E-6E8B-41E9-8A66-5017F4CFD73D}" srcId="{BC953FBF-02C7-4775-A303-6EAD62592F5D}" destId="{3EE4E510-8ADB-41BD-BD6C-A813A771CF00}" srcOrd="1" destOrd="0" parTransId="{2CF95E2F-42C6-4923-98FA-3A3BDD3E6866}" sibTransId="{E599BA02-2DBF-480B-A6A5-0D50CADFCE6A}"/>
    <dgm:cxn modelId="{7858A499-1D70-4538-A588-88FAA5F4193E}" type="presOf" srcId="{BC953FBF-02C7-4775-A303-6EAD62592F5D}" destId="{85B0BB56-0F12-4444-B306-FA52487BCAA9}" srcOrd="0" destOrd="0" presId="urn:microsoft.com/office/officeart/2018/2/layout/IconVerticalSolidList"/>
    <dgm:cxn modelId="{C712119F-2D1E-4177-9E1C-1AC1720AA418}" type="presOf" srcId="{8621F3E1-16B9-4677-93FE-8F1D3B4E7647}" destId="{EF4C6D19-7EDE-4515-8B44-0A4F7E670AE9}" srcOrd="0" destOrd="0" presId="urn:microsoft.com/office/officeart/2018/2/layout/IconVerticalSolidList"/>
    <dgm:cxn modelId="{AE161DA7-8759-411E-A2FF-62FCA9EA41EA}" srcId="{BC953FBF-02C7-4775-A303-6EAD62592F5D}" destId="{8621F3E1-16B9-4677-93FE-8F1D3B4E7647}" srcOrd="0" destOrd="0" parTransId="{90414804-8A32-4D41-B34A-9C817C67FC67}" sibTransId="{B01BD1EC-8CE2-43FB-88F7-7041DD23AE94}"/>
    <dgm:cxn modelId="{97B9E0F3-CA2D-4775-9C21-57497E7AC1F6}" type="presParOf" srcId="{85B0BB56-0F12-4444-B306-FA52487BCAA9}" destId="{8B70A108-DE6F-4C34-9028-1691370878BC}" srcOrd="0" destOrd="0" presId="urn:microsoft.com/office/officeart/2018/2/layout/IconVerticalSolidList"/>
    <dgm:cxn modelId="{C1CC9570-9C68-4F25-BB15-BDB16D69894B}" type="presParOf" srcId="{8B70A108-DE6F-4C34-9028-1691370878BC}" destId="{DA463F5E-6AD7-4526-83C5-1F70A9E25183}" srcOrd="0" destOrd="0" presId="urn:microsoft.com/office/officeart/2018/2/layout/IconVerticalSolidList"/>
    <dgm:cxn modelId="{2768C0E2-A6EE-4CF8-98AE-EFC9B43FCAB6}" type="presParOf" srcId="{8B70A108-DE6F-4C34-9028-1691370878BC}" destId="{AB5C6F30-6607-464B-9E09-62A36274DFFB}" srcOrd="1" destOrd="0" presId="urn:microsoft.com/office/officeart/2018/2/layout/IconVerticalSolidList"/>
    <dgm:cxn modelId="{E0E2B115-A23F-4331-969F-C473BC41BB65}" type="presParOf" srcId="{8B70A108-DE6F-4C34-9028-1691370878BC}" destId="{2E22B177-0C47-47C3-A09F-2233B9494956}" srcOrd="2" destOrd="0" presId="urn:microsoft.com/office/officeart/2018/2/layout/IconVerticalSolidList"/>
    <dgm:cxn modelId="{AE282F10-10CF-4CB9-9CB6-C1AE31EF9262}" type="presParOf" srcId="{8B70A108-DE6F-4C34-9028-1691370878BC}" destId="{EF4C6D19-7EDE-4515-8B44-0A4F7E670AE9}" srcOrd="3" destOrd="0" presId="urn:microsoft.com/office/officeart/2018/2/layout/IconVerticalSolidList"/>
    <dgm:cxn modelId="{18378A98-61A9-4C29-ADBC-29C72B8A30EC}" type="presParOf" srcId="{85B0BB56-0F12-4444-B306-FA52487BCAA9}" destId="{46917E57-ED56-4BB8-A627-6B2CBE8F7AD4}" srcOrd="1" destOrd="0" presId="urn:microsoft.com/office/officeart/2018/2/layout/IconVerticalSolidList"/>
    <dgm:cxn modelId="{1FF34DB9-60D7-4C4A-BDD0-F21BD7826600}" type="presParOf" srcId="{85B0BB56-0F12-4444-B306-FA52487BCAA9}" destId="{F52E7DB2-D80C-47F9-98FC-8EDDA49053DA}" srcOrd="2" destOrd="0" presId="urn:microsoft.com/office/officeart/2018/2/layout/IconVerticalSolidList"/>
    <dgm:cxn modelId="{90F52E29-F8DA-40A9-8F91-D625CFE1232E}" type="presParOf" srcId="{F52E7DB2-D80C-47F9-98FC-8EDDA49053DA}" destId="{602EDACF-ECFE-4679-BDCD-8F089629D16E}" srcOrd="0" destOrd="0" presId="urn:microsoft.com/office/officeart/2018/2/layout/IconVerticalSolidList"/>
    <dgm:cxn modelId="{222F0A47-DD66-4404-87CF-189E3ECD657D}" type="presParOf" srcId="{F52E7DB2-D80C-47F9-98FC-8EDDA49053DA}" destId="{B6721136-25F5-4B98-B551-534E63578636}" srcOrd="1" destOrd="0" presId="urn:microsoft.com/office/officeart/2018/2/layout/IconVerticalSolidList"/>
    <dgm:cxn modelId="{CB0E2AE6-254A-4660-B8DF-8D7F91EB15A2}" type="presParOf" srcId="{F52E7DB2-D80C-47F9-98FC-8EDDA49053DA}" destId="{7E685E01-AE87-4B35-8143-9BFA42AFCBDC}" srcOrd="2" destOrd="0" presId="urn:microsoft.com/office/officeart/2018/2/layout/IconVerticalSolidList"/>
    <dgm:cxn modelId="{2F5D48BE-26D4-4D52-9054-A2BDFE32F10F}" type="presParOf" srcId="{F52E7DB2-D80C-47F9-98FC-8EDDA49053DA}" destId="{E490B181-65E7-4DFF-81BA-4CE9BCBE9F0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A220EB-7B05-4578-9917-19FAD0E34E0C}">
      <dsp:nvSpPr>
        <dsp:cNvPr id="0" name=""/>
        <dsp:cNvSpPr/>
      </dsp:nvSpPr>
      <dsp:spPr>
        <a:xfrm>
          <a:off x="0" y="36934"/>
          <a:ext cx="3037581" cy="1822549"/>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nl-NL" sz="3000" kern="1200" dirty="0"/>
            <a:t> Mantelzorg</a:t>
          </a:r>
          <a:endParaRPr lang="en-US" sz="3000" kern="1200" dirty="0"/>
        </a:p>
      </dsp:txBody>
      <dsp:txXfrm>
        <a:off x="0" y="36934"/>
        <a:ext cx="3037581" cy="1822549"/>
      </dsp:txXfrm>
    </dsp:sp>
    <dsp:sp modelId="{C7D7B7D0-9C1B-4407-AB44-629857DCE95F}">
      <dsp:nvSpPr>
        <dsp:cNvPr id="0" name=""/>
        <dsp:cNvSpPr/>
      </dsp:nvSpPr>
      <dsp:spPr>
        <a:xfrm>
          <a:off x="3341340" y="36934"/>
          <a:ext cx="3037581" cy="1822549"/>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nl-NL" sz="3000" kern="1200" dirty="0"/>
            <a:t>Reglement mantelzorgpremie </a:t>
          </a:r>
          <a:endParaRPr lang="en-US" sz="3000" kern="1200" dirty="0"/>
        </a:p>
      </dsp:txBody>
      <dsp:txXfrm>
        <a:off x="3341340" y="36934"/>
        <a:ext cx="3037581" cy="1822549"/>
      </dsp:txXfrm>
    </dsp:sp>
    <dsp:sp modelId="{3C775FD2-D8E3-4651-8CBB-802AE09848C0}">
      <dsp:nvSpPr>
        <dsp:cNvPr id="0" name=""/>
        <dsp:cNvSpPr/>
      </dsp:nvSpPr>
      <dsp:spPr>
        <a:xfrm>
          <a:off x="6682680" y="36934"/>
          <a:ext cx="3037581" cy="1822549"/>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nl-NL" sz="3000" kern="1200" dirty="0"/>
            <a:t>Evaluatie premie 2025</a:t>
          </a:r>
          <a:endParaRPr lang="en-US" sz="3000" kern="1200" dirty="0"/>
        </a:p>
      </dsp:txBody>
      <dsp:txXfrm>
        <a:off x="6682680" y="36934"/>
        <a:ext cx="3037581" cy="1822549"/>
      </dsp:txXfrm>
    </dsp:sp>
    <dsp:sp modelId="{9B551311-043B-4D37-91C6-9D9EE8CD96CA}">
      <dsp:nvSpPr>
        <dsp:cNvPr id="0" name=""/>
        <dsp:cNvSpPr/>
      </dsp:nvSpPr>
      <dsp:spPr>
        <a:xfrm>
          <a:off x="1670670" y="2163241"/>
          <a:ext cx="3037581" cy="1822549"/>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nl-NL" sz="3000" kern="1200" dirty="0"/>
            <a:t>Trends over </a:t>
          </a:r>
        </a:p>
        <a:p>
          <a:pPr marL="0" lvl="0" indent="0" algn="ctr" defTabSz="1333500">
            <a:lnSpc>
              <a:spcPct val="90000"/>
            </a:lnSpc>
            <a:spcBef>
              <a:spcPct val="0"/>
            </a:spcBef>
            <a:spcAft>
              <a:spcPct val="35000"/>
            </a:spcAft>
            <a:buNone/>
          </a:pPr>
          <a:r>
            <a:rPr lang="nl-NL" sz="3000" kern="1200" dirty="0"/>
            <a:t>2021 - 2025</a:t>
          </a:r>
          <a:endParaRPr lang="en-US" sz="3000" kern="1200" dirty="0"/>
        </a:p>
      </dsp:txBody>
      <dsp:txXfrm>
        <a:off x="1670670" y="2163241"/>
        <a:ext cx="3037581" cy="1822549"/>
      </dsp:txXfrm>
    </dsp:sp>
    <dsp:sp modelId="{31D33951-4A67-44E7-962A-E0EDD49443B9}">
      <dsp:nvSpPr>
        <dsp:cNvPr id="0" name=""/>
        <dsp:cNvSpPr/>
      </dsp:nvSpPr>
      <dsp:spPr>
        <a:xfrm>
          <a:off x="5012010" y="2163241"/>
          <a:ext cx="3037581" cy="1822549"/>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nl-NL" sz="3000" kern="1200" dirty="0"/>
            <a:t>Vooruitblik </a:t>
          </a:r>
        </a:p>
        <a:p>
          <a:pPr marL="0" lvl="0" indent="0" algn="ctr" defTabSz="1333500">
            <a:lnSpc>
              <a:spcPct val="90000"/>
            </a:lnSpc>
            <a:spcBef>
              <a:spcPct val="0"/>
            </a:spcBef>
            <a:spcAft>
              <a:spcPct val="35000"/>
            </a:spcAft>
            <a:buNone/>
          </a:pPr>
          <a:r>
            <a:rPr lang="nl-NL" sz="3000" kern="1200" dirty="0"/>
            <a:t>2026 - 2031</a:t>
          </a:r>
          <a:endParaRPr lang="en-US" sz="3000" kern="1200" dirty="0"/>
        </a:p>
      </dsp:txBody>
      <dsp:txXfrm>
        <a:off x="5012010" y="2163241"/>
        <a:ext cx="3037581" cy="18225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E4E2B3-C0B0-49DD-B819-693B31627C23}">
      <dsp:nvSpPr>
        <dsp:cNvPr id="0" name=""/>
        <dsp:cNvSpPr/>
      </dsp:nvSpPr>
      <dsp:spPr>
        <a:xfrm>
          <a:off x="1647131" y="211362"/>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E39512-AE10-4ED7-BFC0-96EAF5BA5AD5}">
      <dsp:nvSpPr>
        <dsp:cNvPr id="0" name=""/>
        <dsp:cNvSpPr/>
      </dsp:nvSpPr>
      <dsp:spPr>
        <a:xfrm>
          <a:off x="2115131" y="679362"/>
          <a:ext cx="1260000" cy="126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5031E90-40DA-48E5-9C4E-2EB8BCD2C64A}">
      <dsp:nvSpPr>
        <dsp:cNvPr id="0" name=""/>
        <dsp:cNvSpPr/>
      </dsp:nvSpPr>
      <dsp:spPr>
        <a:xfrm>
          <a:off x="945131" y="309136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nl-NL" sz="2200" kern="1200" dirty="0"/>
            <a:t>Geen </a:t>
          </a:r>
        </a:p>
        <a:p>
          <a:pPr marL="0" lvl="0" indent="0" algn="ctr" defTabSz="977900">
            <a:lnSpc>
              <a:spcPct val="100000"/>
            </a:lnSpc>
            <a:spcBef>
              <a:spcPct val="0"/>
            </a:spcBef>
            <a:spcAft>
              <a:spcPct val="35000"/>
            </a:spcAft>
            <a:buNone/>
            <a:defRPr cap="all"/>
          </a:pPr>
          <a:r>
            <a:rPr lang="nl-NL" sz="2200" kern="1200" dirty="0"/>
            <a:t>professionele zorg</a:t>
          </a:r>
          <a:endParaRPr lang="en-US" sz="2200" kern="1200" dirty="0"/>
        </a:p>
      </dsp:txBody>
      <dsp:txXfrm>
        <a:off x="945131" y="3091362"/>
        <a:ext cx="3600000" cy="720000"/>
      </dsp:txXfrm>
    </dsp:sp>
    <dsp:sp modelId="{012DBFF5-EE61-4D5E-86EB-C75789D1CE2C}">
      <dsp:nvSpPr>
        <dsp:cNvPr id="0" name=""/>
        <dsp:cNvSpPr/>
      </dsp:nvSpPr>
      <dsp:spPr>
        <a:xfrm>
          <a:off x="5877131" y="211362"/>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694A72-D432-4BBE-A9B1-903F1245C4B8}">
      <dsp:nvSpPr>
        <dsp:cNvPr id="0" name=""/>
        <dsp:cNvSpPr/>
      </dsp:nvSpPr>
      <dsp:spPr>
        <a:xfrm>
          <a:off x="6345131" y="679362"/>
          <a:ext cx="1260000" cy="126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0950C5B-8A3B-4BB6-8C75-59F532931EB5}">
      <dsp:nvSpPr>
        <dsp:cNvPr id="0" name=""/>
        <dsp:cNvSpPr/>
      </dsp:nvSpPr>
      <dsp:spPr>
        <a:xfrm>
          <a:off x="5175131" y="309136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nl-NL" sz="2200" kern="1200" dirty="0"/>
            <a:t>Geen </a:t>
          </a:r>
        </a:p>
        <a:p>
          <a:pPr marL="0" lvl="0" indent="0" algn="ctr" defTabSz="977900">
            <a:lnSpc>
              <a:spcPct val="100000"/>
            </a:lnSpc>
            <a:spcBef>
              <a:spcPct val="0"/>
            </a:spcBef>
            <a:spcAft>
              <a:spcPct val="35000"/>
            </a:spcAft>
            <a:buNone/>
            <a:defRPr cap="all"/>
          </a:pPr>
          <a:r>
            <a:rPr lang="nl-NL" sz="2200" kern="1200" dirty="0"/>
            <a:t>vrijwilligerswerk</a:t>
          </a:r>
          <a:endParaRPr lang="en-US" sz="2200" kern="1200" dirty="0"/>
        </a:p>
      </dsp:txBody>
      <dsp:txXfrm>
        <a:off x="5175131" y="3091362"/>
        <a:ext cx="360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F8966-8952-4A11-BFAF-50C495F83F38}">
      <dsp:nvSpPr>
        <dsp:cNvPr id="0" name=""/>
        <dsp:cNvSpPr/>
      </dsp:nvSpPr>
      <dsp:spPr>
        <a:xfrm>
          <a:off x="0" y="0"/>
          <a:ext cx="8262222" cy="1478651"/>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100000"/>
            </a:lnSpc>
            <a:spcBef>
              <a:spcPct val="0"/>
            </a:spcBef>
            <a:spcAft>
              <a:spcPct val="35000"/>
            </a:spcAft>
            <a:buNone/>
          </a:pPr>
          <a:r>
            <a:rPr lang="nl-BE" sz="3600" kern="1200" dirty="0"/>
            <a:t>Goedkeuring reglement op RVMW d.d. 26/08/2020.</a:t>
          </a:r>
          <a:endParaRPr lang="en-US" sz="3600" kern="1200" dirty="0"/>
        </a:p>
      </dsp:txBody>
      <dsp:txXfrm>
        <a:off x="43308" y="43308"/>
        <a:ext cx="6666642" cy="1392035"/>
      </dsp:txXfrm>
    </dsp:sp>
    <dsp:sp modelId="{EF693EBE-AAA7-4644-8596-1A45A810F9E2}">
      <dsp:nvSpPr>
        <dsp:cNvPr id="0" name=""/>
        <dsp:cNvSpPr/>
      </dsp:nvSpPr>
      <dsp:spPr>
        <a:xfrm>
          <a:off x="701589" y="1713885"/>
          <a:ext cx="8262222" cy="1478651"/>
        </a:xfrm>
        <a:prstGeom prst="roundRect">
          <a:avLst>
            <a:gd name="adj" fmla="val 10000"/>
          </a:avLst>
        </a:prstGeom>
        <a:solidFill>
          <a:schemeClr val="accent2">
            <a:hueOff val="2340759"/>
            <a:satOff val="-2919"/>
            <a:lumOff val="6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rtl="0">
            <a:lnSpc>
              <a:spcPct val="100000"/>
            </a:lnSpc>
            <a:spcBef>
              <a:spcPct val="0"/>
            </a:spcBef>
            <a:spcAft>
              <a:spcPct val="35000"/>
            </a:spcAft>
            <a:buNone/>
          </a:pPr>
          <a:r>
            <a:rPr lang="nl-BE" sz="3600" kern="1200" dirty="0"/>
            <a:t>Evaluatie </a:t>
          </a:r>
          <a:r>
            <a:rPr lang="nl-BE" sz="3600" kern="1200" dirty="0">
              <a:latin typeface="Tw Cen MT Condensed" panose="020B0606020104020203"/>
            </a:rPr>
            <a:t>van jaren 2021 - 2023</a:t>
          </a:r>
          <a:endParaRPr lang="nl-BE" sz="3600" kern="1200" dirty="0"/>
        </a:p>
      </dsp:txBody>
      <dsp:txXfrm>
        <a:off x="744897" y="1757193"/>
        <a:ext cx="6485463" cy="1392035"/>
      </dsp:txXfrm>
    </dsp:sp>
    <dsp:sp modelId="{6EAB9415-637F-4B5D-AA74-EB82E0ADA286}">
      <dsp:nvSpPr>
        <dsp:cNvPr id="0" name=""/>
        <dsp:cNvSpPr/>
      </dsp:nvSpPr>
      <dsp:spPr>
        <a:xfrm>
          <a:off x="1458039" y="3406153"/>
          <a:ext cx="8262222" cy="1478651"/>
        </a:xfrm>
        <a:prstGeom prst="roundRect">
          <a:avLst>
            <a:gd name="adj" fmla="val 10000"/>
          </a:avLst>
        </a:prstGeom>
        <a:solidFill>
          <a:schemeClr val="accent2">
            <a:hueOff val="4681519"/>
            <a:satOff val="-5839"/>
            <a:lumOff val="137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100000"/>
            </a:lnSpc>
            <a:spcBef>
              <a:spcPct val="0"/>
            </a:spcBef>
            <a:spcAft>
              <a:spcPct val="35000"/>
            </a:spcAft>
            <a:buNone/>
          </a:pPr>
          <a:r>
            <a:rPr lang="nl-BE" sz="3600" kern="1200" dirty="0"/>
            <a:t>Goedkeuring wijziging reglement op RVMW, d.d. 29/11/2023. </a:t>
          </a:r>
          <a:endParaRPr lang="en-US" sz="3600" kern="1200" dirty="0"/>
        </a:p>
      </dsp:txBody>
      <dsp:txXfrm>
        <a:off x="1501347" y="3449461"/>
        <a:ext cx="6485463" cy="1392035"/>
      </dsp:txXfrm>
    </dsp:sp>
    <dsp:sp modelId="{CE26DCD1-2AD1-42E5-9454-2B07C2FCF0BF}">
      <dsp:nvSpPr>
        <dsp:cNvPr id="0" name=""/>
        <dsp:cNvSpPr/>
      </dsp:nvSpPr>
      <dsp:spPr>
        <a:xfrm>
          <a:off x="7301099" y="1121310"/>
          <a:ext cx="961123" cy="961123"/>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100000"/>
            </a:lnSpc>
            <a:spcBef>
              <a:spcPct val="0"/>
            </a:spcBef>
            <a:spcAft>
              <a:spcPct val="35000"/>
            </a:spcAft>
            <a:buNone/>
          </a:pPr>
          <a:endParaRPr lang="en-US" sz="3600" kern="1200"/>
        </a:p>
      </dsp:txBody>
      <dsp:txXfrm>
        <a:off x="7517352" y="1121310"/>
        <a:ext cx="528617" cy="723245"/>
      </dsp:txXfrm>
    </dsp:sp>
    <dsp:sp modelId="{3208098A-705B-4DCC-9727-96FEAC909F25}">
      <dsp:nvSpPr>
        <dsp:cNvPr id="0" name=""/>
        <dsp:cNvSpPr/>
      </dsp:nvSpPr>
      <dsp:spPr>
        <a:xfrm>
          <a:off x="8030118" y="2836546"/>
          <a:ext cx="961123" cy="961123"/>
        </a:xfrm>
        <a:prstGeom prst="downArrow">
          <a:avLst>
            <a:gd name="adj1" fmla="val 55000"/>
            <a:gd name="adj2" fmla="val 45000"/>
          </a:avLst>
        </a:prstGeom>
        <a:solidFill>
          <a:schemeClr val="accent2">
            <a:tint val="40000"/>
            <a:alpha val="90000"/>
            <a:hueOff val="5025821"/>
            <a:satOff val="-4378"/>
            <a:lumOff val="-6"/>
            <a:alphaOff val="0"/>
          </a:schemeClr>
        </a:solidFill>
        <a:ln w="15875"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100000"/>
            </a:lnSpc>
            <a:spcBef>
              <a:spcPct val="0"/>
            </a:spcBef>
            <a:spcAft>
              <a:spcPct val="35000"/>
            </a:spcAft>
            <a:buNone/>
          </a:pPr>
          <a:endParaRPr lang="en-US" sz="3600" kern="1200"/>
        </a:p>
      </dsp:txBody>
      <dsp:txXfrm>
        <a:off x="8246371" y="2836546"/>
        <a:ext cx="528617" cy="7232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903BF2-F538-4D5B-BD97-BE783690F5D3}">
      <dsp:nvSpPr>
        <dsp:cNvPr id="0" name=""/>
        <dsp:cNvSpPr/>
      </dsp:nvSpPr>
      <dsp:spPr>
        <a:xfrm>
          <a:off x="0" y="600"/>
          <a:ext cx="5641974"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DCFD58-143B-4111-B2F8-7DCFEFFCEEC1}">
      <dsp:nvSpPr>
        <dsp:cNvPr id="0" name=""/>
        <dsp:cNvSpPr/>
      </dsp:nvSpPr>
      <dsp:spPr>
        <a:xfrm>
          <a:off x="0" y="600"/>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NL" sz="3000" kern="1200" dirty="0"/>
            <a:t>Inwoner uit gemeente Bonheiden, vanaf 01/01/2027 uitbreiding</a:t>
          </a:r>
          <a:endParaRPr lang="en-US" sz="3000" kern="1200" dirty="0"/>
        </a:p>
      </dsp:txBody>
      <dsp:txXfrm>
        <a:off x="0" y="600"/>
        <a:ext cx="5641974" cy="984009"/>
      </dsp:txXfrm>
    </dsp:sp>
    <dsp:sp modelId="{2CDA8225-1541-4EBC-B4E1-9B6F9AE56848}">
      <dsp:nvSpPr>
        <dsp:cNvPr id="0" name=""/>
        <dsp:cNvSpPr/>
      </dsp:nvSpPr>
      <dsp:spPr>
        <a:xfrm>
          <a:off x="0" y="984610"/>
          <a:ext cx="5641974" cy="0"/>
        </a:xfrm>
        <a:prstGeom prst="line">
          <a:avLst/>
        </a:prstGeom>
        <a:solidFill>
          <a:schemeClr val="accent2">
            <a:hueOff val="1170380"/>
            <a:satOff val="-1460"/>
            <a:lumOff val="343"/>
            <a:alphaOff val="0"/>
          </a:schemeClr>
        </a:solidFill>
        <a:ln w="15875" cap="flat" cmpd="sng" algn="ctr">
          <a:solidFill>
            <a:schemeClr val="accent2">
              <a:hueOff val="1170380"/>
              <a:satOff val="-1460"/>
              <a:lumOff val="34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FB0DC5-BB63-4A83-8E17-B36BC6E9FFB7}">
      <dsp:nvSpPr>
        <dsp:cNvPr id="0" name=""/>
        <dsp:cNvSpPr/>
      </dsp:nvSpPr>
      <dsp:spPr>
        <a:xfrm>
          <a:off x="0" y="984610"/>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NL" sz="3000" kern="1200" dirty="0"/>
            <a:t>Een natuurlijke persoon (min. 18j)</a:t>
          </a:r>
          <a:endParaRPr lang="en-US" sz="3000" kern="1200" dirty="0"/>
        </a:p>
      </dsp:txBody>
      <dsp:txXfrm>
        <a:off x="0" y="984610"/>
        <a:ext cx="5641974" cy="984009"/>
      </dsp:txXfrm>
    </dsp:sp>
    <dsp:sp modelId="{E234ADA0-80D6-484B-958E-6B7D002ABC03}">
      <dsp:nvSpPr>
        <dsp:cNvPr id="0" name=""/>
        <dsp:cNvSpPr/>
      </dsp:nvSpPr>
      <dsp:spPr>
        <a:xfrm>
          <a:off x="0" y="1968620"/>
          <a:ext cx="5641974" cy="0"/>
        </a:xfrm>
        <a:prstGeom prst="line">
          <a:avLst/>
        </a:prstGeom>
        <a:solidFill>
          <a:schemeClr val="accent2">
            <a:hueOff val="2340759"/>
            <a:satOff val="-2919"/>
            <a:lumOff val="686"/>
            <a:alphaOff val="0"/>
          </a:schemeClr>
        </a:solidFill>
        <a:ln w="15875"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2816E0-053F-4623-8184-BBF5E8367C00}">
      <dsp:nvSpPr>
        <dsp:cNvPr id="0" name=""/>
        <dsp:cNvSpPr/>
      </dsp:nvSpPr>
      <dsp:spPr>
        <a:xfrm>
          <a:off x="0" y="1968620"/>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NL" sz="3000" kern="1200" dirty="0"/>
            <a:t>Geen verplichte familieband</a:t>
          </a:r>
          <a:endParaRPr lang="en-US" sz="3000" kern="1200" dirty="0"/>
        </a:p>
      </dsp:txBody>
      <dsp:txXfrm>
        <a:off x="0" y="1968620"/>
        <a:ext cx="5641974" cy="984009"/>
      </dsp:txXfrm>
    </dsp:sp>
    <dsp:sp modelId="{6741A819-CA69-469C-AD59-3229D09868AD}">
      <dsp:nvSpPr>
        <dsp:cNvPr id="0" name=""/>
        <dsp:cNvSpPr/>
      </dsp:nvSpPr>
      <dsp:spPr>
        <a:xfrm>
          <a:off x="0" y="2952629"/>
          <a:ext cx="5641974" cy="0"/>
        </a:xfrm>
        <a:prstGeom prst="line">
          <a:avLst/>
        </a:prstGeom>
        <a:solidFill>
          <a:schemeClr val="accent2">
            <a:hueOff val="3511139"/>
            <a:satOff val="-4379"/>
            <a:lumOff val="1030"/>
            <a:alphaOff val="0"/>
          </a:schemeClr>
        </a:solidFill>
        <a:ln w="15875" cap="flat" cmpd="sng" algn="ctr">
          <a:solidFill>
            <a:schemeClr val="accent2">
              <a:hueOff val="3511139"/>
              <a:satOff val="-4379"/>
              <a:lumOff val="103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FC0B91-2372-4CFD-B32E-0274FF3FA227}">
      <dsp:nvSpPr>
        <dsp:cNvPr id="0" name=""/>
        <dsp:cNvSpPr/>
      </dsp:nvSpPr>
      <dsp:spPr>
        <a:xfrm>
          <a:off x="0" y="2952629"/>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NL" sz="3000" kern="1200" dirty="0"/>
            <a:t>Geen inkomensgrenzen</a:t>
          </a:r>
          <a:endParaRPr lang="en-US" sz="3000" kern="1200" dirty="0"/>
        </a:p>
      </dsp:txBody>
      <dsp:txXfrm>
        <a:off x="0" y="2952629"/>
        <a:ext cx="5641974" cy="984009"/>
      </dsp:txXfrm>
    </dsp:sp>
    <dsp:sp modelId="{C6274693-9292-446C-9974-3AE2B5A1BBE8}">
      <dsp:nvSpPr>
        <dsp:cNvPr id="0" name=""/>
        <dsp:cNvSpPr/>
      </dsp:nvSpPr>
      <dsp:spPr>
        <a:xfrm>
          <a:off x="0" y="3936639"/>
          <a:ext cx="5641974" cy="0"/>
        </a:xfrm>
        <a:prstGeom prst="line">
          <a:avLst/>
        </a:prstGeom>
        <a:solidFill>
          <a:schemeClr val="accent2">
            <a:hueOff val="4681519"/>
            <a:satOff val="-5839"/>
            <a:lumOff val="1373"/>
            <a:alphaOff val="0"/>
          </a:schemeClr>
        </a:solidFill>
        <a:ln w="15875"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07D726-C1A0-43F7-9C3F-625AD726B8EC}">
      <dsp:nvSpPr>
        <dsp:cNvPr id="0" name=""/>
        <dsp:cNvSpPr/>
      </dsp:nvSpPr>
      <dsp:spPr>
        <a:xfrm>
          <a:off x="0" y="3936639"/>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NL" sz="3000" kern="1200" dirty="0"/>
            <a:t>Engagement voor </a:t>
          </a:r>
          <a:r>
            <a:rPr lang="nl-NL" sz="3000" b="0" u="none" kern="1200" dirty="0"/>
            <a:t>minimaal 6 maanden</a:t>
          </a:r>
          <a:endParaRPr lang="en-US" sz="3000" b="0" u="none" kern="1200" dirty="0"/>
        </a:p>
      </dsp:txBody>
      <dsp:txXfrm>
        <a:off x="0" y="3936639"/>
        <a:ext cx="5641974" cy="9840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FF8AB-DF09-46B7-A6CB-B8497B144CE5}">
      <dsp:nvSpPr>
        <dsp:cNvPr id="0" name=""/>
        <dsp:cNvSpPr/>
      </dsp:nvSpPr>
      <dsp:spPr>
        <a:xfrm>
          <a:off x="0" y="2402"/>
          <a:ext cx="5641974"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75E175-5916-457C-9A93-0B13E514C523}">
      <dsp:nvSpPr>
        <dsp:cNvPr id="0" name=""/>
        <dsp:cNvSpPr/>
      </dsp:nvSpPr>
      <dsp:spPr>
        <a:xfrm>
          <a:off x="0" y="2402"/>
          <a:ext cx="5641974" cy="819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nl-NL" sz="3200" kern="1200" dirty="0"/>
            <a:t>Zorgvrager = geholpen persoon</a:t>
          </a:r>
          <a:endParaRPr lang="en-US" sz="3200" kern="1200" dirty="0"/>
        </a:p>
      </dsp:txBody>
      <dsp:txXfrm>
        <a:off x="0" y="2402"/>
        <a:ext cx="5641974" cy="819407"/>
      </dsp:txXfrm>
    </dsp:sp>
    <dsp:sp modelId="{9D293C61-8159-4ABF-97EC-DFB95E952E96}">
      <dsp:nvSpPr>
        <dsp:cNvPr id="0" name=""/>
        <dsp:cNvSpPr/>
      </dsp:nvSpPr>
      <dsp:spPr>
        <a:xfrm>
          <a:off x="0" y="821810"/>
          <a:ext cx="5641974" cy="0"/>
        </a:xfrm>
        <a:prstGeom prst="line">
          <a:avLst/>
        </a:prstGeom>
        <a:solidFill>
          <a:schemeClr val="accent2">
            <a:hueOff val="936304"/>
            <a:satOff val="-1168"/>
            <a:lumOff val="275"/>
            <a:alphaOff val="0"/>
          </a:schemeClr>
        </a:solidFill>
        <a:ln w="15875" cap="flat" cmpd="sng" algn="ctr">
          <a:solidFill>
            <a:schemeClr val="accent2">
              <a:hueOff val="936304"/>
              <a:satOff val="-1168"/>
              <a:lumOff val="27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9F4078-7F2A-4E14-A9F4-EA4F3E3127A8}">
      <dsp:nvSpPr>
        <dsp:cNvPr id="0" name=""/>
        <dsp:cNvSpPr/>
      </dsp:nvSpPr>
      <dsp:spPr>
        <a:xfrm>
          <a:off x="0" y="821810"/>
          <a:ext cx="5641974" cy="819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nl-NL" sz="3200" kern="1200" dirty="0"/>
            <a:t>Inwoner gemeente Bonheiden</a:t>
          </a:r>
          <a:endParaRPr lang="en-US" sz="3200" kern="1200" dirty="0"/>
        </a:p>
      </dsp:txBody>
      <dsp:txXfrm>
        <a:off x="0" y="821810"/>
        <a:ext cx="5641974" cy="819407"/>
      </dsp:txXfrm>
    </dsp:sp>
    <dsp:sp modelId="{B2506B58-67CC-4AB7-A5D3-FCA235B4C059}">
      <dsp:nvSpPr>
        <dsp:cNvPr id="0" name=""/>
        <dsp:cNvSpPr/>
      </dsp:nvSpPr>
      <dsp:spPr>
        <a:xfrm>
          <a:off x="0" y="1641217"/>
          <a:ext cx="5641974" cy="0"/>
        </a:xfrm>
        <a:prstGeom prst="line">
          <a:avLst/>
        </a:prstGeom>
        <a:solidFill>
          <a:schemeClr val="accent2">
            <a:hueOff val="1872608"/>
            <a:satOff val="-2336"/>
            <a:lumOff val="549"/>
            <a:alphaOff val="0"/>
          </a:schemeClr>
        </a:solidFill>
        <a:ln w="15875" cap="flat" cmpd="sng" algn="ctr">
          <a:solidFill>
            <a:schemeClr val="accent2">
              <a:hueOff val="1872608"/>
              <a:satOff val="-2336"/>
              <a:lumOff val="54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FD5B48-2784-4F32-87A3-CC7DAD307BE3}">
      <dsp:nvSpPr>
        <dsp:cNvPr id="0" name=""/>
        <dsp:cNvSpPr/>
      </dsp:nvSpPr>
      <dsp:spPr>
        <a:xfrm>
          <a:off x="0" y="1641217"/>
          <a:ext cx="5641974" cy="819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nl-NL" sz="3200" kern="1200" dirty="0"/>
            <a:t>Geen leeftijdsvoorwaarde</a:t>
          </a:r>
          <a:endParaRPr lang="en-US" sz="3200" kern="1200" dirty="0"/>
        </a:p>
      </dsp:txBody>
      <dsp:txXfrm>
        <a:off x="0" y="1641217"/>
        <a:ext cx="5641974" cy="819407"/>
      </dsp:txXfrm>
    </dsp:sp>
    <dsp:sp modelId="{F7EF5C6A-3BDA-4279-AEE8-0E097B4E4B87}">
      <dsp:nvSpPr>
        <dsp:cNvPr id="0" name=""/>
        <dsp:cNvSpPr/>
      </dsp:nvSpPr>
      <dsp:spPr>
        <a:xfrm>
          <a:off x="0" y="2460624"/>
          <a:ext cx="5641974" cy="0"/>
        </a:xfrm>
        <a:prstGeom prst="line">
          <a:avLst/>
        </a:prstGeom>
        <a:solidFill>
          <a:schemeClr val="accent2">
            <a:hueOff val="2808911"/>
            <a:satOff val="-3503"/>
            <a:lumOff val="824"/>
            <a:alphaOff val="0"/>
          </a:schemeClr>
        </a:solidFill>
        <a:ln w="15875" cap="flat" cmpd="sng" algn="ctr">
          <a:solidFill>
            <a:schemeClr val="accent2">
              <a:hueOff val="2808911"/>
              <a:satOff val="-3503"/>
              <a:lumOff val="82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BB4D78-91D6-4F27-9A39-0CD89F153A7E}">
      <dsp:nvSpPr>
        <dsp:cNvPr id="0" name=""/>
        <dsp:cNvSpPr/>
      </dsp:nvSpPr>
      <dsp:spPr>
        <a:xfrm>
          <a:off x="0" y="2460624"/>
          <a:ext cx="5641974" cy="819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nl-NL" sz="3200" kern="1200" dirty="0"/>
            <a:t>Geen inkomensgrenzen</a:t>
          </a:r>
          <a:endParaRPr lang="en-US" sz="3200" kern="1200" dirty="0"/>
        </a:p>
      </dsp:txBody>
      <dsp:txXfrm>
        <a:off x="0" y="2460624"/>
        <a:ext cx="5641974" cy="819407"/>
      </dsp:txXfrm>
    </dsp:sp>
    <dsp:sp modelId="{17A94AB3-E18A-4FBA-9105-1AF7D47079A0}">
      <dsp:nvSpPr>
        <dsp:cNvPr id="0" name=""/>
        <dsp:cNvSpPr/>
      </dsp:nvSpPr>
      <dsp:spPr>
        <a:xfrm>
          <a:off x="0" y="3280032"/>
          <a:ext cx="5641974" cy="0"/>
        </a:xfrm>
        <a:prstGeom prst="line">
          <a:avLst/>
        </a:prstGeom>
        <a:solidFill>
          <a:schemeClr val="accent2">
            <a:hueOff val="3745215"/>
            <a:satOff val="-4671"/>
            <a:lumOff val="1098"/>
            <a:alphaOff val="0"/>
          </a:schemeClr>
        </a:solidFill>
        <a:ln w="15875" cap="flat" cmpd="sng" algn="ctr">
          <a:solidFill>
            <a:schemeClr val="accent2">
              <a:hueOff val="3745215"/>
              <a:satOff val="-4671"/>
              <a:lumOff val="109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2C5BAD-1392-4C41-BDD2-F7176847CAEA}">
      <dsp:nvSpPr>
        <dsp:cNvPr id="0" name=""/>
        <dsp:cNvSpPr/>
      </dsp:nvSpPr>
      <dsp:spPr>
        <a:xfrm>
          <a:off x="0" y="3280032"/>
          <a:ext cx="5641974" cy="819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nl-NL" sz="3200" b="0" u="none" kern="1200" dirty="0"/>
            <a:t>Thuis of alternatief thuismilieu*</a:t>
          </a:r>
          <a:endParaRPr lang="en-US" sz="3200" b="0" u="none" kern="1200" dirty="0"/>
        </a:p>
      </dsp:txBody>
      <dsp:txXfrm>
        <a:off x="0" y="3280032"/>
        <a:ext cx="5641974" cy="819407"/>
      </dsp:txXfrm>
    </dsp:sp>
    <dsp:sp modelId="{65C9D804-F67E-49F1-81F0-809BF681F98D}">
      <dsp:nvSpPr>
        <dsp:cNvPr id="0" name=""/>
        <dsp:cNvSpPr/>
      </dsp:nvSpPr>
      <dsp:spPr>
        <a:xfrm>
          <a:off x="0" y="4099439"/>
          <a:ext cx="5641974" cy="0"/>
        </a:xfrm>
        <a:prstGeom prst="line">
          <a:avLst/>
        </a:prstGeom>
        <a:solidFill>
          <a:schemeClr val="accent2">
            <a:hueOff val="4681519"/>
            <a:satOff val="-5839"/>
            <a:lumOff val="1373"/>
            <a:alphaOff val="0"/>
          </a:schemeClr>
        </a:solidFill>
        <a:ln w="15875"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3CF9DB-51B4-4FFC-AC29-9E04EBD14763}">
      <dsp:nvSpPr>
        <dsp:cNvPr id="0" name=""/>
        <dsp:cNvSpPr/>
      </dsp:nvSpPr>
      <dsp:spPr>
        <a:xfrm>
          <a:off x="0" y="4099439"/>
          <a:ext cx="5641974" cy="819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nl-NL" sz="3200" b="0" u="none" kern="1200" dirty="0"/>
            <a:t>Attest zorgbehoevendheid*</a:t>
          </a:r>
          <a:endParaRPr lang="en-US" sz="3200" b="0" u="none" kern="1200" dirty="0"/>
        </a:p>
      </dsp:txBody>
      <dsp:txXfrm>
        <a:off x="0" y="4099439"/>
        <a:ext cx="5641974" cy="81940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D5E330-5368-4EFE-A919-A2C2DE28E3D9}">
      <dsp:nvSpPr>
        <dsp:cNvPr id="0" name=""/>
        <dsp:cNvSpPr/>
      </dsp:nvSpPr>
      <dsp:spPr>
        <a:xfrm>
          <a:off x="0" y="600"/>
          <a:ext cx="5641974"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C96C5C-3F06-4B08-8E4F-0885717C9E90}">
      <dsp:nvSpPr>
        <dsp:cNvPr id="0" name=""/>
        <dsp:cNvSpPr/>
      </dsp:nvSpPr>
      <dsp:spPr>
        <a:xfrm>
          <a:off x="0" y="600"/>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nl-NL" sz="2700" kern="1200" dirty="0"/>
            <a:t>Aanvragen door mantelzorger of zorgvrager</a:t>
          </a:r>
          <a:endParaRPr lang="en-US" sz="2700" kern="1200" dirty="0"/>
        </a:p>
      </dsp:txBody>
      <dsp:txXfrm>
        <a:off x="0" y="600"/>
        <a:ext cx="5641974" cy="984009"/>
      </dsp:txXfrm>
    </dsp:sp>
    <dsp:sp modelId="{4E010398-4B71-4B09-863C-25A70BC16536}">
      <dsp:nvSpPr>
        <dsp:cNvPr id="0" name=""/>
        <dsp:cNvSpPr/>
      </dsp:nvSpPr>
      <dsp:spPr>
        <a:xfrm>
          <a:off x="0" y="984610"/>
          <a:ext cx="5641974" cy="0"/>
        </a:xfrm>
        <a:prstGeom prst="line">
          <a:avLst/>
        </a:prstGeom>
        <a:solidFill>
          <a:schemeClr val="accent2">
            <a:hueOff val="1170380"/>
            <a:satOff val="-1460"/>
            <a:lumOff val="343"/>
            <a:alphaOff val="0"/>
          </a:schemeClr>
        </a:solidFill>
        <a:ln w="15875" cap="flat" cmpd="sng" algn="ctr">
          <a:solidFill>
            <a:schemeClr val="accent2">
              <a:hueOff val="1170380"/>
              <a:satOff val="-1460"/>
              <a:lumOff val="34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24E84F-B336-44FE-8217-8C65AE55BAD7}">
      <dsp:nvSpPr>
        <dsp:cNvPr id="0" name=""/>
        <dsp:cNvSpPr/>
      </dsp:nvSpPr>
      <dsp:spPr>
        <a:xfrm>
          <a:off x="0" y="984610"/>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nl-NL" sz="2700" kern="1200" dirty="0"/>
            <a:t>Via dienst Thuiszorg of digitaal webformulier </a:t>
          </a:r>
          <a:endParaRPr lang="en-US" sz="2700" kern="1200" dirty="0"/>
        </a:p>
      </dsp:txBody>
      <dsp:txXfrm>
        <a:off x="0" y="984610"/>
        <a:ext cx="5641974" cy="984009"/>
      </dsp:txXfrm>
    </dsp:sp>
    <dsp:sp modelId="{F037167B-E164-4437-AE6F-4BE5DAE50A3E}">
      <dsp:nvSpPr>
        <dsp:cNvPr id="0" name=""/>
        <dsp:cNvSpPr/>
      </dsp:nvSpPr>
      <dsp:spPr>
        <a:xfrm>
          <a:off x="0" y="1968620"/>
          <a:ext cx="5641974" cy="0"/>
        </a:xfrm>
        <a:prstGeom prst="line">
          <a:avLst/>
        </a:prstGeom>
        <a:solidFill>
          <a:schemeClr val="accent2">
            <a:hueOff val="2340759"/>
            <a:satOff val="-2919"/>
            <a:lumOff val="686"/>
            <a:alphaOff val="0"/>
          </a:schemeClr>
        </a:solidFill>
        <a:ln w="15875"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ED7B12-7D35-4BA7-88BE-E2D0203575A6}">
      <dsp:nvSpPr>
        <dsp:cNvPr id="0" name=""/>
        <dsp:cNvSpPr/>
      </dsp:nvSpPr>
      <dsp:spPr>
        <a:xfrm>
          <a:off x="0" y="1968620"/>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nl-NL" sz="2700" kern="1200" dirty="0"/>
            <a:t>Op elke moment aangevraagd worden, maandelijks goedgekeurd door BCSD</a:t>
          </a:r>
          <a:endParaRPr lang="en-US" sz="2700" kern="1200" dirty="0"/>
        </a:p>
      </dsp:txBody>
      <dsp:txXfrm>
        <a:off x="0" y="1968620"/>
        <a:ext cx="5641974" cy="984009"/>
      </dsp:txXfrm>
    </dsp:sp>
    <dsp:sp modelId="{4C6ADC0B-96BC-4277-B36A-333B1E4C8932}">
      <dsp:nvSpPr>
        <dsp:cNvPr id="0" name=""/>
        <dsp:cNvSpPr/>
      </dsp:nvSpPr>
      <dsp:spPr>
        <a:xfrm>
          <a:off x="0" y="2952629"/>
          <a:ext cx="5641974" cy="0"/>
        </a:xfrm>
        <a:prstGeom prst="line">
          <a:avLst/>
        </a:prstGeom>
        <a:solidFill>
          <a:schemeClr val="accent2">
            <a:hueOff val="3511139"/>
            <a:satOff val="-4379"/>
            <a:lumOff val="1030"/>
            <a:alphaOff val="0"/>
          </a:schemeClr>
        </a:solidFill>
        <a:ln w="15875" cap="flat" cmpd="sng" algn="ctr">
          <a:solidFill>
            <a:schemeClr val="accent2">
              <a:hueOff val="3511139"/>
              <a:satOff val="-4379"/>
              <a:lumOff val="103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31E168-0915-46FA-9178-01A94CA1A192}">
      <dsp:nvSpPr>
        <dsp:cNvPr id="0" name=""/>
        <dsp:cNvSpPr/>
      </dsp:nvSpPr>
      <dsp:spPr>
        <a:xfrm>
          <a:off x="0" y="2952629"/>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nl-NL" sz="2700" kern="1200" dirty="0"/>
            <a:t>1 keer per jaar recht op de premie</a:t>
          </a:r>
          <a:endParaRPr lang="en-US" sz="2700" kern="1200" dirty="0"/>
        </a:p>
      </dsp:txBody>
      <dsp:txXfrm>
        <a:off x="0" y="2952629"/>
        <a:ext cx="5641974" cy="984009"/>
      </dsp:txXfrm>
    </dsp:sp>
    <dsp:sp modelId="{5FF3885A-2A0B-41CA-B729-CB269EF8388C}">
      <dsp:nvSpPr>
        <dsp:cNvPr id="0" name=""/>
        <dsp:cNvSpPr/>
      </dsp:nvSpPr>
      <dsp:spPr>
        <a:xfrm>
          <a:off x="0" y="3936639"/>
          <a:ext cx="5641974" cy="0"/>
        </a:xfrm>
        <a:prstGeom prst="line">
          <a:avLst/>
        </a:prstGeom>
        <a:solidFill>
          <a:schemeClr val="accent2">
            <a:hueOff val="4681519"/>
            <a:satOff val="-5839"/>
            <a:lumOff val="1373"/>
            <a:alphaOff val="0"/>
          </a:schemeClr>
        </a:solidFill>
        <a:ln w="15875"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F7CFD3-6A2C-4F3A-A191-E069B3915CE0}">
      <dsp:nvSpPr>
        <dsp:cNvPr id="0" name=""/>
        <dsp:cNvSpPr/>
      </dsp:nvSpPr>
      <dsp:spPr>
        <a:xfrm>
          <a:off x="0" y="3936639"/>
          <a:ext cx="5641974" cy="984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nl-NL" sz="2700" kern="1200" dirty="0"/>
            <a:t>Jaarlijkse hernieuwing door middel van verklaring op eer </a:t>
          </a:r>
          <a:endParaRPr lang="en-US" sz="2700" kern="1200" dirty="0"/>
        </a:p>
      </dsp:txBody>
      <dsp:txXfrm>
        <a:off x="0" y="3936639"/>
        <a:ext cx="5641974" cy="9840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3D85A-EAB5-42BC-911B-B6049314F13E}">
      <dsp:nvSpPr>
        <dsp:cNvPr id="0" name=""/>
        <dsp:cNvSpPr/>
      </dsp:nvSpPr>
      <dsp:spPr>
        <a:xfrm>
          <a:off x="0" y="0"/>
          <a:ext cx="5641974"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00AC19-722B-4412-8E29-6E37344A286C}">
      <dsp:nvSpPr>
        <dsp:cNvPr id="0" name=""/>
        <dsp:cNvSpPr/>
      </dsp:nvSpPr>
      <dsp:spPr>
        <a:xfrm>
          <a:off x="0" y="0"/>
          <a:ext cx="5641974" cy="2460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nl-NL" sz="3600" kern="1200" dirty="0"/>
            <a:t>- </a:t>
          </a:r>
          <a:r>
            <a:rPr lang="nl-NL" sz="4400" kern="1200" dirty="0"/>
            <a:t>Niet meer aan de voorwaarden voldoen </a:t>
          </a:r>
          <a:endParaRPr lang="en-US" sz="4400" kern="1200" dirty="0"/>
        </a:p>
      </dsp:txBody>
      <dsp:txXfrm>
        <a:off x="0" y="0"/>
        <a:ext cx="5641974" cy="2460625"/>
      </dsp:txXfrm>
    </dsp:sp>
    <dsp:sp modelId="{DE2ABB5D-40C4-4822-91E4-9F8C7786AD66}">
      <dsp:nvSpPr>
        <dsp:cNvPr id="0" name=""/>
        <dsp:cNvSpPr/>
      </dsp:nvSpPr>
      <dsp:spPr>
        <a:xfrm>
          <a:off x="0" y="2460625"/>
          <a:ext cx="5641974" cy="0"/>
        </a:xfrm>
        <a:prstGeom prst="line">
          <a:avLst/>
        </a:prstGeom>
        <a:solidFill>
          <a:schemeClr val="accent2">
            <a:hueOff val="4681519"/>
            <a:satOff val="-5839"/>
            <a:lumOff val="1373"/>
            <a:alphaOff val="0"/>
          </a:schemeClr>
        </a:solidFill>
        <a:ln w="15875"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CFE6CD-D5EF-4E92-9089-B05688D94166}">
      <dsp:nvSpPr>
        <dsp:cNvPr id="0" name=""/>
        <dsp:cNvSpPr/>
      </dsp:nvSpPr>
      <dsp:spPr>
        <a:xfrm>
          <a:off x="0" y="2460625"/>
          <a:ext cx="5641974" cy="2460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pPr>
          <a:r>
            <a:rPr lang="nl-NL" sz="4400" kern="1200" dirty="0"/>
            <a:t>- Bij overlijden, verhuis  </a:t>
          </a:r>
          <a:endParaRPr lang="en-US" sz="4400" kern="1200" dirty="0"/>
        </a:p>
      </dsp:txBody>
      <dsp:txXfrm>
        <a:off x="0" y="2460625"/>
        <a:ext cx="5641974" cy="24606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DF1CEF-238C-4F37-8AE9-4DD0E43CE92C}">
      <dsp:nvSpPr>
        <dsp:cNvPr id="0" name=""/>
        <dsp:cNvSpPr/>
      </dsp:nvSpPr>
      <dsp:spPr>
        <a:xfrm>
          <a:off x="0" y="0"/>
          <a:ext cx="6096317" cy="1123532"/>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nl-NL" sz="2300" kern="1200" dirty="0"/>
            <a:t>Na goedkeuring van het BCSD van het OCMW, positieve beslissing per brief meegedeeld aan de mantelzorger.   </a:t>
          </a:r>
          <a:endParaRPr lang="en-US" sz="2300" kern="1200" dirty="0"/>
        </a:p>
      </dsp:txBody>
      <dsp:txXfrm>
        <a:off x="32907" y="32907"/>
        <a:ext cx="4883938" cy="1057718"/>
      </dsp:txXfrm>
    </dsp:sp>
    <dsp:sp modelId="{AE4A72CB-60E0-4C1C-BE0A-663E31EBF8D6}">
      <dsp:nvSpPr>
        <dsp:cNvPr id="0" name=""/>
        <dsp:cNvSpPr/>
      </dsp:nvSpPr>
      <dsp:spPr>
        <a:xfrm>
          <a:off x="537910" y="1310787"/>
          <a:ext cx="6096317" cy="1123532"/>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nl-NL" sz="2300" kern="1200" dirty="0"/>
            <a:t>Mantelzorgpremie = Rijmheidebons, ter waarde van 120 euro per jaar.</a:t>
          </a:r>
          <a:endParaRPr lang="en-US" sz="2300" kern="1200" dirty="0"/>
        </a:p>
      </dsp:txBody>
      <dsp:txXfrm>
        <a:off x="570817" y="1343694"/>
        <a:ext cx="4762297" cy="1057718"/>
      </dsp:txXfrm>
    </dsp:sp>
    <dsp:sp modelId="{C43933EC-D254-4D99-9A1C-1901EF4E70C5}">
      <dsp:nvSpPr>
        <dsp:cNvPr id="0" name=""/>
        <dsp:cNvSpPr/>
      </dsp:nvSpPr>
      <dsp:spPr>
        <a:xfrm>
          <a:off x="1075820" y="2621574"/>
          <a:ext cx="6096317" cy="1123532"/>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nl-NL" sz="2300" kern="1200" dirty="0"/>
            <a:t>Per zorgvrager 1 mantelzorgpremie</a:t>
          </a:r>
          <a:endParaRPr lang="en-US" sz="2300" kern="1200" dirty="0"/>
        </a:p>
      </dsp:txBody>
      <dsp:txXfrm>
        <a:off x="1108727" y="2654481"/>
        <a:ext cx="4762297" cy="1057718"/>
      </dsp:txXfrm>
    </dsp:sp>
    <dsp:sp modelId="{953DB68B-2764-4BA1-9F49-074CAAE6C0CF}">
      <dsp:nvSpPr>
        <dsp:cNvPr id="0" name=""/>
        <dsp:cNvSpPr/>
      </dsp:nvSpPr>
      <dsp:spPr>
        <a:xfrm>
          <a:off x="5366021" y="852011"/>
          <a:ext cx="730295" cy="730295"/>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530337" y="852011"/>
        <a:ext cx="401663" cy="549547"/>
      </dsp:txXfrm>
    </dsp:sp>
    <dsp:sp modelId="{9FE535E4-0D50-4B04-9671-60563403BA0C}">
      <dsp:nvSpPr>
        <dsp:cNvPr id="0" name=""/>
        <dsp:cNvSpPr/>
      </dsp:nvSpPr>
      <dsp:spPr>
        <a:xfrm>
          <a:off x="5903931" y="2155309"/>
          <a:ext cx="730295" cy="730295"/>
        </a:xfrm>
        <a:prstGeom prst="downArrow">
          <a:avLst>
            <a:gd name="adj1" fmla="val 55000"/>
            <a:gd name="adj2" fmla="val 45000"/>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068247" y="2155309"/>
        <a:ext cx="401663" cy="54954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A7D99-081F-4F80-A240-BA6944555A69}">
      <dsp:nvSpPr>
        <dsp:cNvPr id="0" name=""/>
        <dsp:cNvSpPr/>
      </dsp:nvSpPr>
      <dsp:spPr>
        <a:xfrm>
          <a:off x="0" y="1395374"/>
          <a:ext cx="9468667" cy="11960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EA35B3-8E0B-40D3-9C6A-324A75F07CF4}">
      <dsp:nvSpPr>
        <dsp:cNvPr id="0" name=""/>
        <dsp:cNvSpPr/>
      </dsp:nvSpPr>
      <dsp:spPr>
        <a:xfrm>
          <a:off x="361800" y="1664482"/>
          <a:ext cx="657819" cy="65781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AFFFB18-AFCE-4732-A282-AA07E6C7DAAA}">
      <dsp:nvSpPr>
        <dsp:cNvPr id="0" name=""/>
        <dsp:cNvSpPr/>
      </dsp:nvSpPr>
      <dsp:spPr>
        <a:xfrm>
          <a:off x="1381420" y="1395374"/>
          <a:ext cx="4260900" cy="1196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580" tIns="126580" rIns="126580" bIns="126580" numCol="1" spcCol="1270" anchor="ctr" anchorCtr="0">
          <a:noAutofit/>
        </a:bodyPr>
        <a:lstStyle/>
        <a:p>
          <a:pPr marL="0" lvl="0" indent="0" algn="l" defTabSz="1111250">
            <a:lnSpc>
              <a:spcPct val="90000"/>
            </a:lnSpc>
            <a:spcBef>
              <a:spcPct val="0"/>
            </a:spcBef>
            <a:spcAft>
              <a:spcPct val="35000"/>
            </a:spcAft>
            <a:buNone/>
          </a:pPr>
          <a:r>
            <a:rPr lang="nl-NL" sz="2500" kern="1200" dirty="0"/>
            <a:t>Optimalisatie van de werkwijze</a:t>
          </a:r>
          <a:endParaRPr lang="en-US" sz="2500" kern="1200" dirty="0"/>
        </a:p>
      </dsp:txBody>
      <dsp:txXfrm>
        <a:off x="1381420" y="1395374"/>
        <a:ext cx="4260900" cy="1196035"/>
      </dsp:txXfrm>
    </dsp:sp>
    <dsp:sp modelId="{97AE2F4E-28FC-4E05-9392-A02AD3A4EB13}">
      <dsp:nvSpPr>
        <dsp:cNvPr id="0" name=""/>
        <dsp:cNvSpPr/>
      </dsp:nvSpPr>
      <dsp:spPr>
        <a:xfrm>
          <a:off x="5642320" y="1395374"/>
          <a:ext cx="3826346" cy="1196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580" tIns="126580" rIns="126580" bIns="126580" numCol="1" spcCol="1270" anchor="ctr" anchorCtr="0">
          <a:noAutofit/>
        </a:bodyPr>
        <a:lstStyle/>
        <a:p>
          <a:pPr marL="0" lvl="0" indent="0" algn="l" defTabSz="800100">
            <a:lnSpc>
              <a:spcPct val="90000"/>
            </a:lnSpc>
            <a:spcBef>
              <a:spcPct val="0"/>
            </a:spcBef>
            <a:spcAft>
              <a:spcPct val="35000"/>
            </a:spcAft>
            <a:buNone/>
          </a:pPr>
          <a:r>
            <a:rPr lang="nl-NL" sz="1800" kern="1200"/>
            <a:t> Termijn van 3 maanden</a:t>
          </a:r>
          <a:endParaRPr lang="en-US" sz="1800" kern="1200"/>
        </a:p>
      </dsp:txBody>
      <dsp:txXfrm>
        <a:off x="5642320" y="1395374"/>
        <a:ext cx="3826346" cy="119603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D1D9C1-FE96-4FD2-B1AD-58A2AAFB69EC}">
      <dsp:nvSpPr>
        <dsp:cNvPr id="0" name=""/>
        <dsp:cNvSpPr/>
      </dsp:nvSpPr>
      <dsp:spPr>
        <a:xfrm>
          <a:off x="0" y="580317"/>
          <a:ext cx="9720262" cy="1346084"/>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l" defTabSz="2622550">
            <a:lnSpc>
              <a:spcPct val="90000"/>
            </a:lnSpc>
            <a:spcBef>
              <a:spcPct val="0"/>
            </a:spcBef>
            <a:spcAft>
              <a:spcPct val="35000"/>
            </a:spcAft>
            <a:buNone/>
            <a:defRPr cap="all"/>
          </a:pPr>
          <a:r>
            <a:rPr lang="nl-BE" sz="5900" kern="1200"/>
            <a:t>Aanvragen</a:t>
          </a:r>
          <a:endParaRPr lang="en-US" sz="5900" kern="1200"/>
        </a:p>
      </dsp:txBody>
      <dsp:txXfrm>
        <a:off x="65710" y="646027"/>
        <a:ext cx="9588842" cy="1214664"/>
      </dsp:txXfrm>
    </dsp:sp>
    <dsp:sp modelId="{966EA995-0B7F-419B-BC0D-85BDC70CC5DF}">
      <dsp:nvSpPr>
        <dsp:cNvPr id="0" name=""/>
        <dsp:cNvSpPr/>
      </dsp:nvSpPr>
      <dsp:spPr>
        <a:xfrm>
          <a:off x="0" y="2096322"/>
          <a:ext cx="9720262" cy="1346084"/>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l" defTabSz="2622550">
            <a:lnSpc>
              <a:spcPct val="90000"/>
            </a:lnSpc>
            <a:spcBef>
              <a:spcPct val="0"/>
            </a:spcBef>
            <a:spcAft>
              <a:spcPct val="35000"/>
            </a:spcAft>
            <a:buNone/>
            <a:defRPr cap="all"/>
          </a:pPr>
          <a:r>
            <a:rPr lang="nl-BE" sz="5900" kern="1200"/>
            <a:t>Rijmheide en Seniorengids</a:t>
          </a:r>
          <a:endParaRPr lang="en-US" sz="5900" kern="1200"/>
        </a:p>
      </dsp:txBody>
      <dsp:txXfrm>
        <a:off x="65710" y="2162032"/>
        <a:ext cx="9588842" cy="121466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625FB-A2E0-4924-9B36-FED28366B87F}">
      <dsp:nvSpPr>
        <dsp:cNvPr id="0" name=""/>
        <dsp:cNvSpPr/>
      </dsp:nvSpPr>
      <dsp:spPr>
        <a:xfrm>
          <a:off x="1615851" y="2998"/>
          <a:ext cx="3089790" cy="1853874"/>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nl-BE" sz="2900" kern="1200"/>
            <a:t>Contact ondersteuning bij aanvraag</a:t>
          </a:r>
          <a:endParaRPr lang="en-US" sz="2900" kern="1200"/>
        </a:p>
      </dsp:txBody>
      <dsp:txXfrm>
        <a:off x="1615851" y="2998"/>
        <a:ext cx="3089790" cy="1853874"/>
      </dsp:txXfrm>
    </dsp:sp>
    <dsp:sp modelId="{690CE582-1927-464A-ACD2-F522D2304820}">
      <dsp:nvSpPr>
        <dsp:cNvPr id="0" name=""/>
        <dsp:cNvSpPr/>
      </dsp:nvSpPr>
      <dsp:spPr>
        <a:xfrm>
          <a:off x="5014620" y="2998"/>
          <a:ext cx="3089790" cy="1853874"/>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nl-BE" sz="2900" kern="1200"/>
            <a:t>Ruimte om bespreking van individueel dossier</a:t>
          </a:r>
          <a:endParaRPr lang="en-US" sz="2900" kern="1200"/>
        </a:p>
      </dsp:txBody>
      <dsp:txXfrm>
        <a:off x="5014620" y="2998"/>
        <a:ext cx="3089790" cy="1853874"/>
      </dsp:txXfrm>
    </dsp:sp>
    <dsp:sp modelId="{F17B372D-C080-46F6-86F8-0C08B577B83F}">
      <dsp:nvSpPr>
        <dsp:cNvPr id="0" name=""/>
        <dsp:cNvSpPr/>
      </dsp:nvSpPr>
      <dsp:spPr>
        <a:xfrm>
          <a:off x="3315235" y="2165852"/>
          <a:ext cx="3089790" cy="1853874"/>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nl-BE" sz="2900" kern="1200"/>
            <a:t>Doorgeven van relevante info rond mantelzorgcafé’s en info sessies</a:t>
          </a:r>
          <a:endParaRPr lang="en-US" sz="2900" kern="1200"/>
        </a:p>
      </dsp:txBody>
      <dsp:txXfrm>
        <a:off x="3315235" y="2165852"/>
        <a:ext cx="3089790" cy="185387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94A896-266D-4B27-9ADC-F5337FCD46E9}">
      <dsp:nvSpPr>
        <dsp:cNvPr id="0" name=""/>
        <dsp:cNvSpPr/>
      </dsp:nvSpPr>
      <dsp:spPr>
        <a:xfrm>
          <a:off x="0" y="629124"/>
          <a:ext cx="5641974" cy="630000"/>
        </a:xfrm>
        <a:prstGeom prst="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66302C-335E-4406-B959-4F51E180597F}">
      <dsp:nvSpPr>
        <dsp:cNvPr id="0" name=""/>
        <dsp:cNvSpPr/>
      </dsp:nvSpPr>
      <dsp:spPr>
        <a:xfrm>
          <a:off x="282098" y="260124"/>
          <a:ext cx="3949382" cy="73800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1111250">
            <a:lnSpc>
              <a:spcPct val="90000"/>
            </a:lnSpc>
            <a:spcBef>
              <a:spcPct val="0"/>
            </a:spcBef>
            <a:spcAft>
              <a:spcPct val="35000"/>
            </a:spcAft>
            <a:buNone/>
          </a:pPr>
          <a:r>
            <a:rPr lang="nl-BE" sz="2500" kern="1200" dirty="0"/>
            <a:t>Dag van de Mantelzorg</a:t>
          </a:r>
          <a:endParaRPr lang="en-US" sz="2500" kern="1200" dirty="0"/>
        </a:p>
      </dsp:txBody>
      <dsp:txXfrm>
        <a:off x="318124" y="296150"/>
        <a:ext cx="3877330" cy="665948"/>
      </dsp:txXfrm>
    </dsp:sp>
    <dsp:sp modelId="{1CDB0AB9-89B0-4816-ABED-4159A4858FF6}">
      <dsp:nvSpPr>
        <dsp:cNvPr id="0" name=""/>
        <dsp:cNvSpPr/>
      </dsp:nvSpPr>
      <dsp:spPr>
        <a:xfrm>
          <a:off x="0" y="1763125"/>
          <a:ext cx="5641974" cy="630000"/>
        </a:xfrm>
        <a:prstGeom prst="rect">
          <a:avLst/>
        </a:prstGeom>
        <a:solidFill>
          <a:schemeClr val="lt1">
            <a:alpha val="90000"/>
            <a:hueOff val="0"/>
            <a:satOff val="0"/>
            <a:lumOff val="0"/>
            <a:alphaOff val="0"/>
          </a:schemeClr>
        </a:solidFill>
        <a:ln w="15875" cap="flat" cmpd="sng" algn="ctr">
          <a:solidFill>
            <a:schemeClr val="accent2">
              <a:hueOff val="1560506"/>
              <a:satOff val="-1946"/>
              <a:lumOff val="458"/>
              <a:alphaOff val="0"/>
            </a:schemeClr>
          </a:solidFill>
          <a:prstDash val="solid"/>
        </a:ln>
        <a:effectLst/>
      </dsp:spPr>
      <dsp:style>
        <a:lnRef idx="2">
          <a:scrgbClr r="0" g="0" b="0"/>
        </a:lnRef>
        <a:fillRef idx="1">
          <a:scrgbClr r="0" g="0" b="0"/>
        </a:fillRef>
        <a:effectRef idx="0">
          <a:scrgbClr r="0" g="0" b="0"/>
        </a:effectRef>
        <a:fontRef idx="minor"/>
      </dsp:style>
    </dsp:sp>
    <dsp:sp modelId="{15D71FC1-A8A2-4C71-8A74-A7707CCE5763}">
      <dsp:nvSpPr>
        <dsp:cNvPr id="0" name=""/>
        <dsp:cNvSpPr/>
      </dsp:nvSpPr>
      <dsp:spPr>
        <a:xfrm>
          <a:off x="282098" y="1394125"/>
          <a:ext cx="3949382" cy="738000"/>
        </a:xfrm>
        <a:prstGeom prst="roundRect">
          <a:avLst/>
        </a:prstGeom>
        <a:solidFill>
          <a:schemeClr val="accent2">
            <a:hueOff val="1560506"/>
            <a:satOff val="-1946"/>
            <a:lumOff val="45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1111250">
            <a:lnSpc>
              <a:spcPct val="90000"/>
            </a:lnSpc>
            <a:spcBef>
              <a:spcPct val="0"/>
            </a:spcBef>
            <a:spcAft>
              <a:spcPct val="35000"/>
            </a:spcAft>
            <a:buNone/>
          </a:pPr>
          <a:r>
            <a:rPr lang="en-US" sz="2500" kern="1200" dirty="0" err="1"/>
            <a:t>Optimalisatie</a:t>
          </a:r>
          <a:r>
            <a:rPr lang="en-US" sz="2500" kern="1200" dirty="0"/>
            <a:t> </a:t>
          </a:r>
          <a:r>
            <a:rPr lang="en-US" sz="2500" kern="1200" dirty="0" err="1"/>
            <a:t>samenwerking</a:t>
          </a:r>
          <a:r>
            <a:rPr lang="en-US" sz="2500" kern="1200" dirty="0"/>
            <a:t> </a:t>
          </a:r>
          <a:r>
            <a:rPr lang="en-US" sz="2500" kern="1200" dirty="0" err="1"/>
            <a:t>dienstencentrum</a:t>
          </a:r>
          <a:endParaRPr lang="en-US" sz="2500" kern="1200" dirty="0"/>
        </a:p>
      </dsp:txBody>
      <dsp:txXfrm>
        <a:off x="318124" y="1430151"/>
        <a:ext cx="3877330" cy="665948"/>
      </dsp:txXfrm>
    </dsp:sp>
    <dsp:sp modelId="{EDBA9625-48AF-4105-AD1A-6B13A58F5855}">
      <dsp:nvSpPr>
        <dsp:cNvPr id="0" name=""/>
        <dsp:cNvSpPr/>
      </dsp:nvSpPr>
      <dsp:spPr>
        <a:xfrm>
          <a:off x="0" y="2897125"/>
          <a:ext cx="5641974" cy="630000"/>
        </a:xfrm>
        <a:prstGeom prst="rect">
          <a:avLst/>
        </a:prstGeom>
        <a:solidFill>
          <a:schemeClr val="lt1">
            <a:alpha val="90000"/>
            <a:hueOff val="0"/>
            <a:satOff val="0"/>
            <a:lumOff val="0"/>
            <a:alphaOff val="0"/>
          </a:schemeClr>
        </a:solidFill>
        <a:ln w="15875" cap="flat" cmpd="sng" algn="ctr">
          <a:solidFill>
            <a:schemeClr val="accent2">
              <a:hueOff val="3121013"/>
              <a:satOff val="-3893"/>
              <a:lumOff val="915"/>
              <a:alphaOff val="0"/>
            </a:schemeClr>
          </a:solidFill>
          <a:prstDash val="solid"/>
        </a:ln>
        <a:effectLst/>
      </dsp:spPr>
      <dsp:style>
        <a:lnRef idx="2">
          <a:scrgbClr r="0" g="0" b="0"/>
        </a:lnRef>
        <a:fillRef idx="1">
          <a:scrgbClr r="0" g="0" b="0"/>
        </a:fillRef>
        <a:effectRef idx="0">
          <a:scrgbClr r="0" g="0" b="0"/>
        </a:effectRef>
        <a:fontRef idx="minor"/>
      </dsp:style>
    </dsp:sp>
    <dsp:sp modelId="{A555BD92-DC9B-4989-BC48-52DB47B764D6}">
      <dsp:nvSpPr>
        <dsp:cNvPr id="0" name=""/>
        <dsp:cNvSpPr/>
      </dsp:nvSpPr>
      <dsp:spPr>
        <a:xfrm>
          <a:off x="282098" y="2528125"/>
          <a:ext cx="3949382" cy="738000"/>
        </a:xfrm>
        <a:prstGeom prst="roundRect">
          <a:avLst/>
        </a:prstGeom>
        <a:solidFill>
          <a:schemeClr val="accent2">
            <a:hueOff val="3121013"/>
            <a:satOff val="-3893"/>
            <a:lumOff val="91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1111250">
            <a:lnSpc>
              <a:spcPct val="90000"/>
            </a:lnSpc>
            <a:spcBef>
              <a:spcPct val="0"/>
            </a:spcBef>
            <a:spcAft>
              <a:spcPct val="35000"/>
            </a:spcAft>
            <a:buNone/>
          </a:pPr>
          <a:r>
            <a:rPr lang="en-US" sz="2500" kern="1200" dirty="0" err="1"/>
            <a:t>Inzetten</a:t>
          </a:r>
          <a:r>
            <a:rPr lang="en-US" sz="2500" kern="1200" dirty="0"/>
            <a:t> op </a:t>
          </a:r>
          <a:r>
            <a:rPr lang="en-US" sz="2500" kern="1200" dirty="0" err="1"/>
            <a:t>inhoudelijke</a:t>
          </a:r>
          <a:r>
            <a:rPr lang="en-US" sz="2500" kern="1200" dirty="0"/>
            <a:t> dossiers</a:t>
          </a:r>
        </a:p>
      </dsp:txBody>
      <dsp:txXfrm>
        <a:off x="318124" y="2564151"/>
        <a:ext cx="3877330" cy="665948"/>
      </dsp:txXfrm>
    </dsp:sp>
    <dsp:sp modelId="{77DF1BC3-20A5-4AA0-854D-F2F7B46B6AFD}">
      <dsp:nvSpPr>
        <dsp:cNvPr id="0" name=""/>
        <dsp:cNvSpPr/>
      </dsp:nvSpPr>
      <dsp:spPr>
        <a:xfrm>
          <a:off x="0" y="4031125"/>
          <a:ext cx="5641974" cy="630000"/>
        </a:xfrm>
        <a:prstGeom prst="rect">
          <a:avLst/>
        </a:prstGeom>
        <a:solidFill>
          <a:schemeClr val="lt1">
            <a:alpha val="90000"/>
            <a:hueOff val="0"/>
            <a:satOff val="0"/>
            <a:lumOff val="0"/>
            <a:alphaOff val="0"/>
          </a:schemeClr>
        </a:solidFill>
        <a:ln w="15875"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sp>
    <dsp:sp modelId="{032E1457-2AAB-4AC4-9D05-0A253030AA95}">
      <dsp:nvSpPr>
        <dsp:cNvPr id="0" name=""/>
        <dsp:cNvSpPr/>
      </dsp:nvSpPr>
      <dsp:spPr>
        <a:xfrm>
          <a:off x="282098" y="3662125"/>
          <a:ext cx="3949382" cy="738000"/>
        </a:xfrm>
        <a:prstGeom prst="roundRect">
          <a:avLst/>
        </a:prstGeom>
        <a:solidFill>
          <a:schemeClr val="accent2">
            <a:hueOff val="4681519"/>
            <a:satOff val="-5839"/>
            <a:lumOff val="137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1111250">
            <a:lnSpc>
              <a:spcPct val="90000"/>
            </a:lnSpc>
            <a:spcBef>
              <a:spcPct val="0"/>
            </a:spcBef>
            <a:spcAft>
              <a:spcPct val="35000"/>
            </a:spcAft>
            <a:buNone/>
          </a:pPr>
          <a:r>
            <a:rPr lang="en-US" sz="2500" kern="1200" dirty="0" err="1"/>
            <a:t>Uitbouw</a:t>
          </a:r>
          <a:r>
            <a:rPr lang="en-US" sz="2500" kern="1200" dirty="0"/>
            <a:t> </a:t>
          </a:r>
          <a:r>
            <a:rPr lang="en-US" sz="2500" kern="1200" dirty="0" err="1"/>
            <a:t>Mantelzorgbeleid</a:t>
          </a:r>
          <a:r>
            <a:rPr lang="en-US" sz="2500" kern="1200" dirty="0"/>
            <a:t> </a:t>
          </a:r>
        </a:p>
      </dsp:txBody>
      <dsp:txXfrm>
        <a:off x="318124" y="3698151"/>
        <a:ext cx="3877330" cy="66594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463F5E-6AD7-4526-83C5-1F70A9E25183}">
      <dsp:nvSpPr>
        <dsp:cNvPr id="0" name=""/>
        <dsp:cNvSpPr/>
      </dsp:nvSpPr>
      <dsp:spPr>
        <a:xfrm>
          <a:off x="0" y="799703"/>
          <a:ext cx="5641974" cy="14763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5C6F30-6607-464B-9E09-62A36274DFFB}">
      <dsp:nvSpPr>
        <dsp:cNvPr id="0" name=""/>
        <dsp:cNvSpPr/>
      </dsp:nvSpPr>
      <dsp:spPr>
        <a:xfrm>
          <a:off x="446603" y="1131887"/>
          <a:ext cx="812006" cy="81200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F4C6D19-7EDE-4515-8B44-0A4F7E670AE9}">
      <dsp:nvSpPr>
        <dsp:cNvPr id="0" name=""/>
        <dsp:cNvSpPr/>
      </dsp:nvSpPr>
      <dsp:spPr>
        <a:xfrm>
          <a:off x="1705213" y="799703"/>
          <a:ext cx="3936761" cy="1476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50" tIns="156250" rIns="156250" bIns="156250" numCol="1" spcCol="1270" anchor="ctr" anchorCtr="0">
          <a:noAutofit/>
        </a:bodyPr>
        <a:lstStyle/>
        <a:p>
          <a:pPr marL="0" lvl="0" indent="0" algn="l" defTabSz="1111250">
            <a:lnSpc>
              <a:spcPct val="90000"/>
            </a:lnSpc>
            <a:spcBef>
              <a:spcPct val="0"/>
            </a:spcBef>
            <a:spcAft>
              <a:spcPct val="35000"/>
            </a:spcAft>
            <a:buNone/>
          </a:pPr>
          <a:r>
            <a:rPr lang="nl-NL" sz="2500" kern="1200"/>
            <a:t>Aanpassing van reglement vanaf 01/01/2027</a:t>
          </a:r>
          <a:endParaRPr lang="en-US" sz="2500" kern="1200"/>
        </a:p>
      </dsp:txBody>
      <dsp:txXfrm>
        <a:off x="1705213" y="799703"/>
        <a:ext cx="3936761" cy="1476375"/>
      </dsp:txXfrm>
    </dsp:sp>
    <dsp:sp modelId="{602EDACF-ECFE-4679-BDCD-8F089629D16E}">
      <dsp:nvSpPr>
        <dsp:cNvPr id="0" name=""/>
        <dsp:cNvSpPr/>
      </dsp:nvSpPr>
      <dsp:spPr>
        <a:xfrm>
          <a:off x="0" y="2645171"/>
          <a:ext cx="5641974" cy="147637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721136-25F5-4B98-B551-534E63578636}">
      <dsp:nvSpPr>
        <dsp:cNvPr id="0" name=""/>
        <dsp:cNvSpPr/>
      </dsp:nvSpPr>
      <dsp:spPr>
        <a:xfrm>
          <a:off x="446603" y="2977356"/>
          <a:ext cx="812006" cy="81200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490B181-65E7-4DFF-81BA-4CE9BCBE9F0E}">
      <dsp:nvSpPr>
        <dsp:cNvPr id="0" name=""/>
        <dsp:cNvSpPr/>
      </dsp:nvSpPr>
      <dsp:spPr>
        <a:xfrm>
          <a:off x="1705213" y="2645171"/>
          <a:ext cx="3936761" cy="1476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50" tIns="156250" rIns="156250" bIns="156250" numCol="1" spcCol="1270" anchor="ctr" anchorCtr="0">
          <a:noAutofit/>
        </a:bodyPr>
        <a:lstStyle/>
        <a:p>
          <a:pPr marL="0" lvl="0" indent="0" algn="l" defTabSz="1111250">
            <a:lnSpc>
              <a:spcPct val="90000"/>
            </a:lnSpc>
            <a:spcBef>
              <a:spcPct val="0"/>
            </a:spcBef>
            <a:spcAft>
              <a:spcPct val="35000"/>
            </a:spcAft>
            <a:buNone/>
          </a:pPr>
          <a:r>
            <a:rPr lang="nl-NL" sz="2500" kern="1200"/>
            <a:t>Evaluatie van de criteria van de MZP</a:t>
          </a:r>
          <a:endParaRPr lang="en-US" sz="2500" kern="1200"/>
        </a:p>
      </dsp:txBody>
      <dsp:txXfrm>
        <a:off x="1705213" y="2645171"/>
        <a:ext cx="3936761" cy="147637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502C37E-31FA-4838-B21F-5E3BC2D06D55}" type="datetimeFigureOut">
              <a:rPr lang="nl-BE" smtClean="0"/>
              <a:t>1/06/2026</a:t>
            </a:fld>
            <a:endParaRPr lang="nl-BE"/>
          </a:p>
        </p:txBody>
      </p:sp>
      <p:sp>
        <p:nvSpPr>
          <p:cNvPr id="4" name="Tijdelijke aanduiding voor dia-afbeelding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D1FBE23-93D5-4216-B211-006FC3362370}" type="slidenum">
              <a:rPr lang="nl-BE" smtClean="0"/>
              <a:t>‹nr.›</a:t>
            </a:fld>
            <a:endParaRPr lang="nl-BE"/>
          </a:p>
        </p:txBody>
      </p:sp>
    </p:spTree>
    <p:extLst>
      <p:ext uri="{BB962C8B-B14F-4D97-AF65-F5344CB8AC3E}">
        <p14:creationId xmlns:p14="http://schemas.microsoft.com/office/powerpoint/2010/main" val="240237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base"/>
            <a:r>
              <a:rPr lang="nl-NL" dirty="0"/>
              <a:t>Mantelzorg is </a:t>
            </a:r>
            <a:r>
              <a:rPr lang="nl-NL" b="1" dirty="0"/>
              <a:t>niet te verwarren met professionele zorg</a:t>
            </a:r>
            <a:r>
              <a:rPr lang="nl-NL" dirty="0"/>
              <a:t>. Professionele diensten die aan huis komen zoals gezinszorg of thuisverpleging, geven de hulp beroepsmatig en worden hiervoor betaald. Dit wordt de 'formele zorg' genoemd.  Door deze hulp kan je als mantelzorger even op adem komen en de zorg tijdelijk uit handen geven. </a:t>
            </a:r>
          </a:p>
          <a:p>
            <a:pPr fontAlgn="base"/>
            <a:r>
              <a:rPr lang="nl-NL" dirty="0"/>
              <a:t>Mantelzorg is </a:t>
            </a:r>
            <a:r>
              <a:rPr lang="nl-NL" b="1" dirty="0"/>
              <a:t>niet hetzelfde als vrijwilligerswerk</a:t>
            </a:r>
            <a:r>
              <a:rPr lang="nl-NL" dirty="0"/>
              <a:t>. De hulp die vrijwilligers geven is wettelijk geregeld en gaat uit van een organisatie. Vrijwilligers kunnen belangrijke ondersteuning geven thuis. Dit kan in de vorm van oppas, boodschappen, vervoer, … Vrijwilligers kiezen hiervoor, bepalen zelf de intensiteit en kunnen het engagement steeds stopzetten. Bij mantelzorg is dit niet het geval. </a:t>
            </a:r>
            <a:r>
              <a:rPr lang="nl-NL" b="1" dirty="0"/>
              <a:t>Mantelzorg overkomt je. Je rolt er in omdat iemand in je omgeving hulp nodig heeft.</a:t>
            </a:r>
            <a:r>
              <a:rPr lang="nl-NL" dirty="0"/>
              <a:t> </a:t>
            </a:r>
          </a:p>
          <a:p>
            <a:endParaRPr lang="nl-BE" dirty="0"/>
          </a:p>
        </p:txBody>
      </p:sp>
      <p:sp>
        <p:nvSpPr>
          <p:cNvPr id="4" name="Tijdelijke aanduiding voor dianumm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D1FBE23-93D5-4216-B211-006FC3362370}" type="slidenum">
              <a:rPr kumimoji="0" lang="nl-B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nl-B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854264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Reglement is ingegaan vanaf 01/01/2021</a:t>
            </a:r>
          </a:p>
          <a:p>
            <a:r>
              <a:rPr lang="nl-NL" err="1"/>
              <a:t>Evalutatie</a:t>
            </a:r>
            <a:r>
              <a:rPr lang="nl-NL" dirty="0"/>
              <a:t> 2023 over jaren 2021, 2022 en 2023, enkele hiaten vastgesteld in reglement. Die vragen tot een wijziging van reglement met ingang vanaf 01/01/2024</a:t>
            </a:r>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De mantelzorgpremie vanuit de gemeente Bonheiden bestaat sinds 01/01/2021. Tijdens de jaarlijkse evaluatie zijn er hiaten naar boven gekomen die een aanpassing van het reglement vragen.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Na een evaluatie van de mantelzorgpremie voor het jaar 2021, 2022 en deels 2023, stelt de dienst thuiszorg vast: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4</a:t>
            </a:fld>
            <a:endParaRPr lang="nl-BE"/>
          </a:p>
        </p:txBody>
      </p:sp>
    </p:spTree>
    <p:extLst>
      <p:ext uri="{BB962C8B-B14F-4D97-AF65-F5344CB8AC3E}">
        <p14:creationId xmlns:p14="http://schemas.microsoft.com/office/powerpoint/2010/main" val="2280561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base"/>
            <a:r>
              <a:rPr lang="nl-NL" dirty="0"/>
              <a:t>Voorwaarden van mantelzorger zijn hetzelfde gebleven/ geen wijzigingen sinds 2021,</a:t>
            </a:r>
          </a:p>
          <a:p>
            <a:pPr fontAlgn="base"/>
            <a:r>
              <a:rPr lang="nl-NL" dirty="0"/>
              <a:t>De mantelzorger moet een inwoner zijn van de gemeente Bonheiden. </a:t>
            </a:r>
          </a:p>
          <a:p>
            <a:pPr fontAlgn="base"/>
            <a:r>
              <a:rPr lang="nl-NL" sz="1200" b="0" i="0" kern="1200" dirty="0">
                <a:solidFill>
                  <a:schemeClr val="tx1"/>
                </a:solidFill>
                <a:effectLst/>
                <a:latin typeface="+mn-lt"/>
                <a:ea typeface="+mn-ea"/>
                <a:cs typeface="+mn-cs"/>
              </a:rPr>
              <a:t>De regio waarin de mantelzorger mag wonen, wordt uitgebreid met een straal van 15 km. Volgende steden en gemeenten komen hiervoor in aanmerking: Mechelen, Sint-Katelijne-Waver, Putte, Duffel, Heist-op-den-Berg, Keerbergen, Tremelo, Haacht en Boortmeerbeek</a:t>
            </a:r>
            <a:endParaRPr lang="nl-NL" dirty="0"/>
          </a:p>
          <a:p>
            <a:pPr fontAlgn="base"/>
            <a:r>
              <a:rPr lang="nl-NL" dirty="0"/>
              <a:t>De mantelzorger betreft een natuurlijke persoon van </a:t>
            </a:r>
            <a:r>
              <a:rPr lang="nl-NL" b="1" u="sng" dirty="0"/>
              <a:t>minstens 18 jaar</a:t>
            </a:r>
            <a:r>
              <a:rPr lang="nl-NL" dirty="0"/>
              <a:t>, die op zeer regelmatige basis, een zorgbehoevende persoon helpt in het dagelijkse leven, vanuit een sociale en emotionele band. Dit gebeurt niet beroepsmatig maar op vrijwillige basis en onbezoldigd. </a:t>
            </a:r>
          </a:p>
          <a:p>
            <a:pPr fontAlgn="base"/>
            <a:r>
              <a:rPr lang="nl-NL" dirty="0"/>
              <a:t>De mantelzorger kan een </a:t>
            </a:r>
            <a:r>
              <a:rPr lang="nl-NL" b="1" u="sng" dirty="0"/>
              <a:t>familielid, vriend, buur of kennis</a:t>
            </a:r>
            <a:r>
              <a:rPr lang="nl-NL" dirty="0"/>
              <a:t> zijn</a:t>
            </a:r>
            <a:r>
              <a:rPr lang="nl-NL" b="1" dirty="0"/>
              <a:t>.</a:t>
            </a:r>
            <a:r>
              <a:rPr lang="nl-NL" dirty="0"/>
              <a:t> Er moet dus geen familieband aanwezig zijn. </a:t>
            </a:r>
          </a:p>
          <a:p>
            <a:pPr fontAlgn="base"/>
            <a:r>
              <a:rPr lang="nl-NL" dirty="0"/>
              <a:t>Er worden </a:t>
            </a:r>
            <a:r>
              <a:rPr lang="nl-NL" b="1" u="sng" dirty="0"/>
              <a:t>geen inkomensgrenzen</a:t>
            </a:r>
            <a:r>
              <a:rPr lang="nl-NL" dirty="0"/>
              <a:t> gehanteerd; uitdrukken van erkenning mag nooit afhankelijk gesteld worden van een inkomen. </a:t>
            </a:r>
          </a:p>
          <a:p>
            <a:pPr fontAlgn="base"/>
            <a:r>
              <a:rPr lang="nl-NL" dirty="0"/>
              <a:t>De mantelzorger gaat dit engagement aan voor </a:t>
            </a:r>
            <a:r>
              <a:rPr lang="nl-NL" b="1" u="sng" dirty="0"/>
              <a:t>minimaal 6 maanden</a:t>
            </a:r>
            <a:r>
              <a:rPr lang="nl-NL" dirty="0"/>
              <a:t>. </a:t>
            </a:r>
          </a:p>
          <a:p>
            <a:pPr fontAlgn="base"/>
            <a:endParaRPr lang="nl-NL" dirty="0"/>
          </a:p>
          <a:p>
            <a:endParaRPr lang="nl-BE" dirty="0"/>
          </a:p>
        </p:txBody>
      </p:sp>
      <p:sp>
        <p:nvSpPr>
          <p:cNvPr id="4" name="Tijdelijke aanduiding voor dianumm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D1FBE23-93D5-4216-B211-006FC3362370}" type="slidenum">
              <a:rPr kumimoji="0" lang="nl-B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nl-B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49990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rtl="0" fontAlgn="base"/>
            <a:r>
              <a:rPr lang="nl-NL" sz="1200" b="0" i="0" kern="1200" dirty="0">
                <a:solidFill>
                  <a:schemeClr val="tx1"/>
                </a:solidFill>
                <a:effectLst/>
                <a:latin typeface="+mn-lt"/>
                <a:ea typeface="+mn-ea"/>
                <a:cs typeface="+mn-cs"/>
              </a:rPr>
              <a:t>Zorgvrager = geholpen persoon,</a:t>
            </a:r>
          </a:p>
          <a:p>
            <a:pPr rtl="0" fontAlgn="base"/>
            <a:r>
              <a:rPr lang="nl-NL" sz="1200" b="0" i="0" kern="1200" dirty="0">
                <a:solidFill>
                  <a:schemeClr val="tx1"/>
                </a:solidFill>
                <a:effectLst/>
                <a:latin typeface="+mn-lt"/>
                <a:ea typeface="+mn-ea"/>
                <a:cs typeface="+mn-cs"/>
              </a:rPr>
              <a:t>Eerste voorwaarden nog sinds 2021: De zorgvrager moet een </a:t>
            </a:r>
            <a:r>
              <a:rPr lang="nl-NL" sz="1200" b="1" i="0" u="sng" kern="1200" dirty="0">
                <a:solidFill>
                  <a:schemeClr val="tx1"/>
                </a:solidFill>
                <a:effectLst/>
                <a:latin typeface="+mn-lt"/>
                <a:ea typeface="+mn-ea"/>
                <a:cs typeface="+mn-cs"/>
              </a:rPr>
              <a:t>inwoner</a:t>
            </a:r>
            <a:r>
              <a:rPr lang="nl-NL" sz="1200" b="0" i="0" kern="1200" dirty="0">
                <a:solidFill>
                  <a:schemeClr val="tx1"/>
                </a:solidFill>
                <a:effectLst/>
                <a:latin typeface="+mn-lt"/>
                <a:ea typeface="+mn-ea"/>
                <a:cs typeface="+mn-cs"/>
              </a:rPr>
              <a:t> zijn van de gemeente Bonheiden. </a:t>
            </a:r>
          </a:p>
          <a:p>
            <a:pPr rtl="0" fontAlgn="base"/>
            <a:r>
              <a:rPr lang="nl-NL" sz="1200" b="0" i="0" kern="1200" dirty="0">
                <a:solidFill>
                  <a:schemeClr val="tx1"/>
                </a:solidFill>
                <a:effectLst/>
                <a:latin typeface="+mn-lt"/>
                <a:ea typeface="+mn-ea"/>
                <a:cs typeface="+mn-cs"/>
              </a:rPr>
              <a:t>De </a:t>
            </a:r>
            <a:r>
              <a:rPr lang="nl-NL" sz="1200" b="1" i="0" u="sng" kern="1200" dirty="0">
                <a:solidFill>
                  <a:schemeClr val="tx1"/>
                </a:solidFill>
                <a:effectLst/>
                <a:latin typeface="+mn-lt"/>
                <a:ea typeface="+mn-ea"/>
                <a:cs typeface="+mn-cs"/>
              </a:rPr>
              <a:t>leeftijd</a:t>
            </a:r>
            <a:r>
              <a:rPr lang="nl-NL" sz="1200" b="0" i="0" kern="1200" dirty="0">
                <a:solidFill>
                  <a:schemeClr val="tx1"/>
                </a:solidFill>
                <a:effectLst/>
                <a:latin typeface="+mn-lt"/>
                <a:ea typeface="+mn-ea"/>
                <a:cs typeface="+mn-cs"/>
              </a:rPr>
              <a:t> van de zorgvrager speelt geen rol in het toekennen van de mantelzorgpremie. Het verzorgen van de zorgbehoevende partner of kind verdient evenveel erkenning als het verzorgen van een oudere. </a:t>
            </a:r>
          </a:p>
          <a:p>
            <a:pPr fontAlgn="base">
              <a:defRPr/>
            </a:pPr>
            <a:r>
              <a:rPr lang="nl-NL"/>
              <a:t>Aanpassingen </a:t>
            </a:r>
            <a:r>
              <a:rPr lang="nl-NL" sz="1200" b="0" i="0" kern="1200">
                <a:solidFill>
                  <a:schemeClr val="tx1"/>
                </a:solidFill>
                <a:effectLst/>
                <a:latin typeface="+mn-lt"/>
                <a:ea typeface="+mn-ea"/>
                <a:cs typeface="+mn-cs"/>
              </a:rPr>
              <a:t>sinds 2024</a:t>
            </a:r>
            <a:endParaRPr lang="nl-NL" sz="1200" b="0" i="0" kern="1200">
              <a:solidFill>
                <a:schemeClr val="tx1"/>
              </a:solidFill>
              <a:effectLst/>
              <a:latin typeface="+mn-lt"/>
            </a:endParaRPr>
          </a:p>
          <a:p>
            <a:pPr rtl="0" fontAlgn="base"/>
            <a:r>
              <a:rPr lang="nl-NL" sz="1200" b="0" i="0" kern="1200" dirty="0">
                <a:solidFill>
                  <a:schemeClr val="tx1"/>
                </a:solidFill>
                <a:effectLst/>
                <a:latin typeface="+mn-lt"/>
                <a:ea typeface="+mn-ea"/>
                <a:cs typeface="+mn-cs"/>
              </a:rPr>
              <a:t>De zorgvrager mag </a:t>
            </a:r>
            <a:r>
              <a:rPr lang="nl-NL" sz="1200" b="1" i="0" u="sng" kern="1200" dirty="0">
                <a:solidFill>
                  <a:schemeClr val="tx1"/>
                </a:solidFill>
                <a:effectLst/>
                <a:latin typeface="+mn-lt"/>
                <a:ea typeface="+mn-ea"/>
                <a:cs typeface="+mn-cs"/>
              </a:rPr>
              <a:t>niet in een woonzorgcentrum of permanent in een instelling</a:t>
            </a:r>
            <a:r>
              <a:rPr lang="nl-NL" sz="1200" b="0" i="0" kern="1200" dirty="0">
                <a:solidFill>
                  <a:schemeClr val="tx1"/>
                </a:solidFill>
                <a:effectLst/>
                <a:latin typeface="+mn-lt"/>
                <a:ea typeface="+mn-ea"/>
                <a:cs typeface="+mn-cs"/>
              </a:rPr>
              <a:t> wonen. Zij krijgen daar de nodige ondersteuning. Daar wel de aanpassing gedaan naar Bijvoorbeeld kinderen/jongeren die in de week verblijven in een voorziening en tijdens het weekend naar huis komen worden wel in aanmerking genomen voor deze premie. </a:t>
            </a:r>
          </a:p>
          <a:p>
            <a:pPr rtl="0" fontAlgn="base"/>
            <a:r>
              <a:rPr lang="nl-NL" sz="1200" b="0" i="0" kern="1200" dirty="0">
                <a:solidFill>
                  <a:schemeClr val="tx1"/>
                </a:solidFill>
                <a:effectLst/>
                <a:latin typeface="+mn-lt"/>
                <a:ea typeface="+mn-ea"/>
                <a:cs typeface="+mn-cs"/>
              </a:rPr>
              <a:t>Bij de toekenning van de mantelzorgpremie worden </a:t>
            </a:r>
            <a:r>
              <a:rPr lang="nl-NL" sz="1200" b="1" i="0" u="sng" kern="1200" dirty="0">
                <a:solidFill>
                  <a:schemeClr val="tx1"/>
                </a:solidFill>
                <a:effectLst/>
                <a:latin typeface="+mn-lt"/>
                <a:ea typeface="+mn-ea"/>
                <a:cs typeface="+mn-cs"/>
              </a:rPr>
              <a:t>geen inkomensgrenzen</a:t>
            </a:r>
            <a:r>
              <a:rPr lang="nl-NL" sz="1200" b="0" i="0" kern="1200" dirty="0">
                <a:solidFill>
                  <a:schemeClr val="tx1"/>
                </a:solidFill>
                <a:effectLst/>
                <a:latin typeface="+mn-lt"/>
                <a:ea typeface="+mn-ea"/>
                <a:cs typeface="+mn-cs"/>
              </a:rPr>
              <a:t> gehanteerd, uitdrukken van erkenning mag nooit afhankelijk gesteld worden van een inkomen. </a:t>
            </a:r>
          </a:p>
          <a:p>
            <a:pPr rtl="0" fontAlgn="base"/>
            <a:r>
              <a:rPr lang="nl-NL" sz="1200" b="0" i="0" kern="1200" dirty="0">
                <a:solidFill>
                  <a:schemeClr val="tx1"/>
                </a:solidFill>
                <a:effectLst/>
                <a:latin typeface="+mn-lt"/>
                <a:ea typeface="+mn-ea"/>
                <a:cs typeface="+mn-cs"/>
              </a:rPr>
              <a:t>Attest zorgbehoevendheid omwille van naamsveranderingen en gewijzigde puntenschalen</a:t>
            </a:r>
          </a:p>
          <a:p>
            <a:endParaRPr lang="nl-BE" dirty="0"/>
          </a:p>
        </p:txBody>
      </p:sp>
      <p:sp>
        <p:nvSpPr>
          <p:cNvPr id="4" name="Tijdelijke aanduiding voor dianumm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D1FBE23-93D5-4216-B211-006FC3362370}" type="slidenum">
              <a:rPr kumimoji="0" lang="nl-B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nl-B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61803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Geen wijzigingen bij voorwaarden tot mantelzorger, maar wel tot zorgvrager, namelijk</a:t>
            </a:r>
            <a:endParaRPr lang="en-US">
              <a:solidFill>
                <a:srgbClr val="444444"/>
              </a:solidFill>
            </a:endParaRPr>
          </a:p>
          <a:p>
            <a:r>
              <a:rPr lang="en-US"/>
              <a:t>- </a:t>
            </a:r>
            <a:r>
              <a:rPr lang="nl-NL"/>
              <a:t>Personen +18 jaar en -66 jaar geen premie</a:t>
            </a:r>
            <a:endParaRPr lang="en-US">
              <a:solidFill>
                <a:srgbClr val="444444"/>
              </a:solidFill>
            </a:endParaRPr>
          </a:p>
          <a:p>
            <a:r>
              <a:rPr lang="nl-NL"/>
              <a:t>- Naamswijzigingen van attesten en wijzigingen puntenschaal   </a:t>
            </a:r>
          </a:p>
          <a:p>
            <a:pPr lvl="1"/>
            <a:endParaRPr lang="nl-NL" dirty="0"/>
          </a:p>
          <a:p>
            <a:pPr lvl="1"/>
            <a:r>
              <a:rPr lang="nl-NL"/>
              <a:t>▪ De zorgvrager mag niet in een woonzorgcentrum of permanent in een instelling wonen. Zij krijgen daar de nodige ondersteuning. Bijvoorbeeld kinderen/jongeren die in de week verblijven in een voorziening en tijdens het weekend naar huis komen, worden wel in aanmerking genomen voor deze premie. </a:t>
            </a:r>
          </a:p>
          <a:p>
            <a:pPr lvl="1"/>
            <a:r>
              <a:rPr lang="nl-NL" dirty="0"/>
              <a:t>▪ De zorgbehoevendheid van de persoon moet worden vastgesteld a.d.h.v. één van onderstaande attesten: ▪ score A of T7 op de Katz-schaal (ingevuld door de thuisverpleging) </a:t>
            </a:r>
          </a:p>
          <a:p>
            <a:pPr lvl="1"/>
            <a:r>
              <a:rPr lang="nl-NL" dirty="0"/>
              <a:t>▪ score 11 punten op de BELRAI- </a:t>
            </a:r>
            <a:r>
              <a:rPr lang="nl-NL" err="1"/>
              <a:t>screener</a:t>
            </a:r>
            <a:r>
              <a:rPr lang="nl-NL" dirty="0"/>
              <a:t> of minstens 5 punten op de modules ADL en IADL van de BELRAI </a:t>
            </a:r>
            <a:r>
              <a:rPr lang="nl-NL" err="1"/>
              <a:t>screener</a:t>
            </a:r>
            <a:r>
              <a:rPr lang="nl-NL" dirty="0"/>
              <a:t> (ingevuld door gezinszorg, maatschappelijk werker van de mutualiteiten of een maatschappelijk werker van het OCMW) </a:t>
            </a:r>
          </a:p>
          <a:p>
            <a:pPr lvl="1"/>
            <a:r>
              <a:rPr lang="nl-NL" dirty="0"/>
              <a:t>▪ score 12 op de medisch sociale schaal, die wordt gebruikt voor de graad van zelfredzaamheid met het oog op het onderzoek naar een recht op de integratietegemoetkoming of zorgbudget voor ouderen met een zorgnood (score wordt bepaald door de arts van de Federale Overheidsdienst Sociale zekerheid) </a:t>
            </a:r>
          </a:p>
          <a:p>
            <a:pPr lvl="1"/>
            <a:r>
              <a:rPr lang="nl-NL" dirty="0"/>
              <a:t>▪ zorgtoeslag voor kinderen met een specifieke ondersteuningsbehoefte op basis van minstens 15 punten op de medisch-sociale schaal samengesteld uit de Pijlers P1, P2 en P3 (opgemaakt door Federale Overheidsdienst voor Sociale Zekerheid) </a:t>
            </a:r>
          </a:p>
          <a:p>
            <a:pPr lvl="1"/>
            <a:r>
              <a:rPr lang="nl-NL" dirty="0"/>
              <a:t>▪ de goedkeuring voor het ‘zorgbudget voor zwaar zorgbehoevenden’ voorleggen ▪ de goedkeuring voor van het Persoonlijk assistentiebudget (minderjarigen)/ Persoonsvolgend budget (meerderjarigen) voorleggen (opgemaakt door het VAPH)</a:t>
            </a:r>
            <a:endParaRPr lang="nl-BE" dirty="0"/>
          </a:p>
          <a:p>
            <a:pPr lvl="1"/>
            <a:endParaRPr lang="nl-NL" dirty="0"/>
          </a:p>
          <a:p>
            <a:pPr lvl="1"/>
            <a:r>
              <a:rPr lang="nl-NL"/>
              <a:t>De medisch sociale schaal niet beperkt tot 65 plus door zorgbudget voor ouderen met een zorgnood, maar vanaf de leeftijd van 21 opgentrokken</a:t>
            </a:r>
            <a:endParaRPr lang="nl-NL" dirty="0"/>
          </a:p>
          <a:p>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8</a:t>
            </a:fld>
            <a:endParaRPr lang="nl-BE"/>
          </a:p>
        </p:txBody>
      </p:sp>
    </p:spTree>
    <p:extLst>
      <p:ext uri="{BB962C8B-B14F-4D97-AF65-F5344CB8AC3E}">
        <p14:creationId xmlns:p14="http://schemas.microsoft.com/office/powerpoint/2010/main" val="1760382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base"/>
            <a:r>
              <a:rPr lang="nl-NL" dirty="0"/>
              <a:t>Men dient het bewijs te leveren dat aan de gestelde voorwaarden is voldaan. </a:t>
            </a:r>
          </a:p>
          <a:p>
            <a:pPr fontAlgn="base"/>
            <a:r>
              <a:rPr lang="nl-NL" dirty="0"/>
              <a:t>Het Bijzonder Comité voor de sociale dienst van het OCMW beslist op voorstel van de dienst thuiszorg of de ingediende dossiers conform dit reglement zijn en de mantelzorgpremie kan voorzien worden.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De mantelzorgpremie kan op elk moment aangevraagd worden en wordt toegekend voor één kalenderjaar. Bijgevolg dient jaarlijks, met een verklaring op eer, bevestigd te worden dat de situatie nog steeds dezelfde is.  </a:t>
            </a:r>
          </a:p>
          <a:p>
            <a:endParaRPr lang="nl-BE" dirty="0"/>
          </a:p>
        </p:txBody>
      </p:sp>
      <p:sp>
        <p:nvSpPr>
          <p:cNvPr id="4" name="Tijdelijke aanduiding voor dianumm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D1FBE23-93D5-4216-B211-006FC3362370}" type="slidenum">
              <a:rPr kumimoji="0" lang="nl-B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nl-B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32528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base"/>
            <a:r>
              <a:rPr lang="nl-NL" dirty="0"/>
              <a:t>De mantelzorgpremie zal geweigerd worden wanneer: </a:t>
            </a:r>
          </a:p>
          <a:p>
            <a:pPr fontAlgn="base"/>
            <a:r>
              <a:rPr lang="nl-NL" dirty="0"/>
              <a:t>men niet aan de gestelde voorwaarde voldoet (of dit niet kan bewijzen) </a:t>
            </a:r>
          </a:p>
          <a:p>
            <a:pPr fontAlgn="base"/>
            <a:r>
              <a:rPr lang="nl-NL" dirty="0"/>
              <a:t>de maatschappelijk werkers van de thuisdiensten twijfelen aan de echtheid van de mantelzorg en deze twijfels bevestigd zien tijdens een huisbezoek. Hierna kunnen ze op basis van een gemotiveerd verslag de premie weigeren en of stopzetten. </a:t>
            </a:r>
          </a:p>
          <a:p>
            <a:pPr fontAlgn="base"/>
            <a:r>
              <a:rPr lang="nl-NL" dirty="0"/>
              <a:t>De mantelzorgpremie zal stopgezet worden bij het overlijden van de zorgvrager, bij de verhuis van de zorgvrager naar een thuis vervangend milieu (woonzorgcentrum, instelling voor personen met een handicap, …) of bij de verhuis van de zorgvrager naar een andere gemeente. </a:t>
            </a:r>
          </a:p>
          <a:p>
            <a:pPr fontAlgn="base"/>
            <a:r>
              <a:rPr lang="nl-NL" dirty="0"/>
              <a:t>De mantelzorger heeft een meldingsplicht naar de dienst thuiszorg van het OCMW, wanneer de zorgvrager verhuist of komt te overlijden. </a:t>
            </a:r>
          </a:p>
          <a:p>
            <a:pPr fontAlgn="base"/>
            <a:r>
              <a:rPr lang="nl-NL" dirty="0"/>
              <a:t>De mantelzorger en zorgvrager verbinden zich er toe elke wijziging die zich voordoet in verband met de gestelde voorwaarden binnen een termijn van één maand schriftelijk aan het OCMW te melden. </a:t>
            </a:r>
          </a:p>
          <a:p>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10</a:t>
            </a:fld>
            <a:endParaRPr lang="nl-BE"/>
          </a:p>
        </p:txBody>
      </p:sp>
    </p:spTree>
    <p:extLst>
      <p:ext uri="{BB962C8B-B14F-4D97-AF65-F5344CB8AC3E}">
        <p14:creationId xmlns:p14="http://schemas.microsoft.com/office/powerpoint/2010/main" val="4704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De mantelzorgpremie wordt uitbetaald onder de vorm van Rijmheidebons ter waarde van 120 euro per jaar en kan bijgevolg jaarlijks opnieuw worden aangevraagd als de voorwaarden nog zijn nageleefd.  </a:t>
            </a:r>
          </a:p>
          <a:p>
            <a:pPr rtl="0" fontAlgn="base"/>
            <a:r>
              <a:rPr lang="nl-NL" sz="1200" b="0" i="0" kern="1200" dirty="0">
                <a:solidFill>
                  <a:schemeClr val="tx1"/>
                </a:solidFill>
                <a:effectLst/>
                <a:latin typeface="+mn-lt"/>
                <a:ea typeface="+mn-ea"/>
                <a:cs typeface="+mn-cs"/>
              </a:rPr>
              <a:t>Na goedkeuring van het BCSD van het OCMW, wordt de positieve beslissing per brief meegedeeld aan de mantelzorger.  Na ontvangst van de brief kan men op afspraak deze premie, binnen een termijn van 3 maanden na beslissing van het BCSD, komen ophalen bij de thuisdiensten. </a:t>
            </a:r>
          </a:p>
          <a:p>
            <a:pPr rtl="0" fontAlgn="base"/>
            <a:r>
              <a:rPr lang="nl-NL" sz="1200" b="0" i="0" kern="1200" dirty="0">
                <a:solidFill>
                  <a:schemeClr val="tx1"/>
                </a:solidFill>
                <a:effectLst/>
                <a:latin typeface="+mn-lt"/>
                <a:ea typeface="+mn-ea"/>
                <a:cs typeface="+mn-cs"/>
              </a:rPr>
              <a:t>Per zorgvrager wordt slechts één mantelzorgpremie toegekend. Indien een zorgvrager wordt bijgestaan door meer dan één mantelzorger dan kan in overleg met de mantelzorgers beslist worden aan wie de mantelzorgpremie wordt toegekend. Over de verdeelsleutel van de verdeling van de premie over alle betrokken mantelzorgers moet de zorgvrager zelf beslissen. </a:t>
            </a:r>
          </a:p>
          <a:p>
            <a:pPr rtl="0" fontAlgn="base"/>
            <a:r>
              <a:rPr lang="nl-NL" sz="1200" b="0" i="0" kern="1200" dirty="0">
                <a:solidFill>
                  <a:schemeClr val="tx1"/>
                </a:solidFill>
                <a:effectLst/>
                <a:latin typeface="+mn-lt"/>
                <a:ea typeface="+mn-ea"/>
                <a:cs typeface="+mn-cs"/>
              </a:rPr>
              <a:t>Door de vernieuwing van de Rijmheidebons (keuze uit digitale of fysieke kaart) dient ook de werkwijze van het uitreiken van de premie in het reglement aangepast te worden. De dienst thuiszorg verkiest het gebruik van de fysieke kaart met Rijmheidebons. Deze dient persoonlijk opgehaald te worden bij de dienst thuiszorg. Op deze manier kan de dienst een gesprek aangaan met de mantelzorger om de noden in kaart te brengen en ondersteuning te bieden indien nodig.</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endParaRPr lang="nl-BE" dirty="0"/>
          </a:p>
        </p:txBody>
      </p:sp>
      <p:sp>
        <p:nvSpPr>
          <p:cNvPr id="4" name="Tijdelijke aanduiding voor dianumm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D1FBE23-93D5-4216-B211-006FC3362370}" type="slidenum">
              <a:rPr kumimoji="0" lang="nl-B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nl-B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72511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None/>
            </a:pPr>
            <a:r>
              <a:rPr lang="nl-NL" dirty="0"/>
              <a:t>De werkwijze van de premie werd geoptimaliseerd vanaf 2024: </a:t>
            </a:r>
          </a:p>
          <a:p>
            <a:r>
              <a:rPr lang="nl-NL" dirty="0"/>
              <a:t>In het eerste reglement werd geen termijn van ophalen vastgelegd. Hier merkt de dienst thuiszorg dat sommige mantelzorgers vergeten om de premie af te halen.</a:t>
            </a:r>
          </a:p>
          <a:p>
            <a:r>
              <a:rPr lang="nl-NL" dirty="0"/>
              <a:t>Zorgvragers of mantelzorgers kunnen de premie binnen de termijn van 3 maanden na goedkeuring van het BCSD komen ophalen.</a:t>
            </a:r>
          </a:p>
          <a:p>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12</a:t>
            </a:fld>
            <a:endParaRPr lang="nl-BE"/>
          </a:p>
        </p:txBody>
      </p:sp>
    </p:spTree>
    <p:extLst>
      <p:ext uri="{BB962C8B-B14F-4D97-AF65-F5344CB8AC3E}">
        <p14:creationId xmlns:p14="http://schemas.microsoft.com/office/powerpoint/2010/main" val="4164366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Enkele voorbeelden van gemeenten die ook een MZP uitreiken, in </a:t>
            </a:r>
            <a:r>
              <a:rPr lang="nl-BE" dirty="0" err="1"/>
              <a:t>vgl</a:t>
            </a:r>
            <a:r>
              <a:rPr lang="nl-BE" dirty="0"/>
              <a:t> met Bonheiden, geen rekening met inkomen </a:t>
            </a:r>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13</a:t>
            </a:fld>
            <a:endParaRPr lang="nl-BE"/>
          </a:p>
        </p:txBody>
      </p:sp>
    </p:spTree>
    <p:extLst>
      <p:ext uri="{BB962C8B-B14F-4D97-AF65-F5344CB8AC3E}">
        <p14:creationId xmlns:p14="http://schemas.microsoft.com/office/powerpoint/2010/main" val="31583782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buFont typeface="Wingdings" panose="05000000000000000000" pitchFamily="2" charset="2"/>
              <a:buChar char="v"/>
            </a:pPr>
            <a:r>
              <a:rPr lang="nl-BE" dirty="0"/>
              <a:t> Aanvragen</a:t>
            </a:r>
          </a:p>
          <a:p>
            <a:pPr marL="0" indent="0">
              <a:buNone/>
            </a:pPr>
            <a:r>
              <a:rPr lang="nl-BE" dirty="0"/>
              <a:t>De mantelzorgers die in juli nog geen hernieuwing aangevraagd hebben worden vanuit de dienst Thuiszorg gecontacteerd om het systeem van hernieuwing door te nemen.</a:t>
            </a:r>
          </a:p>
          <a:p>
            <a:pPr>
              <a:buFont typeface="Wingdings,Sans-Serif" panose="05000000000000000000" pitchFamily="2" charset="2"/>
              <a:buChar char="v"/>
            </a:pPr>
            <a:r>
              <a:rPr lang="nl-BE" dirty="0"/>
              <a:t> Rijmheide en Seniorengids</a:t>
            </a:r>
            <a:endParaRPr lang="en-US" dirty="0"/>
          </a:p>
          <a:p>
            <a:pPr marL="0" indent="0">
              <a:buNone/>
            </a:pPr>
            <a:r>
              <a:rPr lang="nl-BE" dirty="0"/>
              <a:t>Zowel in de Rijmheide als de seniorengids werd in het verleden een artikel gewijd aan het aanvragen en het hernieuwen van een aanvraag mantelzorgpremie.</a:t>
            </a:r>
          </a:p>
          <a:p>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14</a:t>
            </a:fld>
            <a:endParaRPr lang="nl-BE"/>
          </a:p>
        </p:txBody>
      </p:sp>
    </p:spTree>
    <p:extLst>
      <p:ext uri="{BB962C8B-B14F-4D97-AF65-F5344CB8AC3E}">
        <p14:creationId xmlns:p14="http://schemas.microsoft.com/office/powerpoint/2010/main" val="2601154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15</a:t>
            </a:fld>
            <a:endParaRPr lang="nl-BE"/>
          </a:p>
        </p:txBody>
      </p:sp>
    </p:spTree>
    <p:extLst>
      <p:ext uri="{BB962C8B-B14F-4D97-AF65-F5344CB8AC3E}">
        <p14:creationId xmlns:p14="http://schemas.microsoft.com/office/powerpoint/2010/main" val="1189050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a:latin typeface="Calibri"/>
                <a:ea typeface="Calibri"/>
                <a:cs typeface="Calibri"/>
              </a:rPr>
              <a:t>118 </a:t>
            </a:r>
            <a:r>
              <a:rPr lang="en-US" dirty="0" err="1">
                <a:latin typeface="Calibri"/>
                <a:ea typeface="Calibri"/>
                <a:cs typeface="Calibri"/>
              </a:rPr>
              <a:t>aanvragen</a:t>
            </a:r>
            <a:r>
              <a:rPr lang="en-US" dirty="0">
                <a:latin typeface="Calibri"/>
                <a:ea typeface="Calibri"/>
                <a:cs typeface="Calibri"/>
              </a:rPr>
              <a:t>, maar 113 die </a:t>
            </a:r>
            <a:r>
              <a:rPr lang="en-US" dirty="0" err="1">
                <a:latin typeface="Calibri"/>
                <a:ea typeface="Calibri"/>
                <a:cs typeface="Calibri"/>
              </a:rPr>
              <a:t>werden</a:t>
            </a:r>
            <a:r>
              <a:rPr lang="en-US" dirty="0">
                <a:latin typeface="Calibri"/>
                <a:ea typeface="Calibri"/>
                <a:cs typeface="Calibri"/>
              </a:rPr>
              <a:t> </a:t>
            </a:r>
            <a:r>
              <a:rPr lang="en-US" dirty="0" err="1">
                <a:latin typeface="Calibri"/>
                <a:ea typeface="Calibri"/>
                <a:cs typeface="Calibri"/>
              </a:rPr>
              <a:t>goedgekeurd</a:t>
            </a:r>
            <a:r>
              <a:rPr lang="en-US" dirty="0">
                <a:latin typeface="Calibri"/>
                <a:ea typeface="Calibri"/>
                <a:cs typeface="Calibri"/>
              </a:rPr>
              <a:t>. </a:t>
            </a:r>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18</a:t>
            </a:fld>
            <a:endParaRPr lang="nl-BE"/>
          </a:p>
        </p:txBody>
      </p:sp>
    </p:spTree>
    <p:extLst>
      <p:ext uri="{BB962C8B-B14F-4D97-AF65-F5344CB8AC3E}">
        <p14:creationId xmlns:p14="http://schemas.microsoft.com/office/powerpoint/2010/main" val="3822091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Wie is er mantelzorger? </a:t>
            </a:r>
          </a:p>
          <a:p>
            <a:r>
              <a:rPr lang="nl-BE" dirty="0"/>
              <a:t>De relatie tussen MZ en </a:t>
            </a:r>
            <a:r>
              <a:rPr lang="nl-BE" dirty="0" err="1"/>
              <a:t>zorgervrager</a:t>
            </a:r>
            <a:endParaRPr lang="nl-BE" dirty="0"/>
          </a:p>
          <a:p>
            <a:r>
              <a:rPr lang="nl-BE" dirty="0"/>
              <a:t>Degene die het meeste de </a:t>
            </a:r>
            <a:r>
              <a:rPr lang="nl-BE" dirty="0" err="1"/>
              <a:t>mzp</a:t>
            </a:r>
            <a:r>
              <a:rPr lang="nl-BE" dirty="0"/>
              <a:t> komen aanvragen zijn de partners of partner wordt aangeduid als mantelzorger, </a:t>
            </a:r>
          </a:p>
          <a:p>
            <a:r>
              <a:rPr lang="nl-BE" dirty="0"/>
              <a:t>Dan zijn het de kinderen of ouders die worden aangeduid, maar we zien ook een kleinkind, of andere familie (neef, nicht), andere kunnen vrienden of buren zijn</a:t>
            </a:r>
          </a:p>
          <a:p>
            <a:r>
              <a:rPr lang="nl-BE" dirty="0"/>
              <a:t>Onbekend wil zeggen dat we het niet weten. </a:t>
            </a:r>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21</a:t>
            </a:fld>
            <a:endParaRPr lang="nl-BE"/>
          </a:p>
        </p:txBody>
      </p:sp>
    </p:spTree>
    <p:extLst>
      <p:ext uri="{BB962C8B-B14F-4D97-AF65-F5344CB8AC3E}">
        <p14:creationId xmlns:p14="http://schemas.microsoft.com/office/powerpoint/2010/main" val="2833071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Huishoudelijke taken worden het meeste overgenomen door de mantelzorger, dit gaat dan over poetsen, strijken, boodschappen doen of koken. </a:t>
            </a:r>
          </a:p>
          <a:p>
            <a:r>
              <a:rPr lang="nl-BE" dirty="0"/>
              <a:t>Hulp bij administratie: betalingen</a:t>
            </a:r>
          </a:p>
          <a:p>
            <a:r>
              <a:rPr lang="nl-BE" dirty="0" err="1"/>
              <a:t>Persoonsverzoring</a:t>
            </a:r>
            <a:r>
              <a:rPr lang="nl-BE" dirty="0"/>
              <a:t> is vaak via thuisverpleging uit besteed</a:t>
            </a:r>
          </a:p>
          <a:p>
            <a:r>
              <a:rPr lang="nl-BE" dirty="0"/>
              <a:t>Vervoer via externe partners zoals MTC</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Taken globaal vernoemen - in combinatie met thuiszorg ondersteunende diensten</a:t>
            </a:r>
            <a:endParaRPr lang="nl-BE" sz="1200" kern="1200" dirty="0">
              <a:solidFill>
                <a:schemeClr val="tx1"/>
              </a:solidFill>
              <a:effectLst/>
              <a:latin typeface="+mn-lt"/>
              <a:ea typeface="+mn-ea"/>
              <a:cs typeface="+mn-cs"/>
            </a:endParaRPr>
          </a:p>
          <a:p>
            <a:endParaRPr lang="nl-BE" dirty="0"/>
          </a:p>
          <a:p>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23</a:t>
            </a:fld>
            <a:endParaRPr lang="nl-BE"/>
          </a:p>
        </p:txBody>
      </p:sp>
    </p:spTree>
    <p:extLst>
      <p:ext uri="{BB962C8B-B14F-4D97-AF65-F5344CB8AC3E}">
        <p14:creationId xmlns:p14="http://schemas.microsoft.com/office/powerpoint/2010/main" val="7548417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Enkel dezelfde punten vergelijken omdat we die ook zowel bij nieuwe aanvragen als herzieningen aanvragen</a:t>
            </a:r>
          </a:p>
          <a:p>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25</a:t>
            </a:fld>
            <a:endParaRPr lang="nl-BE"/>
          </a:p>
        </p:txBody>
      </p:sp>
    </p:spTree>
    <p:extLst>
      <p:ext uri="{BB962C8B-B14F-4D97-AF65-F5344CB8AC3E}">
        <p14:creationId xmlns:p14="http://schemas.microsoft.com/office/powerpoint/2010/main" val="28742264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Dag van de mantelzorg: 23/06, een kaartje versturen naar elke MZ,</a:t>
            </a:r>
          </a:p>
          <a:p>
            <a:r>
              <a:rPr lang="nl-NL" dirty="0"/>
              <a:t>Samenwerken met dienstencentrum: infosessies op geregelde basis, lijst contacteren van personen</a:t>
            </a:r>
          </a:p>
          <a:p>
            <a:r>
              <a:rPr lang="nl-NL"/>
              <a:t>Uitbouw mantelzorgbeleid ter ondersteuning van de mantelzorgers</a:t>
            </a:r>
          </a:p>
          <a:p>
            <a:r>
              <a:rPr lang="nl-NL" dirty="0"/>
              <a:t>Bij afbouw van de poets, komt er tijd vrij om meer inhoudelijk de dossier van de individuele mantelzorgers te bespreken en op te volgen</a:t>
            </a:r>
            <a:endParaRPr lang="nl-BE" dirty="0"/>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30</a:t>
            </a:fld>
            <a:endParaRPr lang="nl-BE"/>
          </a:p>
        </p:txBody>
      </p:sp>
    </p:spTree>
    <p:extLst>
      <p:ext uri="{BB962C8B-B14F-4D97-AF65-F5344CB8AC3E}">
        <p14:creationId xmlns:p14="http://schemas.microsoft.com/office/powerpoint/2010/main" val="21836539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Voorstel van wijziging is de mantelzorger moet niet langer inwoner van de gemeente </a:t>
            </a:r>
            <a:r>
              <a:rPr lang="nl-BE" dirty="0" err="1"/>
              <a:t>bonheiden</a:t>
            </a:r>
            <a:r>
              <a:rPr lang="nl-BE" dirty="0"/>
              <a:t> zijn </a:t>
            </a:r>
          </a:p>
          <a:p>
            <a:r>
              <a:rPr lang="nl-BE" dirty="0"/>
              <a:t>Kritisch blijven toekijken naar reglement en dit ook wijzigen. </a:t>
            </a:r>
          </a:p>
        </p:txBody>
      </p:sp>
      <p:sp>
        <p:nvSpPr>
          <p:cNvPr id="4" name="Tijdelijke aanduiding voor dianummer 3"/>
          <p:cNvSpPr>
            <a:spLocks noGrp="1"/>
          </p:cNvSpPr>
          <p:nvPr>
            <p:ph type="sldNum" sz="quarter" idx="5"/>
          </p:nvPr>
        </p:nvSpPr>
        <p:spPr/>
        <p:txBody>
          <a:bodyPr/>
          <a:lstStyle/>
          <a:p>
            <a:fld id="{AD1FBE23-93D5-4216-B211-006FC3362370}" type="slidenum">
              <a:rPr lang="nl-BE" smtClean="0"/>
              <a:t>31</a:t>
            </a:fld>
            <a:endParaRPr lang="nl-BE"/>
          </a:p>
        </p:txBody>
      </p:sp>
    </p:spTree>
    <p:extLst>
      <p:ext uri="{BB962C8B-B14F-4D97-AF65-F5344CB8AC3E}">
        <p14:creationId xmlns:p14="http://schemas.microsoft.com/office/powerpoint/2010/main" val="3614564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nl-NL"/>
              <a:t>Klik om stijl te bewerken</a:t>
            </a:r>
            <a:endParaRPr lang="en-US"/>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nl-NL"/>
              <a:t>Klikken om de ondertitelstijl van het model te bewerken</a:t>
            </a:r>
            <a:endParaRPr lang="en-US"/>
          </a:p>
        </p:txBody>
      </p:sp>
      <p:sp>
        <p:nvSpPr>
          <p:cNvPr id="4" name="Date Placeholder 3"/>
          <p:cNvSpPr>
            <a:spLocks noGrp="1"/>
          </p:cNvSpPr>
          <p:nvPr>
            <p:ph type="dt" sz="half" idx="10"/>
          </p:nvPr>
        </p:nvSpPr>
        <p:spPr/>
        <p:txBody>
          <a:bodyPr/>
          <a:lstStyle>
            <a:lvl1pPr algn="l">
              <a:defRPr/>
            </a:lvl1pPr>
          </a:lstStyle>
          <a:p>
            <a:fld id="{2199DA82-7E9A-4761-BA41-053243B25EE0}" type="datetimeFigureOut">
              <a:rPr lang="nl-BE" smtClean="0"/>
              <a:t>1/06/2026</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D04B8BE-2472-4378-B6B1-3D20DB1C4E15}" type="slidenum">
              <a:rPr lang="nl-BE" smtClean="0"/>
              <a:t>‹nr.›</a:t>
            </a:fld>
            <a:endParaRPr lang="nl-BE"/>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3383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p:cNvSpPr>
            <a:spLocks noGrp="1"/>
          </p:cNvSpPr>
          <p:nvPr>
            <p:ph type="dt" sz="half" idx="10"/>
          </p:nvPr>
        </p:nvSpPr>
        <p:spPr/>
        <p:txBody>
          <a:bodyPr/>
          <a:lstStyle/>
          <a:p>
            <a:fld id="{2199DA82-7E9A-4761-BA41-053243B25EE0}" type="datetimeFigureOut">
              <a:rPr lang="nl-BE" smtClean="0"/>
              <a:t>1/06/2026</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D04B8BE-2472-4378-B6B1-3D20DB1C4E15}" type="slidenum">
              <a:rPr lang="nl-BE" smtClean="0"/>
              <a:t>‹nr.›</a:t>
            </a:fld>
            <a:endParaRPr lang="nl-BE"/>
          </a:p>
        </p:txBody>
      </p:sp>
    </p:spTree>
    <p:extLst>
      <p:ext uri="{BB962C8B-B14F-4D97-AF65-F5344CB8AC3E}">
        <p14:creationId xmlns:p14="http://schemas.microsoft.com/office/powerpoint/2010/main" val="1392777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nl-NL"/>
              <a:t>Klik om stijl te bewerken</a:t>
            </a:r>
            <a:endParaRPr lang="en-US"/>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2199DA82-7E9A-4761-BA41-053243B25EE0}" type="datetimeFigureOut">
              <a:rPr lang="nl-BE" smtClean="0"/>
              <a:t>1/06/2026</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D04B8BE-2472-4378-B6B1-3D20DB1C4E15}" type="slidenum">
              <a:rPr lang="nl-BE" smtClean="0"/>
              <a:t>‹nr.›</a:t>
            </a:fld>
            <a:endParaRPr lang="nl-BE"/>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622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nl-NL"/>
              <a:t>Klik om stijl te bewerken</a:t>
            </a:r>
            <a:endParaRPr lang="en-US"/>
          </a:p>
        </p:txBody>
      </p:sp>
      <p:sp>
        <p:nvSpPr>
          <p:cNvPr id="3" name="Content Placeholder 2"/>
          <p:cNvSpPr>
            <a:spLocks noGrp="1"/>
          </p:cNvSpPr>
          <p:nvPr>
            <p:ph sz="half" idx="1"/>
          </p:nvPr>
        </p:nvSpPr>
        <p:spPr>
          <a:xfrm>
            <a:off x="1024128" y="2286000"/>
            <a:ext cx="4754880" cy="402336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Content Placeholder 3"/>
          <p:cNvSpPr>
            <a:spLocks noGrp="1"/>
          </p:cNvSpPr>
          <p:nvPr>
            <p:ph sz="half" idx="2"/>
          </p:nvPr>
        </p:nvSpPr>
        <p:spPr>
          <a:xfrm>
            <a:off x="5989320" y="2286000"/>
            <a:ext cx="4754880" cy="402336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5" name="Date Placeholder 4"/>
          <p:cNvSpPr>
            <a:spLocks noGrp="1"/>
          </p:cNvSpPr>
          <p:nvPr>
            <p:ph type="dt" sz="half" idx="10"/>
          </p:nvPr>
        </p:nvSpPr>
        <p:spPr/>
        <p:txBody>
          <a:bodyPr/>
          <a:lstStyle/>
          <a:p>
            <a:fld id="{2199DA82-7E9A-4761-BA41-053243B25EE0}" type="datetimeFigureOut">
              <a:rPr lang="nl-BE" smtClean="0"/>
              <a:t>1/06/2026</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FD04B8BE-2472-4378-B6B1-3D20DB1C4E15}" type="slidenum">
              <a:rPr lang="nl-BE" smtClean="0"/>
              <a:t>‹nr.›</a:t>
            </a:fld>
            <a:endParaRPr lang="nl-BE"/>
          </a:p>
        </p:txBody>
      </p:sp>
    </p:spTree>
    <p:extLst>
      <p:ext uri="{BB962C8B-B14F-4D97-AF65-F5344CB8AC3E}">
        <p14:creationId xmlns:p14="http://schemas.microsoft.com/office/powerpoint/2010/main" val="3430945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nl-NL"/>
              <a:t>Klik om stijl te bewerken</a:t>
            </a:r>
            <a:endParaRPr lang="en-US"/>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nl-NL"/>
              <a:t>Klikken om de tekststijl van het model te bewerken</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7" name="Date Placeholder 6"/>
          <p:cNvSpPr>
            <a:spLocks noGrp="1"/>
          </p:cNvSpPr>
          <p:nvPr>
            <p:ph type="dt" sz="half" idx="10"/>
          </p:nvPr>
        </p:nvSpPr>
        <p:spPr/>
        <p:txBody>
          <a:bodyPr/>
          <a:lstStyle/>
          <a:p>
            <a:fld id="{2199DA82-7E9A-4761-BA41-053243B25EE0}" type="datetimeFigureOut">
              <a:rPr lang="nl-BE" smtClean="0"/>
              <a:t>1/06/2026</a:t>
            </a:fld>
            <a:endParaRPr lang="nl-BE"/>
          </a:p>
        </p:txBody>
      </p:sp>
      <p:sp>
        <p:nvSpPr>
          <p:cNvPr id="8" name="Footer Placeholder 7"/>
          <p:cNvSpPr>
            <a:spLocks noGrp="1"/>
          </p:cNvSpPr>
          <p:nvPr>
            <p:ph type="ftr" sz="quarter" idx="11"/>
          </p:nvPr>
        </p:nvSpPr>
        <p:spPr/>
        <p:txBody>
          <a:bodyPr/>
          <a:lstStyle/>
          <a:p>
            <a:endParaRPr lang="nl-BE"/>
          </a:p>
        </p:txBody>
      </p:sp>
      <p:sp>
        <p:nvSpPr>
          <p:cNvPr id="9" name="Slide Number Placeholder 8"/>
          <p:cNvSpPr>
            <a:spLocks noGrp="1"/>
          </p:cNvSpPr>
          <p:nvPr>
            <p:ph type="sldNum" sz="quarter" idx="12"/>
          </p:nvPr>
        </p:nvSpPr>
        <p:spPr/>
        <p:txBody>
          <a:bodyPr/>
          <a:lstStyle/>
          <a:p>
            <a:fld id="{FD04B8BE-2472-4378-B6B1-3D20DB1C4E15}" type="slidenum">
              <a:rPr lang="nl-BE" smtClean="0"/>
              <a:t>‹nr.›</a:t>
            </a:fld>
            <a:endParaRPr lang="nl-BE"/>
          </a:p>
        </p:txBody>
      </p:sp>
    </p:spTree>
    <p:extLst>
      <p:ext uri="{BB962C8B-B14F-4D97-AF65-F5344CB8AC3E}">
        <p14:creationId xmlns:p14="http://schemas.microsoft.com/office/powerpoint/2010/main" val="2503633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a:p>
        </p:txBody>
      </p:sp>
      <p:sp>
        <p:nvSpPr>
          <p:cNvPr id="3" name="Date Placeholder 2"/>
          <p:cNvSpPr>
            <a:spLocks noGrp="1"/>
          </p:cNvSpPr>
          <p:nvPr>
            <p:ph type="dt" sz="half" idx="10"/>
          </p:nvPr>
        </p:nvSpPr>
        <p:spPr/>
        <p:txBody>
          <a:bodyPr/>
          <a:lstStyle/>
          <a:p>
            <a:fld id="{2199DA82-7E9A-4761-BA41-053243B25EE0}" type="datetimeFigureOut">
              <a:rPr lang="nl-BE" smtClean="0"/>
              <a:t>1/06/2026</a:t>
            </a:fld>
            <a:endParaRPr lang="nl-BE"/>
          </a:p>
        </p:txBody>
      </p:sp>
      <p:sp>
        <p:nvSpPr>
          <p:cNvPr id="4" name="Footer Placeholder 3"/>
          <p:cNvSpPr>
            <a:spLocks noGrp="1"/>
          </p:cNvSpPr>
          <p:nvPr>
            <p:ph type="ftr" sz="quarter" idx="11"/>
          </p:nvPr>
        </p:nvSpPr>
        <p:spPr/>
        <p:txBody>
          <a:bodyPr/>
          <a:lstStyle/>
          <a:p>
            <a:endParaRPr lang="nl-BE"/>
          </a:p>
        </p:txBody>
      </p:sp>
      <p:sp>
        <p:nvSpPr>
          <p:cNvPr id="5" name="Slide Number Placeholder 4"/>
          <p:cNvSpPr>
            <a:spLocks noGrp="1"/>
          </p:cNvSpPr>
          <p:nvPr>
            <p:ph type="sldNum" sz="quarter" idx="12"/>
          </p:nvPr>
        </p:nvSpPr>
        <p:spPr/>
        <p:txBody>
          <a:bodyPr/>
          <a:lstStyle/>
          <a:p>
            <a:fld id="{FD04B8BE-2472-4378-B6B1-3D20DB1C4E15}" type="slidenum">
              <a:rPr lang="nl-BE" smtClean="0"/>
              <a:t>‹nr.›</a:t>
            </a:fld>
            <a:endParaRPr lang="nl-BE"/>
          </a:p>
        </p:txBody>
      </p:sp>
    </p:spTree>
    <p:extLst>
      <p:ext uri="{BB962C8B-B14F-4D97-AF65-F5344CB8AC3E}">
        <p14:creationId xmlns:p14="http://schemas.microsoft.com/office/powerpoint/2010/main" val="114702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99DA82-7E9A-4761-BA41-053243B25EE0}" type="datetimeFigureOut">
              <a:rPr lang="nl-BE" smtClean="0"/>
              <a:t>1/06/2026</a:t>
            </a:fld>
            <a:endParaRPr lang="nl-BE"/>
          </a:p>
        </p:txBody>
      </p:sp>
      <p:sp>
        <p:nvSpPr>
          <p:cNvPr id="3" name="Footer Placeholder 2"/>
          <p:cNvSpPr>
            <a:spLocks noGrp="1"/>
          </p:cNvSpPr>
          <p:nvPr>
            <p:ph type="ftr" sz="quarter" idx="11"/>
          </p:nvPr>
        </p:nvSpPr>
        <p:spPr/>
        <p:txBody>
          <a:bodyPr/>
          <a:lstStyle/>
          <a:p>
            <a:endParaRPr lang="nl-BE"/>
          </a:p>
        </p:txBody>
      </p:sp>
      <p:sp>
        <p:nvSpPr>
          <p:cNvPr id="4" name="Slide Number Placeholder 3"/>
          <p:cNvSpPr>
            <a:spLocks noGrp="1"/>
          </p:cNvSpPr>
          <p:nvPr>
            <p:ph type="sldNum" sz="quarter" idx="12"/>
          </p:nvPr>
        </p:nvSpPr>
        <p:spPr/>
        <p:txBody>
          <a:bodyPr/>
          <a:lstStyle/>
          <a:p>
            <a:fld id="{FD04B8BE-2472-4378-B6B1-3D20DB1C4E15}" type="slidenum">
              <a:rPr lang="nl-BE" smtClean="0"/>
              <a:t>‹nr.›</a:t>
            </a:fld>
            <a:endParaRPr lang="nl-BE"/>
          </a:p>
        </p:txBody>
      </p:sp>
    </p:spTree>
    <p:extLst>
      <p:ext uri="{BB962C8B-B14F-4D97-AF65-F5344CB8AC3E}">
        <p14:creationId xmlns:p14="http://schemas.microsoft.com/office/powerpoint/2010/main" val="150674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nl-NL"/>
              <a:t>Klik om stijl te bewerken</a:t>
            </a:r>
            <a:endParaRPr lang="en-US"/>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2199DA82-7E9A-4761-BA41-053243B25EE0}" type="datetimeFigureOut">
              <a:rPr lang="nl-BE" smtClean="0"/>
              <a:t>1/06/2026</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FD04B8BE-2472-4378-B6B1-3D20DB1C4E15}" type="slidenum">
              <a:rPr lang="nl-BE" smtClean="0"/>
              <a:t>‹nr.›</a:t>
            </a:fld>
            <a:endParaRPr lang="nl-BE"/>
          </a:p>
        </p:txBody>
      </p:sp>
    </p:spTree>
    <p:extLst>
      <p:ext uri="{BB962C8B-B14F-4D97-AF65-F5344CB8AC3E}">
        <p14:creationId xmlns:p14="http://schemas.microsoft.com/office/powerpoint/2010/main" val="134443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nl-NL"/>
              <a:t>Klik om stijl te bewerken</a:t>
            </a:r>
            <a:endParaRPr lang="en-US"/>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2199DA82-7E9A-4761-BA41-053243B25EE0}" type="datetimeFigureOut">
              <a:rPr lang="nl-BE" smtClean="0"/>
              <a:t>1/06/2026</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FD04B8BE-2472-4378-B6B1-3D20DB1C4E15}" type="slidenum">
              <a:rPr lang="nl-BE" smtClean="0"/>
              <a:t>‹nr.›</a:t>
            </a:fld>
            <a:endParaRPr lang="nl-BE"/>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2460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p:cNvSpPr>
            <a:spLocks noGrp="1"/>
          </p:cNvSpPr>
          <p:nvPr>
            <p:ph type="dt" sz="half" idx="10"/>
          </p:nvPr>
        </p:nvSpPr>
        <p:spPr/>
        <p:txBody>
          <a:bodyPr/>
          <a:lstStyle/>
          <a:p>
            <a:fld id="{2199DA82-7E9A-4761-BA41-053243B25EE0}" type="datetimeFigureOut">
              <a:rPr lang="nl-BE" smtClean="0"/>
              <a:t>1/06/2026</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D04B8BE-2472-4378-B6B1-3D20DB1C4E15}" type="slidenum">
              <a:rPr lang="nl-BE" smtClean="0"/>
              <a:t>‹nr.›</a:t>
            </a:fld>
            <a:endParaRPr lang="nl-BE"/>
          </a:p>
        </p:txBody>
      </p:sp>
    </p:spTree>
    <p:extLst>
      <p:ext uri="{BB962C8B-B14F-4D97-AF65-F5344CB8AC3E}">
        <p14:creationId xmlns:p14="http://schemas.microsoft.com/office/powerpoint/2010/main" val="2204483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nl-NL"/>
              <a:t>Klik om stijl te bewerken</a:t>
            </a:r>
            <a:endParaRPr lang="en-US"/>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p:cNvSpPr>
            <a:spLocks noGrp="1"/>
          </p:cNvSpPr>
          <p:nvPr>
            <p:ph type="dt" sz="half" idx="10"/>
          </p:nvPr>
        </p:nvSpPr>
        <p:spPr/>
        <p:txBody>
          <a:bodyPr/>
          <a:lstStyle/>
          <a:p>
            <a:fld id="{2199DA82-7E9A-4761-BA41-053243B25EE0}" type="datetimeFigureOut">
              <a:rPr lang="nl-BE" smtClean="0"/>
              <a:t>1/06/2026</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FD04B8BE-2472-4378-B6B1-3D20DB1C4E15}" type="slidenum">
              <a:rPr lang="nl-BE" smtClean="0"/>
              <a:t>‹nr.›</a:t>
            </a:fld>
            <a:endParaRPr lang="nl-BE"/>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2119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nl-NL"/>
              <a:t>Klik om stijl te bewerken</a:t>
            </a:r>
            <a:endParaRPr lang="en-US"/>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2199DA82-7E9A-4761-BA41-053243B25EE0}" type="datetimeFigureOut">
              <a:rPr lang="nl-BE" smtClean="0"/>
              <a:t>1/06/2026</a:t>
            </a:fld>
            <a:endParaRPr lang="nl-BE"/>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nl-BE"/>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FD04B8BE-2472-4378-B6B1-3D20DB1C4E15}" type="slidenum">
              <a:rPr lang="nl-BE" smtClean="0"/>
              <a:t>‹nr.›</a:t>
            </a:fld>
            <a:endParaRPr lang="nl-BE"/>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19678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238970C-19DE-438D-80D2-5CF9690551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4B1E3F6-167B-40F3-B303-9A931BAB9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28" y="484632"/>
            <a:ext cx="11244036" cy="58809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4895A7F1-CB06-3289-B2BF-3789590F1F4E}"/>
              </a:ext>
            </a:extLst>
          </p:cNvPr>
          <p:cNvSpPr>
            <a:spLocks noGrp="1"/>
          </p:cNvSpPr>
          <p:nvPr>
            <p:ph type="ctrTitle"/>
          </p:nvPr>
        </p:nvSpPr>
        <p:spPr>
          <a:xfrm>
            <a:off x="4365356" y="810275"/>
            <a:ext cx="7020747" cy="5229630"/>
          </a:xfrm>
        </p:spPr>
        <p:txBody>
          <a:bodyPr>
            <a:normAutofit/>
          </a:bodyPr>
          <a:lstStyle/>
          <a:p>
            <a:pPr algn="l"/>
            <a:r>
              <a:rPr lang="nl-BE" sz="6600" dirty="0">
                <a:solidFill>
                  <a:srgbClr val="FFFFFF"/>
                </a:solidFill>
              </a:rPr>
              <a:t>Evaluatie mantelzorgpremie</a:t>
            </a:r>
          </a:p>
        </p:txBody>
      </p:sp>
      <p:sp>
        <p:nvSpPr>
          <p:cNvPr id="3" name="Ondertitel 2">
            <a:extLst>
              <a:ext uri="{FF2B5EF4-FFF2-40B4-BE49-F238E27FC236}">
                <a16:creationId xmlns:a16="http://schemas.microsoft.com/office/drawing/2014/main" id="{9CD5659E-F1E7-DED3-8B22-27BC40F42414}"/>
              </a:ext>
            </a:extLst>
          </p:cNvPr>
          <p:cNvSpPr>
            <a:spLocks noGrp="1"/>
          </p:cNvSpPr>
          <p:nvPr>
            <p:ph type="subTitle" idx="1"/>
          </p:nvPr>
        </p:nvSpPr>
        <p:spPr>
          <a:xfrm>
            <a:off x="788661" y="810275"/>
            <a:ext cx="2949542" cy="5229630"/>
          </a:xfrm>
        </p:spPr>
        <p:txBody>
          <a:bodyPr>
            <a:normAutofit/>
          </a:bodyPr>
          <a:lstStyle/>
          <a:p>
            <a:pPr algn="r"/>
            <a:r>
              <a:rPr lang="nl-BE" sz="2400">
                <a:solidFill>
                  <a:srgbClr val="FFFFFF"/>
                </a:solidFill>
              </a:rPr>
              <a:t>5</a:t>
            </a:r>
            <a:r>
              <a:rPr lang="nl-BE" sz="2400" baseline="30000">
                <a:solidFill>
                  <a:srgbClr val="FFFFFF"/>
                </a:solidFill>
              </a:rPr>
              <a:t>de</a:t>
            </a:r>
            <a:r>
              <a:rPr lang="nl-BE" sz="2400">
                <a:solidFill>
                  <a:srgbClr val="FFFFFF"/>
                </a:solidFill>
              </a:rPr>
              <a:t> jaargang: 2025</a:t>
            </a:r>
          </a:p>
        </p:txBody>
      </p:sp>
      <p:cxnSp>
        <p:nvCxnSpPr>
          <p:cNvPr id="12" name="Straight Connector 11">
            <a:extLst>
              <a:ext uri="{FF2B5EF4-FFF2-40B4-BE49-F238E27FC236}">
                <a16:creationId xmlns:a16="http://schemas.microsoft.com/office/drawing/2014/main" id="{40465A9A-0B0E-4D7B-8150-D098AC71B3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9935" y="1596290"/>
            <a:ext cx="0" cy="3657600"/>
          </a:xfrm>
          <a:prstGeom prst="line">
            <a:avLst/>
          </a:prstGeom>
          <a:ln w="19050">
            <a:solidFill>
              <a:srgbClr val="FFFFFF">
                <a:alpha val="7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1241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2E5F5B-ACC0-7513-17BD-5C02EFFA46D4}"/>
              </a:ext>
            </a:extLst>
          </p:cNvPr>
          <p:cNvSpPr>
            <a:spLocks noGrp="1"/>
          </p:cNvSpPr>
          <p:nvPr>
            <p:ph type="title"/>
          </p:nvPr>
        </p:nvSpPr>
        <p:spPr>
          <a:xfrm>
            <a:off x="1024128" y="585216"/>
            <a:ext cx="9720072" cy="1499616"/>
          </a:xfrm>
        </p:spPr>
        <p:txBody>
          <a:bodyPr>
            <a:normAutofit/>
          </a:bodyPr>
          <a:lstStyle/>
          <a:p>
            <a:r>
              <a:rPr lang="nl-NL"/>
              <a:t>Inhoud	</a:t>
            </a:r>
            <a:endParaRPr lang="nl-BE" dirty="0"/>
          </a:p>
        </p:txBody>
      </p:sp>
      <p:graphicFrame>
        <p:nvGraphicFramePr>
          <p:cNvPr id="11" name="Tijdelijke aanduiding voor inhoud 2">
            <a:extLst>
              <a:ext uri="{FF2B5EF4-FFF2-40B4-BE49-F238E27FC236}">
                <a16:creationId xmlns:a16="http://schemas.microsoft.com/office/drawing/2014/main" id="{F7C6E7C2-D63E-844B-9463-55893EE61C64}"/>
              </a:ext>
            </a:extLst>
          </p:cNvPr>
          <p:cNvGraphicFramePr>
            <a:graphicFrameLocks noGrp="1"/>
          </p:cNvGraphicFramePr>
          <p:nvPr>
            <p:ph idx="1"/>
            <p:extLst>
              <p:ext uri="{D42A27DB-BD31-4B8C-83A1-F6EECF244321}">
                <p14:modId xmlns:p14="http://schemas.microsoft.com/office/powerpoint/2010/main" val="1981059840"/>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033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5B8CEA-B60D-1B0C-9DFA-7FFC21DFB872}"/>
              </a:ext>
            </a:extLst>
          </p:cNvPr>
          <p:cNvSpPr>
            <a:spLocks noGrp="1"/>
          </p:cNvSpPr>
          <p:nvPr>
            <p:ph type="title"/>
          </p:nvPr>
        </p:nvSpPr>
        <p:spPr>
          <a:xfrm>
            <a:off x="1024128" y="585216"/>
            <a:ext cx="9720072" cy="1499616"/>
          </a:xfrm>
        </p:spPr>
        <p:txBody>
          <a:bodyPr>
            <a:normAutofit/>
          </a:bodyPr>
          <a:lstStyle/>
          <a:p>
            <a:r>
              <a:rPr lang="nl-NL" dirty="0"/>
              <a:t>Mantelzorg: </a:t>
            </a:r>
            <a:endParaRPr lang="nl-BE" dirty="0"/>
          </a:p>
        </p:txBody>
      </p:sp>
      <p:graphicFrame>
        <p:nvGraphicFramePr>
          <p:cNvPr id="5" name="Tijdelijke aanduiding voor inhoud 2">
            <a:extLst>
              <a:ext uri="{FF2B5EF4-FFF2-40B4-BE49-F238E27FC236}">
                <a16:creationId xmlns:a16="http://schemas.microsoft.com/office/drawing/2014/main" id="{17482CFB-816E-C524-8755-ABEA5CB31EB0}"/>
              </a:ext>
            </a:extLst>
          </p:cNvPr>
          <p:cNvGraphicFramePr>
            <a:graphicFrameLocks noGrp="1"/>
          </p:cNvGraphicFramePr>
          <p:nvPr>
            <p:ph idx="1"/>
            <p:extLst>
              <p:ext uri="{D42A27DB-BD31-4B8C-83A1-F6EECF244321}">
                <p14:modId xmlns:p14="http://schemas.microsoft.com/office/powerpoint/2010/main" val="1577350596"/>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86306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6DCECD-9948-4069-4FE6-BA05EB7DA4D3}"/>
              </a:ext>
            </a:extLst>
          </p:cNvPr>
          <p:cNvSpPr>
            <a:spLocks noGrp="1"/>
          </p:cNvSpPr>
          <p:nvPr>
            <p:ph type="title"/>
          </p:nvPr>
        </p:nvSpPr>
        <p:spPr>
          <a:xfrm>
            <a:off x="1024128" y="585216"/>
            <a:ext cx="9720072" cy="1499616"/>
          </a:xfrm>
        </p:spPr>
        <p:txBody>
          <a:bodyPr>
            <a:normAutofit/>
          </a:bodyPr>
          <a:lstStyle/>
          <a:p>
            <a:r>
              <a:rPr lang="nl-NL"/>
              <a:t>Reglement</a:t>
            </a:r>
            <a:endParaRPr lang="nl-BE" dirty="0"/>
          </a:p>
        </p:txBody>
      </p:sp>
      <p:graphicFrame>
        <p:nvGraphicFramePr>
          <p:cNvPr id="5" name="Tijdelijke aanduiding voor inhoud 2">
            <a:extLst>
              <a:ext uri="{FF2B5EF4-FFF2-40B4-BE49-F238E27FC236}">
                <a16:creationId xmlns:a16="http://schemas.microsoft.com/office/drawing/2014/main" id="{E12BB795-E017-506C-2A6B-25CFE2C4C4CF}"/>
              </a:ext>
            </a:extLst>
          </p:cNvPr>
          <p:cNvGraphicFramePr>
            <a:graphicFrameLocks noGrp="1"/>
          </p:cNvGraphicFramePr>
          <p:nvPr>
            <p:ph idx="1"/>
            <p:extLst>
              <p:ext uri="{D42A27DB-BD31-4B8C-83A1-F6EECF244321}">
                <p14:modId xmlns:p14="http://schemas.microsoft.com/office/powerpoint/2010/main" val="813471312"/>
              </p:ext>
            </p:extLst>
          </p:nvPr>
        </p:nvGraphicFramePr>
        <p:xfrm>
          <a:off x="1023938" y="1773044"/>
          <a:ext cx="9720262" cy="4928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2815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66D58AE-22F3-D36A-762A-531A8FB8F4A8}"/>
              </a:ext>
            </a:extLst>
          </p:cNvPr>
          <p:cNvSpPr>
            <a:spLocks noGrp="1"/>
          </p:cNvSpPr>
          <p:nvPr>
            <p:ph type="title"/>
          </p:nvPr>
        </p:nvSpPr>
        <p:spPr>
          <a:xfrm>
            <a:off x="643468" y="643467"/>
            <a:ext cx="3415612" cy="5571066"/>
          </a:xfrm>
        </p:spPr>
        <p:txBody>
          <a:bodyPr>
            <a:normAutofit/>
          </a:bodyPr>
          <a:lstStyle/>
          <a:p>
            <a:r>
              <a:rPr lang="nl-NL" dirty="0">
                <a:solidFill>
                  <a:srgbClr val="FFFFFF"/>
                </a:solidFill>
              </a:rPr>
              <a:t>Voorwaarden mantelzorger</a:t>
            </a:r>
            <a:endParaRPr lang="nl-BE" dirty="0">
              <a:solidFill>
                <a:srgbClr val="FFFFFF"/>
              </a:solidFill>
            </a:endParaRPr>
          </a:p>
        </p:txBody>
      </p:sp>
      <p:graphicFrame>
        <p:nvGraphicFramePr>
          <p:cNvPr id="19" name="Tijdelijke aanduiding voor inhoud 2">
            <a:extLst>
              <a:ext uri="{FF2B5EF4-FFF2-40B4-BE49-F238E27FC236}">
                <a16:creationId xmlns:a16="http://schemas.microsoft.com/office/drawing/2014/main" id="{F7CD2D49-B023-38DD-8C6A-B43374AA0A9F}"/>
              </a:ext>
            </a:extLst>
          </p:cNvPr>
          <p:cNvGraphicFramePr>
            <a:graphicFrameLocks noGrp="1"/>
          </p:cNvGraphicFramePr>
          <p:nvPr>
            <p:ph idx="1"/>
            <p:extLst>
              <p:ext uri="{D42A27DB-BD31-4B8C-83A1-F6EECF244321}">
                <p14:modId xmlns:p14="http://schemas.microsoft.com/office/powerpoint/2010/main" val="1648998087"/>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759783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19F27C13-F363-AA32-8A19-EE16F6D47779}"/>
              </a:ext>
            </a:extLst>
          </p:cNvPr>
          <p:cNvSpPr>
            <a:spLocks noGrp="1"/>
          </p:cNvSpPr>
          <p:nvPr>
            <p:ph type="title"/>
          </p:nvPr>
        </p:nvSpPr>
        <p:spPr>
          <a:xfrm>
            <a:off x="643468" y="643467"/>
            <a:ext cx="3415612" cy="5571066"/>
          </a:xfrm>
        </p:spPr>
        <p:txBody>
          <a:bodyPr>
            <a:normAutofit/>
          </a:bodyPr>
          <a:lstStyle/>
          <a:p>
            <a:r>
              <a:rPr lang="nl-NL">
                <a:solidFill>
                  <a:srgbClr val="FFFFFF"/>
                </a:solidFill>
              </a:rPr>
              <a:t>Voorwaarden  zorgvrager</a:t>
            </a:r>
            <a:endParaRPr lang="nl-BE">
              <a:solidFill>
                <a:srgbClr val="FFFFFF"/>
              </a:solidFill>
            </a:endParaRPr>
          </a:p>
        </p:txBody>
      </p:sp>
      <p:graphicFrame>
        <p:nvGraphicFramePr>
          <p:cNvPr id="12" name="Tijdelijke aanduiding voor inhoud 2">
            <a:extLst>
              <a:ext uri="{FF2B5EF4-FFF2-40B4-BE49-F238E27FC236}">
                <a16:creationId xmlns:a16="http://schemas.microsoft.com/office/drawing/2014/main" id="{6BC2C98E-EFE0-19F5-EC72-8A66D364301A}"/>
              </a:ext>
            </a:extLst>
          </p:cNvPr>
          <p:cNvGraphicFramePr>
            <a:graphicFrameLocks noGrp="1"/>
          </p:cNvGraphicFramePr>
          <p:nvPr>
            <p:ph idx="1"/>
            <p:extLst>
              <p:ext uri="{D42A27DB-BD31-4B8C-83A1-F6EECF244321}">
                <p14:modId xmlns:p14="http://schemas.microsoft.com/office/powerpoint/2010/main" val="4290818818"/>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kstvak 3">
            <a:extLst>
              <a:ext uri="{FF2B5EF4-FFF2-40B4-BE49-F238E27FC236}">
                <a16:creationId xmlns:a16="http://schemas.microsoft.com/office/drawing/2014/main" id="{3C23515B-AD4A-BE72-D549-9998BF066E2C}"/>
              </a:ext>
            </a:extLst>
          </p:cNvPr>
          <p:cNvSpPr txBox="1"/>
          <p:nvPr/>
        </p:nvSpPr>
        <p:spPr>
          <a:xfrm>
            <a:off x="8781973" y="6311590"/>
            <a:ext cx="3573580" cy="369332"/>
          </a:xfrm>
          <a:prstGeom prst="rect">
            <a:avLst/>
          </a:prstGeom>
          <a:noFill/>
        </p:spPr>
        <p:txBody>
          <a:bodyPr wrap="square" rtlCol="0">
            <a:spAutoFit/>
          </a:bodyPr>
          <a:lstStyle/>
          <a:p>
            <a:r>
              <a:rPr lang="nl-NL" dirty="0"/>
              <a:t>* Gewijzigde criteria sinds 2024</a:t>
            </a:r>
            <a:endParaRPr lang="nl-BE" dirty="0"/>
          </a:p>
        </p:txBody>
      </p:sp>
    </p:spTree>
    <p:extLst>
      <p:ext uri="{BB962C8B-B14F-4D97-AF65-F5344CB8AC3E}">
        <p14:creationId xmlns:p14="http://schemas.microsoft.com/office/powerpoint/2010/main" val="1470176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B6FF77-E1EB-3381-82B1-6CD545F05F26}"/>
              </a:ext>
            </a:extLst>
          </p:cNvPr>
          <p:cNvSpPr>
            <a:spLocks noGrp="1"/>
          </p:cNvSpPr>
          <p:nvPr>
            <p:ph type="title"/>
          </p:nvPr>
        </p:nvSpPr>
        <p:spPr/>
        <p:txBody>
          <a:bodyPr/>
          <a:lstStyle/>
          <a:p>
            <a:r>
              <a:rPr lang="nl-NL" dirty="0"/>
              <a:t>Attest zorgbehoevendheid</a:t>
            </a:r>
            <a:endParaRPr lang="nl-BE" dirty="0"/>
          </a:p>
        </p:txBody>
      </p:sp>
      <p:sp>
        <p:nvSpPr>
          <p:cNvPr id="3" name="Tijdelijke aanduiding voor inhoud 2">
            <a:extLst>
              <a:ext uri="{FF2B5EF4-FFF2-40B4-BE49-F238E27FC236}">
                <a16:creationId xmlns:a16="http://schemas.microsoft.com/office/drawing/2014/main" id="{FA83DD64-9471-623D-10D2-3066EFC184E8}"/>
              </a:ext>
            </a:extLst>
          </p:cNvPr>
          <p:cNvSpPr>
            <a:spLocks noGrp="1"/>
          </p:cNvSpPr>
          <p:nvPr>
            <p:ph idx="1"/>
          </p:nvPr>
        </p:nvSpPr>
        <p:spPr/>
        <p:txBody>
          <a:bodyPr vert="horz" lIns="45720" tIns="45720" rIns="45720" bIns="45720" rtlCol="0" anchor="t">
            <a:normAutofit/>
          </a:bodyPr>
          <a:lstStyle/>
          <a:p>
            <a:pPr fontAlgn="base"/>
            <a:r>
              <a:rPr lang="nl-NL" dirty="0"/>
              <a:t>- Score 11 punten op de BELRAI- </a:t>
            </a:r>
            <a:r>
              <a:rPr lang="nl-NL" dirty="0" err="1"/>
              <a:t>screener</a:t>
            </a:r>
            <a:r>
              <a:rPr lang="nl-NL" dirty="0"/>
              <a:t> of minstens 5 punten op de modules ADL en IADL van de BELRAI </a:t>
            </a:r>
            <a:r>
              <a:rPr lang="nl-NL" dirty="0" err="1"/>
              <a:t>screener</a:t>
            </a:r>
            <a:r>
              <a:rPr lang="nl-NL" dirty="0"/>
              <a:t>.</a:t>
            </a:r>
          </a:p>
          <a:p>
            <a:pPr fontAlgn="base"/>
            <a:r>
              <a:rPr lang="nl-NL" dirty="0"/>
              <a:t>- Score 12 op de medisch sociale schaal die wordt gebruikt voor de graad van zelfredzaamheid met het oog op het onderzoek naar een recht op zorgbudget voor ouderen met een zorgnood.</a:t>
            </a:r>
          </a:p>
          <a:p>
            <a:pPr fontAlgn="base"/>
            <a:r>
              <a:rPr lang="nl-NL" dirty="0"/>
              <a:t>- Zorgtoeslag voor kinderen met een specifieke ondersteuningsbehoefte op basis van minstens 15 punten op de medisch -sociale schaal samengesteld uit de Pijlers P1, P2 en P3 </a:t>
            </a:r>
          </a:p>
          <a:p>
            <a:pPr fontAlgn="base"/>
            <a:r>
              <a:rPr lang="nl-NL" dirty="0"/>
              <a:t>- De goedkeuring voor het ‘zorgbudget voor zwaar zorgbehoevenden’ </a:t>
            </a:r>
          </a:p>
          <a:p>
            <a:pPr fontAlgn="base"/>
            <a:endParaRPr lang="nl-NL" dirty="0"/>
          </a:p>
          <a:p>
            <a:endParaRPr lang="nl-BE" dirty="0"/>
          </a:p>
        </p:txBody>
      </p:sp>
    </p:spTree>
    <p:extLst>
      <p:ext uri="{BB962C8B-B14F-4D97-AF65-F5344CB8AC3E}">
        <p14:creationId xmlns:p14="http://schemas.microsoft.com/office/powerpoint/2010/main" val="2940515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18ACB1-6B04-3D75-2628-5507177D01C9}"/>
              </a:ext>
            </a:extLst>
          </p:cNvPr>
          <p:cNvSpPr>
            <a:spLocks noGrp="1"/>
          </p:cNvSpPr>
          <p:nvPr>
            <p:ph type="title"/>
          </p:nvPr>
        </p:nvSpPr>
        <p:spPr>
          <a:xfrm>
            <a:off x="1024128" y="585216"/>
            <a:ext cx="9720072" cy="1243584"/>
          </a:xfrm>
        </p:spPr>
        <p:txBody>
          <a:bodyPr>
            <a:normAutofit fontScale="90000"/>
          </a:bodyPr>
          <a:lstStyle/>
          <a:p>
            <a:r>
              <a:rPr lang="nl-BE" dirty="0"/>
              <a:t>Toevoeging attesten </a:t>
            </a:r>
            <a:r>
              <a:rPr lang="nl-BE"/>
              <a:t>zorgbehoevendheid</a:t>
            </a:r>
            <a:br>
              <a:rPr lang="nl-BE" dirty="0"/>
            </a:br>
            <a:endParaRPr lang="nl-BE"/>
          </a:p>
        </p:txBody>
      </p:sp>
      <p:sp>
        <p:nvSpPr>
          <p:cNvPr id="3" name="Tijdelijke aanduiding voor inhoud 2">
            <a:extLst>
              <a:ext uri="{FF2B5EF4-FFF2-40B4-BE49-F238E27FC236}">
                <a16:creationId xmlns:a16="http://schemas.microsoft.com/office/drawing/2014/main" id="{80312854-FC0D-1789-19F9-0BAC71EBEBA0}"/>
              </a:ext>
            </a:extLst>
          </p:cNvPr>
          <p:cNvSpPr>
            <a:spLocks noGrp="1"/>
          </p:cNvSpPr>
          <p:nvPr>
            <p:ph idx="1"/>
          </p:nvPr>
        </p:nvSpPr>
        <p:spPr>
          <a:xfrm>
            <a:off x="1024128" y="1828800"/>
            <a:ext cx="9720071" cy="4480560"/>
          </a:xfrm>
        </p:spPr>
        <p:txBody>
          <a:bodyPr vert="horz" lIns="45720" tIns="45720" rIns="45720" bIns="45720" rtlCol="0" anchor="t">
            <a:normAutofit/>
          </a:bodyPr>
          <a:lstStyle/>
          <a:p>
            <a:pPr marL="264795" lvl="1"/>
            <a:r>
              <a:rPr lang="nl-NL" sz="2000" dirty="0"/>
              <a:t>Score A  of T7 op de Katz-schaal  </a:t>
            </a:r>
            <a:endParaRPr lang="nl-NL" dirty="0"/>
          </a:p>
          <a:p>
            <a:pPr marL="264795" lvl="1"/>
            <a:r>
              <a:rPr lang="nl-NL" sz="2200" dirty="0"/>
              <a:t>De goedkeuring voor van het Persoonlijk assistentiebudget (minderjarigen)/ Persoonsvolgend budget (meerderjarigen) voorleggen (opgemaakt door het VAPH)</a:t>
            </a:r>
            <a:endParaRPr lang="nl-NL" sz="2000" b="1" dirty="0"/>
          </a:p>
          <a:p>
            <a:pPr marL="264795" lvl="1"/>
            <a:r>
              <a:rPr lang="nl-NL" sz="2200" dirty="0"/>
              <a:t>Score 12 op de medisch sociale schaal die wordt gebruikt voor de graad van zelfredzaamheid met het oog op het onderzoek naar een recht op de integratietegemoetkoming,</a:t>
            </a:r>
            <a:endParaRPr lang="nl-NL" sz="2000" dirty="0"/>
          </a:p>
          <a:p>
            <a:pPr lvl="3"/>
            <a:endParaRPr lang="nl-NL" dirty="0"/>
          </a:p>
          <a:p>
            <a:pPr marL="447675" lvl="2"/>
            <a:endParaRPr lang="nl-NL" dirty="0"/>
          </a:p>
          <a:p>
            <a:pPr marL="447675" lvl="2"/>
            <a:endParaRPr lang="nl-NL" dirty="0"/>
          </a:p>
        </p:txBody>
      </p:sp>
    </p:spTree>
    <p:extLst>
      <p:ext uri="{BB962C8B-B14F-4D97-AF65-F5344CB8AC3E}">
        <p14:creationId xmlns:p14="http://schemas.microsoft.com/office/powerpoint/2010/main" val="2379532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8">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73BA60A-82F6-E0A5-3E59-FAF01FE36AD4}"/>
              </a:ext>
            </a:extLst>
          </p:cNvPr>
          <p:cNvSpPr>
            <a:spLocks noGrp="1"/>
          </p:cNvSpPr>
          <p:nvPr>
            <p:ph type="title"/>
          </p:nvPr>
        </p:nvSpPr>
        <p:spPr>
          <a:xfrm>
            <a:off x="643468" y="643467"/>
            <a:ext cx="3415612" cy="5571066"/>
          </a:xfrm>
        </p:spPr>
        <p:txBody>
          <a:bodyPr>
            <a:normAutofit/>
          </a:bodyPr>
          <a:lstStyle/>
          <a:p>
            <a:r>
              <a:rPr lang="nl-NL" sz="3500">
                <a:solidFill>
                  <a:srgbClr val="FFFFFF"/>
                </a:solidFill>
              </a:rPr>
              <a:t>Aanvraagprocedure</a:t>
            </a:r>
            <a:endParaRPr lang="nl-BE" sz="3500">
              <a:solidFill>
                <a:srgbClr val="FFFFFF"/>
              </a:solidFill>
            </a:endParaRPr>
          </a:p>
        </p:txBody>
      </p:sp>
      <p:graphicFrame>
        <p:nvGraphicFramePr>
          <p:cNvPr id="24" name="Tijdelijke aanduiding voor inhoud 2">
            <a:extLst>
              <a:ext uri="{FF2B5EF4-FFF2-40B4-BE49-F238E27FC236}">
                <a16:creationId xmlns:a16="http://schemas.microsoft.com/office/drawing/2014/main" id="{B0C4E1EB-DA34-7F38-C421-E6C789088150}"/>
              </a:ext>
            </a:extLst>
          </p:cNvPr>
          <p:cNvGraphicFramePr>
            <a:graphicFrameLocks noGrp="1"/>
          </p:cNvGraphicFramePr>
          <p:nvPr>
            <p:ph idx="1"/>
            <p:extLst>
              <p:ext uri="{D42A27DB-BD31-4B8C-83A1-F6EECF244321}">
                <p14:modId xmlns:p14="http://schemas.microsoft.com/office/powerpoint/2010/main" val="2347918649"/>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7724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4CC035C-24EF-27E0-3F92-9C3A90DF79D8}"/>
              </a:ext>
            </a:extLst>
          </p:cNvPr>
          <p:cNvSpPr>
            <a:spLocks noGrp="1"/>
          </p:cNvSpPr>
          <p:nvPr>
            <p:ph type="title"/>
          </p:nvPr>
        </p:nvSpPr>
        <p:spPr>
          <a:xfrm>
            <a:off x="643468" y="643467"/>
            <a:ext cx="3415612" cy="5571066"/>
          </a:xfrm>
        </p:spPr>
        <p:txBody>
          <a:bodyPr>
            <a:normAutofit/>
          </a:bodyPr>
          <a:lstStyle/>
          <a:p>
            <a:r>
              <a:rPr lang="nl-NL" sz="3900">
                <a:solidFill>
                  <a:srgbClr val="FFFFFF"/>
                </a:solidFill>
              </a:rPr>
              <a:t>Weigering of stopzetting mantelzorgpremie</a:t>
            </a:r>
            <a:endParaRPr lang="nl-BE" sz="3900">
              <a:solidFill>
                <a:srgbClr val="FFFFFF"/>
              </a:solidFill>
            </a:endParaRPr>
          </a:p>
        </p:txBody>
      </p:sp>
      <p:graphicFrame>
        <p:nvGraphicFramePr>
          <p:cNvPr id="12" name="Tijdelijke aanduiding voor inhoud 2">
            <a:extLst>
              <a:ext uri="{FF2B5EF4-FFF2-40B4-BE49-F238E27FC236}">
                <a16:creationId xmlns:a16="http://schemas.microsoft.com/office/drawing/2014/main" id="{C438C360-3054-6DC3-20F5-E08551853CCE}"/>
              </a:ext>
            </a:extLst>
          </p:cNvPr>
          <p:cNvGraphicFramePr>
            <a:graphicFrameLocks noGrp="1"/>
          </p:cNvGraphicFramePr>
          <p:nvPr>
            <p:ph idx="1"/>
            <p:extLst>
              <p:ext uri="{D42A27DB-BD31-4B8C-83A1-F6EECF244321}">
                <p14:modId xmlns:p14="http://schemas.microsoft.com/office/powerpoint/2010/main" val="2896002484"/>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86671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8880BE9B-2849-495A-AB0E-E80D71B32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9936"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6FAB117-82DE-43BB-2343-CF101C77717F}"/>
              </a:ext>
            </a:extLst>
          </p:cNvPr>
          <p:cNvSpPr>
            <a:spLocks noGrp="1"/>
          </p:cNvSpPr>
          <p:nvPr>
            <p:ph type="title"/>
          </p:nvPr>
        </p:nvSpPr>
        <p:spPr>
          <a:xfrm>
            <a:off x="310039" y="640080"/>
            <a:ext cx="3429855" cy="5613236"/>
          </a:xfrm>
        </p:spPr>
        <p:txBody>
          <a:bodyPr anchor="ctr">
            <a:normAutofit/>
          </a:bodyPr>
          <a:lstStyle/>
          <a:p>
            <a:r>
              <a:rPr lang="nl-NL">
                <a:solidFill>
                  <a:srgbClr val="FFFFFF"/>
                </a:solidFill>
              </a:rPr>
              <a:t>Uitreiken van de premie</a:t>
            </a:r>
            <a:endParaRPr lang="nl-BE">
              <a:solidFill>
                <a:srgbClr val="FFFFFF"/>
              </a:solidFill>
            </a:endParaRPr>
          </a:p>
        </p:txBody>
      </p:sp>
      <p:graphicFrame>
        <p:nvGraphicFramePr>
          <p:cNvPr id="12" name="Tijdelijke aanduiding voor inhoud 2">
            <a:extLst>
              <a:ext uri="{FF2B5EF4-FFF2-40B4-BE49-F238E27FC236}">
                <a16:creationId xmlns:a16="http://schemas.microsoft.com/office/drawing/2014/main" id="{87ADDF95-1057-A2E5-BA19-7791129D1684}"/>
              </a:ext>
            </a:extLst>
          </p:cNvPr>
          <p:cNvGraphicFramePr>
            <a:graphicFrameLocks noGrp="1"/>
          </p:cNvGraphicFramePr>
          <p:nvPr>
            <p:ph idx="1"/>
            <p:extLst>
              <p:ext uri="{D42A27DB-BD31-4B8C-83A1-F6EECF244321}">
                <p14:modId xmlns:p14="http://schemas.microsoft.com/office/powerpoint/2010/main" val="2969493524"/>
              </p:ext>
            </p:extLst>
          </p:nvPr>
        </p:nvGraphicFramePr>
        <p:xfrm>
          <a:off x="4699818" y="640080"/>
          <a:ext cx="7172138" cy="37451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79195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39A58B-3B2E-34C8-48F1-E7DA5AE674D9}"/>
              </a:ext>
            </a:extLst>
          </p:cNvPr>
          <p:cNvSpPr>
            <a:spLocks noGrp="1"/>
          </p:cNvSpPr>
          <p:nvPr>
            <p:ph type="title"/>
          </p:nvPr>
        </p:nvSpPr>
        <p:spPr>
          <a:xfrm>
            <a:off x="1024128" y="585216"/>
            <a:ext cx="5902061" cy="1499616"/>
          </a:xfrm>
        </p:spPr>
        <p:txBody>
          <a:bodyPr>
            <a:normAutofit/>
          </a:bodyPr>
          <a:lstStyle/>
          <a:p>
            <a:r>
              <a:rPr lang="nl-BE"/>
              <a:t>Reglementswijzingen mantelzorgpremie</a:t>
            </a:r>
          </a:p>
        </p:txBody>
      </p:sp>
      <p:graphicFrame>
        <p:nvGraphicFramePr>
          <p:cNvPr id="10" name="Tijdelijke aanduiding voor inhoud 2">
            <a:extLst>
              <a:ext uri="{FF2B5EF4-FFF2-40B4-BE49-F238E27FC236}">
                <a16:creationId xmlns:a16="http://schemas.microsoft.com/office/drawing/2014/main" id="{C1019170-683E-87A7-502C-33D754AEB2D4}"/>
              </a:ext>
            </a:extLst>
          </p:cNvPr>
          <p:cNvGraphicFramePr>
            <a:graphicFrameLocks noGrp="1"/>
          </p:cNvGraphicFramePr>
          <p:nvPr>
            <p:ph idx="1"/>
            <p:extLst>
              <p:ext uri="{D42A27DB-BD31-4B8C-83A1-F6EECF244321}">
                <p14:modId xmlns:p14="http://schemas.microsoft.com/office/powerpoint/2010/main" val="1223487514"/>
              </p:ext>
            </p:extLst>
          </p:nvPr>
        </p:nvGraphicFramePr>
        <p:xfrm>
          <a:off x="1361666" y="2286000"/>
          <a:ext cx="9468667" cy="39867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0129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47EB092-6299-3C85-FF22-E460FBE4DC79}"/>
              </a:ext>
            </a:extLst>
          </p:cNvPr>
          <p:cNvSpPr>
            <a:spLocks noGrp="1"/>
          </p:cNvSpPr>
          <p:nvPr>
            <p:ph type="title"/>
          </p:nvPr>
        </p:nvSpPr>
        <p:spPr>
          <a:xfrm>
            <a:off x="964788" y="804333"/>
            <a:ext cx="3302412" cy="5249334"/>
          </a:xfrm>
        </p:spPr>
        <p:txBody>
          <a:bodyPr>
            <a:normAutofit/>
          </a:bodyPr>
          <a:lstStyle/>
          <a:p>
            <a:pPr algn="r"/>
            <a:r>
              <a:rPr lang="nl-BE" sz="4600">
                <a:solidFill>
                  <a:srgbClr val="FFFFFF"/>
                </a:solidFill>
              </a:rPr>
              <a:t>Vergelijking MZP buurgemeenten</a:t>
            </a:r>
          </a:p>
        </p:txBody>
      </p:sp>
      <p:sp>
        <p:nvSpPr>
          <p:cNvPr id="3" name="Tijdelijke aanduiding voor inhoud 2">
            <a:extLst>
              <a:ext uri="{FF2B5EF4-FFF2-40B4-BE49-F238E27FC236}">
                <a16:creationId xmlns:a16="http://schemas.microsoft.com/office/drawing/2014/main" id="{BB9480FF-E4DC-9E9A-6C88-95B39C914085}"/>
              </a:ext>
            </a:extLst>
          </p:cNvPr>
          <p:cNvSpPr>
            <a:spLocks noGrp="1"/>
          </p:cNvSpPr>
          <p:nvPr>
            <p:ph idx="1"/>
          </p:nvPr>
        </p:nvSpPr>
        <p:spPr>
          <a:xfrm>
            <a:off x="5109882" y="804333"/>
            <a:ext cx="6147169" cy="5249334"/>
          </a:xfrm>
        </p:spPr>
        <p:txBody>
          <a:bodyPr anchor="ctr">
            <a:normAutofit/>
          </a:bodyPr>
          <a:lstStyle/>
          <a:p>
            <a:pPr lvl="0"/>
            <a:r>
              <a:rPr lang="nl-BE" sz="1400" dirty="0"/>
              <a:t>Putte </a:t>
            </a:r>
          </a:p>
          <a:p>
            <a:pPr lvl="1"/>
            <a:r>
              <a:rPr lang="nl-BE" sz="1400" dirty="0"/>
              <a:t>voorwaarden mantelzorger: geen familieband en langdurig én onbezoldigd engagement voor extra thuiszorg</a:t>
            </a:r>
          </a:p>
          <a:p>
            <a:pPr lvl="1"/>
            <a:r>
              <a:rPr lang="nl-BE" sz="1400" dirty="0"/>
              <a:t>voorwaarden zorgvrager: wonend in thuismilieu en hulp nodig in dagdagelijks leven</a:t>
            </a:r>
          </a:p>
          <a:p>
            <a:pPr lvl="0"/>
            <a:r>
              <a:rPr lang="nl-BE" sz="1400" dirty="0"/>
              <a:t>Duffel </a:t>
            </a:r>
          </a:p>
          <a:p>
            <a:pPr lvl="1"/>
            <a:r>
              <a:rPr lang="nl-BE" sz="1400" dirty="0"/>
              <a:t>voorwaarden: 65+, medisch getuigschrift dat zorgbehoevendheid aantoont en inkomensvoorwaarden</a:t>
            </a:r>
          </a:p>
          <a:p>
            <a:pPr lvl="0"/>
            <a:r>
              <a:rPr lang="nl-BE" sz="1400" dirty="0"/>
              <a:t>Sint-Katelijne-Waver: </a:t>
            </a:r>
          </a:p>
          <a:p>
            <a:pPr lvl="1"/>
            <a:r>
              <a:rPr lang="nl-BE" sz="1400" dirty="0"/>
              <a:t>voorwaarden mantelzorger: geen familieband, 18+, zelf niet zorgbehoevend, geen inwoner vanuit de gemeente en langdurig én onbezoldigd engagement voor extra thuiszorg</a:t>
            </a:r>
          </a:p>
          <a:p>
            <a:pPr lvl="1"/>
            <a:r>
              <a:rPr lang="nl-BE" sz="1400" dirty="0"/>
              <a:t>voorwaarden zorgvrager: wonend in thuismilieu, attest dat zorgbehoevendheid aantoont én recht op verhoogde tegemoetkoming</a:t>
            </a:r>
          </a:p>
          <a:p>
            <a:pPr lvl="0"/>
            <a:r>
              <a:rPr lang="nl-BE" sz="1400" dirty="0"/>
              <a:t>Keerbergen </a:t>
            </a:r>
          </a:p>
          <a:p>
            <a:pPr lvl="1"/>
            <a:r>
              <a:rPr lang="nl-BE" sz="1400" dirty="0"/>
              <a:t>voorwaarden: zorgvrager en mantelzorger wonen op hetzelfde adres, inkomensgrenzen en attest dat zorgbehoevendheid aantoont. </a:t>
            </a:r>
          </a:p>
          <a:p>
            <a:r>
              <a:rPr lang="nl-BE" sz="1400" dirty="0"/>
              <a:t> </a:t>
            </a:r>
          </a:p>
          <a:p>
            <a:endParaRPr lang="nl-BE" sz="1400" dirty="0"/>
          </a:p>
        </p:txBody>
      </p:sp>
    </p:spTree>
    <p:extLst>
      <p:ext uri="{BB962C8B-B14F-4D97-AF65-F5344CB8AC3E}">
        <p14:creationId xmlns:p14="http://schemas.microsoft.com/office/powerpoint/2010/main" val="2679056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0B4B7F-DDC9-C599-C6B9-D97E1AFFE33E}"/>
              </a:ext>
            </a:extLst>
          </p:cNvPr>
          <p:cNvSpPr>
            <a:spLocks noGrp="1"/>
          </p:cNvSpPr>
          <p:nvPr>
            <p:ph type="title"/>
          </p:nvPr>
        </p:nvSpPr>
        <p:spPr>
          <a:xfrm>
            <a:off x="1024128" y="585216"/>
            <a:ext cx="9720072" cy="1499616"/>
          </a:xfrm>
        </p:spPr>
        <p:txBody>
          <a:bodyPr>
            <a:normAutofit/>
          </a:bodyPr>
          <a:lstStyle/>
          <a:p>
            <a:r>
              <a:rPr lang="nl-BE"/>
              <a:t>Communicatie</a:t>
            </a:r>
          </a:p>
        </p:txBody>
      </p:sp>
      <p:graphicFrame>
        <p:nvGraphicFramePr>
          <p:cNvPr id="12" name="Tijdelijke aanduiding voor inhoud 2">
            <a:extLst>
              <a:ext uri="{FF2B5EF4-FFF2-40B4-BE49-F238E27FC236}">
                <a16:creationId xmlns:a16="http://schemas.microsoft.com/office/drawing/2014/main" id="{4C18B3C5-529C-F7D5-D46D-D64103E4DF45}"/>
              </a:ext>
            </a:extLst>
          </p:cNvPr>
          <p:cNvGraphicFramePr>
            <a:graphicFrameLocks noGrp="1"/>
          </p:cNvGraphicFramePr>
          <p:nvPr>
            <p:ph idx="1"/>
            <p:extLst>
              <p:ext uri="{D42A27DB-BD31-4B8C-83A1-F6EECF244321}">
                <p14:modId xmlns:p14="http://schemas.microsoft.com/office/powerpoint/2010/main" val="4206187475"/>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38579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2BAA224-91AA-18B1-A160-BDBF682E2BA7}"/>
              </a:ext>
            </a:extLst>
          </p:cNvPr>
          <p:cNvSpPr>
            <a:spLocks noGrp="1"/>
          </p:cNvSpPr>
          <p:nvPr>
            <p:ph type="title"/>
          </p:nvPr>
        </p:nvSpPr>
        <p:spPr>
          <a:xfrm>
            <a:off x="1024128" y="585216"/>
            <a:ext cx="9720072" cy="1499616"/>
          </a:xfrm>
        </p:spPr>
        <p:txBody>
          <a:bodyPr>
            <a:normAutofit/>
          </a:bodyPr>
          <a:lstStyle/>
          <a:p>
            <a:r>
              <a:rPr lang="nl-BE"/>
              <a:t>Contact met mantelzorger/zorgvrager</a:t>
            </a:r>
          </a:p>
        </p:txBody>
      </p:sp>
      <p:graphicFrame>
        <p:nvGraphicFramePr>
          <p:cNvPr id="5" name="Tijdelijke aanduiding voor inhoud 2">
            <a:extLst>
              <a:ext uri="{FF2B5EF4-FFF2-40B4-BE49-F238E27FC236}">
                <a16:creationId xmlns:a16="http://schemas.microsoft.com/office/drawing/2014/main" id="{C32B0B74-C80D-6FB3-92FB-1C9F52560410}"/>
              </a:ext>
            </a:extLst>
          </p:cNvPr>
          <p:cNvGraphicFramePr>
            <a:graphicFrameLocks noGrp="1"/>
          </p:cNvGraphicFramePr>
          <p:nvPr>
            <p:ph idx="1"/>
            <p:extLst>
              <p:ext uri="{D42A27DB-BD31-4B8C-83A1-F6EECF244321}">
                <p14:modId xmlns:p14="http://schemas.microsoft.com/office/powerpoint/2010/main" val="3654274486"/>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55843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 name="Rectangle 59">
            <a:extLst>
              <a:ext uri="{FF2B5EF4-FFF2-40B4-BE49-F238E27FC236}">
                <a16:creationId xmlns:a16="http://schemas.microsoft.com/office/drawing/2014/main" id="{31E7C082-5B81-400A-A1DE-7CA9F26ED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cxnSp>
        <p:nvCxnSpPr>
          <p:cNvPr id="62" name="Straight Connector 61">
            <a:extLst>
              <a:ext uri="{FF2B5EF4-FFF2-40B4-BE49-F238E27FC236}">
                <a16:creationId xmlns:a16="http://schemas.microsoft.com/office/drawing/2014/main" id="{08D54232-CDE1-4B53-B430-AB82206F6B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64" name="Rectangle 63">
            <a:extLst>
              <a:ext uri="{FF2B5EF4-FFF2-40B4-BE49-F238E27FC236}">
                <a16:creationId xmlns:a16="http://schemas.microsoft.com/office/drawing/2014/main" id="{4C0648FB-4388-443C-8D4E-4A9FF0336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4A8D762E-DA8D-419A-BA44-68B93D3D9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sp>
        <p:nvSpPr>
          <p:cNvPr id="2" name="Title 1">
            <a:extLst>
              <a:ext uri="{FF2B5EF4-FFF2-40B4-BE49-F238E27FC236}">
                <a16:creationId xmlns:a16="http://schemas.microsoft.com/office/drawing/2014/main" id="{31B26F1E-50CC-52FD-6D4D-02D6009C78B0}"/>
              </a:ext>
            </a:extLst>
          </p:cNvPr>
          <p:cNvSpPr>
            <a:spLocks noGrp="1"/>
          </p:cNvSpPr>
          <p:nvPr>
            <p:ph type="title"/>
          </p:nvPr>
        </p:nvSpPr>
        <p:spPr>
          <a:xfrm>
            <a:off x="1286933" y="977048"/>
            <a:ext cx="9618133" cy="2960980"/>
          </a:xfrm>
        </p:spPr>
        <p:txBody>
          <a:bodyPr vert="horz" lIns="91440" tIns="45720" rIns="91440" bIns="45720" rtlCol="0" anchor="b">
            <a:normAutofit/>
          </a:bodyPr>
          <a:lstStyle/>
          <a:p>
            <a:r>
              <a:rPr lang="en-US" sz="6600" spc="200">
                <a:solidFill>
                  <a:srgbClr val="FFFFFF"/>
                </a:solidFill>
              </a:rPr>
              <a:t>Overzicht aanvragen 2025</a:t>
            </a:r>
          </a:p>
        </p:txBody>
      </p:sp>
    </p:spTree>
    <p:extLst>
      <p:ext uri="{BB962C8B-B14F-4D97-AF65-F5344CB8AC3E}">
        <p14:creationId xmlns:p14="http://schemas.microsoft.com/office/powerpoint/2010/main" val="30988535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F2FD7C-5980-31B1-DE4D-22FC2377F321}"/>
              </a:ext>
            </a:extLst>
          </p:cNvPr>
          <p:cNvSpPr>
            <a:spLocks noGrp="1"/>
          </p:cNvSpPr>
          <p:nvPr>
            <p:ph type="title"/>
          </p:nvPr>
        </p:nvSpPr>
        <p:spPr/>
        <p:txBody>
          <a:bodyPr/>
          <a:lstStyle/>
          <a:p>
            <a:r>
              <a:rPr lang="nl-BE" dirty="0"/>
              <a:t>Overzicht aanvragen 2025</a:t>
            </a:r>
          </a:p>
        </p:txBody>
      </p:sp>
      <p:sp>
        <p:nvSpPr>
          <p:cNvPr id="4" name="Tijdelijke aanduiding voor inhoud 3">
            <a:extLst>
              <a:ext uri="{FF2B5EF4-FFF2-40B4-BE49-F238E27FC236}">
                <a16:creationId xmlns:a16="http://schemas.microsoft.com/office/drawing/2014/main" id="{982F0022-1C8D-9ED8-BCCB-AAF5E7AA1B0A}"/>
              </a:ext>
            </a:extLst>
          </p:cNvPr>
          <p:cNvSpPr>
            <a:spLocks noGrp="1"/>
          </p:cNvSpPr>
          <p:nvPr>
            <p:ph sz="half" idx="2"/>
          </p:nvPr>
        </p:nvSpPr>
        <p:spPr>
          <a:xfrm>
            <a:off x="6502504" y="2322687"/>
            <a:ext cx="4754880" cy="4023360"/>
          </a:xfrm>
        </p:spPr>
        <p:txBody>
          <a:bodyPr/>
          <a:lstStyle/>
          <a:p>
            <a:pPr>
              <a:buFont typeface="Wingdings" panose="05000000000000000000" pitchFamily="2" charset="2"/>
              <a:buChar char="v"/>
            </a:pPr>
            <a:r>
              <a:rPr lang="nl-BE" dirty="0"/>
              <a:t> Mantelzorger woont niet in Bonheiden (4) maar wel in: Putte, Keerbergen Boortmeerbeek en Leuven</a:t>
            </a:r>
            <a:endParaRPr lang="nl-BE" dirty="0">
              <a:highlight>
                <a:srgbClr val="FFFF00"/>
              </a:highlight>
            </a:endParaRPr>
          </a:p>
          <a:p>
            <a:pPr>
              <a:buFont typeface="Wingdings" panose="05000000000000000000" pitchFamily="2" charset="2"/>
              <a:buChar char="v"/>
            </a:pPr>
            <a:r>
              <a:rPr lang="nl-BE" dirty="0"/>
              <a:t> Zorgbehoevendheid werd niet aangetoond (1). Persoon had te weinig punten voor het zorgbudget.</a:t>
            </a:r>
          </a:p>
          <a:p>
            <a:endParaRPr lang="nl-BE" dirty="0"/>
          </a:p>
        </p:txBody>
      </p:sp>
      <p:graphicFrame>
        <p:nvGraphicFramePr>
          <p:cNvPr id="5" name="Tijdelijke aanduiding voor inhoud 4">
            <a:extLst>
              <a:ext uri="{FF2B5EF4-FFF2-40B4-BE49-F238E27FC236}">
                <a16:creationId xmlns:a16="http://schemas.microsoft.com/office/drawing/2014/main" id="{9D03BE4B-C2FF-1610-BEA0-B4A905948D72}"/>
              </a:ext>
            </a:extLst>
          </p:cNvPr>
          <p:cNvGraphicFramePr>
            <a:graphicFrameLocks noGrp="1"/>
          </p:cNvGraphicFramePr>
          <p:nvPr>
            <p:ph sz="half" idx="1"/>
            <p:extLst>
              <p:ext uri="{D42A27DB-BD31-4B8C-83A1-F6EECF244321}">
                <p14:modId xmlns:p14="http://schemas.microsoft.com/office/powerpoint/2010/main" val="4104836947"/>
              </p:ext>
            </p:extLst>
          </p:nvPr>
        </p:nvGraphicFramePr>
        <p:xfrm>
          <a:off x="1023937" y="2286000"/>
          <a:ext cx="5180919"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85966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FD12A5BA-B063-4B33-AB08-86CF7D23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cxnSp>
        <p:nvCxnSpPr>
          <p:cNvPr id="44" name="Straight Connector 43">
            <a:extLst>
              <a:ext uri="{FF2B5EF4-FFF2-40B4-BE49-F238E27FC236}">
                <a16:creationId xmlns:a16="http://schemas.microsoft.com/office/drawing/2014/main" id="{07DFAF29-6BD8-4A93-A292-D6A8C6EFB5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6" name="Rectangle 45">
            <a:extLst>
              <a:ext uri="{FF2B5EF4-FFF2-40B4-BE49-F238E27FC236}">
                <a16:creationId xmlns:a16="http://schemas.microsoft.com/office/drawing/2014/main" id="{CA01913F-3FBD-4B62-92CF-D2B8A6741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el 4">
            <a:extLst>
              <a:ext uri="{FF2B5EF4-FFF2-40B4-BE49-F238E27FC236}">
                <a16:creationId xmlns:a16="http://schemas.microsoft.com/office/drawing/2014/main" id="{8202B781-5114-F12D-9981-601DD12C074C}"/>
              </a:ext>
            </a:extLst>
          </p:cNvPr>
          <p:cNvSpPr>
            <a:spLocks noGrp="1"/>
          </p:cNvSpPr>
          <p:nvPr>
            <p:ph type="title"/>
          </p:nvPr>
        </p:nvSpPr>
        <p:spPr>
          <a:xfrm>
            <a:off x="636805" y="640080"/>
            <a:ext cx="3378099" cy="3034857"/>
          </a:xfrm>
        </p:spPr>
        <p:txBody>
          <a:bodyPr vert="horz" lIns="91440" tIns="45720" rIns="91440" bIns="45720" rtlCol="0" anchor="b">
            <a:normAutofit/>
          </a:bodyPr>
          <a:lstStyle/>
          <a:p>
            <a:pPr algn="r"/>
            <a:r>
              <a:rPr lang="en-US" sz="4400" spc="200"/>
              <a:t>Weerhouden aanvragen</a:t>
            </a:r>
            <a:br>
              <a:rPr lang="en-US" sz="4400" spc="200" dirty="0"/>
            </a:br>
            <a:r>
              <a:rPr lang="en-US" sz="4400" spc="200"/>
              <a:t> (n=113)</a:t>
            </a:r>
          </a:p>
        </p:txBody>
      </p:sp>
      <p:cxnSp>
        <p:nvCxnSpPr>
          <p:cNvPr id="48" name="Straight Connector 47">
            <a:extLst>
              <a:ext uri="{FF2B5EF4-FFF2-40B4-BE49-F238E27FC236}">
                <a16:creationId xmlns:a16="http://schemas.microsoft.com/office/drawing/2014/main" id="{FBB0A898-5387-4E99-A785-462A85DC01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0698" y="3765314"/>
            <a:ext cx="32004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aphicFrame>
        <p:nvGraphicFramePr>
          <p:cNvPr id="4" name="Grafiek 3">
            <a:extLst>
              <a:ext uri="{FF2B5EF4-FFF2-40B4-BE49-F238E27FC236}">
                <a16:creationId xmlns:a16="http://schemas.microsoft.com/office/drawing/2014/main" id="{C576A7EB-A75F-7A35-1C8E-CC7D97B13947}"/>
              </a:ext>
            </a:extLst>
          </p:cNvPr>
          <p:cNvGraphicFramePr>
            <a:graphicFrameLocks/>
          </p:cNvGraphicFramePr>
          <p:nvPr>
            <p:extLst>
              <p:ext uri="{D42A27DB-BD31-4B8C-83A1-F6EECF244321}">
                <p14:modId xmlns:p14="http://schemas.microsoft.com/office/powerpoint/2010/main" val="3063070760"/>
              </p:ext>
            </p:extLst>
          </p:nvPr>
        </p:nvGraphicFramePr>
        <p:xfrm>
          <a:off x="4654984" y="640080"/>
          <a:ext cx="6896936" cy="557881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477458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D7800A-B94D-900E-2ED7-E88F7D5FE57F}"/>
              </a:ext>
            </a:extLst>
          </p:cNvPr>
          <p:cNvSpPr>
            <a:spLocks noGrp="1"/>
          </p:cNvSpPr>
          <p:nvPr>
            <p:ph type="title"/>
          </p:nvPr>
        </p:nvSpPr>
        <p:spPr/>
        <p:txBody>
          <a:bodyPr/>
          <a:lstStyle/>
          <a:p>
            <a:r>
              <a:rPr lang="nl-BE" dirty="0"/>
              <a:t>Gebruikte attesten bij nieuwe aanvragen </a:t>
            </a:r>
            <a:r>
              <a:rPr lang="nl-BE" sz="1400" dirty="0"/>
              <a:t>(n=43)</a:t>
            </a:r>
          </a:p>
        </p:txBody>
      </p:sp>
      <p:graphicFrame>
        <p:nvGraphicFramePr>
          <p:cNvPr id="5" name="Grafiek 4">
            <a:extLst>
              <a:ext uri="{FF2B5EF4-FFF2-40B4-BE49-F238E27FC236}">
                <a16:creationId xmlns:a16="http://schemas.microsoft.com/office/drawing/2014/main" id="{A3B8E9A2-6FDC-E846-BE83-A64973749702}"/>
              </a:ext>
            </a:extLst>
          </p:cNvPr>
          <p:cNvGraphicFramePr>
            <a:graphicFrameLocks/>
          </p:cNvGraphicFramePr>
          <p:nvPr>
            <p:extLst>
              <p:ext uri="{D42A27DB-BD31-4B8C-83A1-F6EECF244321}">
                <p14:modId xmlns:p14="http://schemas.microsoft.com/office/powerpoint/2010/main" val="1448818474"/>
              </p:ext>
            </p:extLst>
          </p:nvPr>
        </p:nvGraphicFramePr>
        <p:xfrm>
          <a:off x="2808243" y="1846901"/>
          <a:ext cx="8610600" cy="489913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Grafiek 3">
            <a:extLst>
              <a:ext uri="{FF2B5EF4-FFF2-40B4-BE49-F238E27FC236}">
                <a16:creationId xmlns:a16="http://schemas.microsoft.com/office/drawing/2014/main" id="{A3B8E9A2-6FDC-E846-BE83-A64973749702}"/>
              </a:ext>
            </a:extLst>
          </p:cNvPr>
          <p:cNvGraphicFramePr>
            <a:graphicFrameLocks/>
          </p:cNvGraphicFramePr>
          <p:nvPr>
            <p:extLst>
              <p:ext uri="{D42A27DB-BD31-4B8C-83A1-F6EECF244321}">
                <p14:modId xmlns:p14="http://schemas.microsoft.com/office/powerpoint/2010/main" val="3014752469"/>
              </p:ext>
            </p:extLst>
          </p:nvPr>
        </p:nvGraphicFramePr>
        <p:xfrm>
          <a:off x="2808243" y="2057400"/>
          <a:ext cx="7926716" cy="421538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997085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FD12A5BA-B063-4B33-AB08-86CF7D23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cxnSp>
        <p:nvCxnSpPr>
          <p:cNvPr id="26" name="Straight Connector 25">
            <a:extLst>
              <a:ext uri="{FF2B5EF4-FFF2-40B4-BE49-F238E27FC236}">
                <a16:creationId xmlns:a16="http://schemas.microsoft.com/office/drawing/2014/main" id="{07DFAF29-6BD8-4A93-A292-D6A8C6EFB5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CA01913F-3FBD-4B62-92CF-D2B8A6741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5DB1C51-5CC0-1F9B-3C22-39E0E4B378A5}"/>
              </a:ext>
            </a:extLst>
          </p:cNvPr>
          <p:cNvSpPr>
            <a:spLocks noGrp="1"/>
          </p:cNvSpPr>
          <p:nvPr>
            <p:ph type="title"/>
          </p:nvPr>
        </p:nvSpPr>
        <p:spPr>
          <a:xfrm>
            <a:off x="636805" y="640080"/>
            <a:ext cx="3378099" cy="3034857"/>
          </a:xfrm>
        </p:spPr>
        <p:txBody>
          <a:bodyPr vert="horz" lIns="91440" tIns="45720" rIns="91440" bIns="45720" rtlCol="0" anchor="b">
            <a:normAutofit/>
          </a:bodyPr>
          <a:lstStyle/>
          <a:p>
            <a:pPr algn="r"/>
            <a:r>
              <a:rPr lang="en-US" sz="3700" spc="200" dirty="0" err="1"/>
              <a:t>Leeftijd</a:t>
            </a:r>
            <a:r>
              <a:rPr lang="en-US" sz="3700" spc="200" dirty="0"/>
              <a:t> van </a:t>
            </a:r>
            <a:r>
              <a:rPr lang="en-US" sz="3700" spc="200" dirty="0" err="1"/>
              <a:t>mantelzorgers</a:t>
            </a:r>
            <a:r>
              <a:rPr lang="en-US" sz="3700" spc="200" dirty="0"/>
              <a:t> &amp; </a:t>
            </a:r>
            <a:r>
              <a:rPr lang="en-US" sz="3700" spc="200" dirty="0" err="1"/>
              <a:t>zorgvragers</a:t>
            </a:r>
            <a:r>
              <a:rPr lang="en-US" sz="3700" spc="200" dirty="0"/>
              <a:t> (n = 113)</a:t>
            </a:r>
          </a:p>
        </p:txBody>
      </p:sp>
      <p:cxnSp>
        <p:nvCxnSpPr>
          <p:cNvPr id="30" name="Straight Connector 29">
            <a:extLst>
              <a:ext uri="{FF2B5EF4-FFF2-40B4-BE49-F238E27FC236}">
                <a16:creationId xmlns:a16="http://schemas.microsoft.com/office/drawing/2014/main" id="{FBB0A898-5387-4E99-A785-462A85DC01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0698" y="3765314"/>
            <a:ext cx="32004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aphicFrame>
        <p:nvGraphicFramePr>
          <p:cNvPr id="7" name="Chart 1">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1897662410"/>
              </p:ext>
            </p:extLst>
          </p:nvPr>
        </p:nvGraphicFramePr>
        <p:xfrm>
          <a:off x="4654984" y="640080"/>
          <a:ext cx="6896936" cy="557881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734182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FD12A5BA-B063-4B33-AB08-86CF7D23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cxnSp>
        <p:nvCxnSpPr>
          <p:cNvPr id="37" name="Straight Connector 36">
            <a:extLst>
              <a:ext uri="{FF2B5EF4-FFF2-40B4-BE49-F238E27FC236}">
                <a16:creationId xmlns:a16="http://schemas.microsoft.com/office/drawing/2014/main" id="{07DFAF29-6BD8-4A93-A292-D6A8C6EFB5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CA01913F-3FBD-4B62-92CF-D2B8A6741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8EF9405-4D29-2AE1-B6BB-C9B3AF2F4406}"/>
              </a:ext>
            </a:extLst>
          </p:cNvPr>
          <p:cNvSpPr>
            <a:spLocks noGrp="1"/>
          </p:cNvSpPr>
          <p:nvPr>
            <p:ph type="title"/>
          </p:nvPr>
        </p:nvSpPr>
        <p:spPr>
          <a:xfrm>
            <a:off x="636805" y="640080"/>
            <a:ext cx="3378099" cy="3034857"/>
          </a:xfrm>
        </p:spPr>
        <p:txBody>
          <a:bodyPr vert="horz" lIns="91440" tIns="45720" rIns="91440" bIns="45720" rtlCol="0" anchor="b">
            <a:normAutofit/>
          </a:bodyPr>
          <a:lstStyle/>
          <a:p>
            <a:pPr algn="r"/>
            <a:r>
              <a:rPr lang="en-US" sz="4400" spc="200" dirty="0"/>
              <a:t>Wie is </a:t>
            </a:r>
            <a:r>
              <a:rPr lang="en-US" sz="4400" spc="200" dirty="0" err="1"/>
              <a:t>mantelzorger</a:t>
            </a:r>
            <a:r>
              <a:rPr lang="en-US" sz="4400" spc="200" dirty="0"/>
              <a:t>?  (n=113)</a:t>
            </a:r>
          </a:p>
        </p:txBody>
      </p:sp>
      <p:cxnSp>
        <p:nvCxnSpPr>
          <p:cNvPr id="41" name="Straight Connector 40">
            <a:extLst>
              <a:ext uri="{FF2B5EF4-FFF2-40B4-BE49-F238E27FC236}">
                <a16:creationId xmlns:a16="http://schemas.microsoft.com/office/drawing/2014/main" id="{FBB0A898-5387-4E99-A785-462A85DC01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0698" y="3765314"/>
            <a:ext cx="32004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aphicFrame>
        <p:nvGraphicFramePr>
          <p:cNvPr id="3" name="Grafiek 2">
            <a:extLst>
              <a:ext uri="{FF2B5EF4-FFF2-40B4-BE49-F238E27FC236}">
                <a16:creationId xmlns:a16="http://schemas.microsoft.com/office/drawing/2014/main" id="{30D1F58A-EAA9-155C-1D0F-498860C457FB}"/>
              </a:ext>
            </a:extLst>
          </p:cNvPr>
          <p:cNvGraphicFramePr>
            <a:graphicFrameLocks/>
          </p:cNvGraphicFramePr>
          <p:nvPr>
            <p:extLst>
              <p:ext uri="{D42A27DB-BD31-4B8C-83A1-F6EECF244321}">
                <p14:modId xmlns:p14="http://schemas.microsoft.com/office/powerpoint/2010/main" val="2922114018"/>
              </p:ext>
            </p:extLst>
          </p:nvPr>
        </p:nvGraphicFramePr>
        <p:xfrm>
          <a:off x="4654984" y="640080"/>
          <a:ext cx="6896936" cy="557881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540848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B1C50C-4750-4BCF-1B88-6FC626D80289}"/>
              </a:ext>
            </a:extLst>
          </p:cNvPr>
          <p:cNvSpPr>
            <a:spLocks noGrp="1"/>
          </p:cNvSpPr>
          <p:nvPr>
            <p:ph type="title"/>
          </p:nvPr>
        </p:nvSpPr>
        <p:spPr/>
        <p:txBody>
          <a:bodyPr/>
          <a:lstStyle/>
          <a:p>
            <a:r>
              <a:rPr lang="nl-BE" dirty="0"/>
              <a:t>Zijn er nog extra mantelzorgers bij nieuwe aanvragen? </a:t>
            </a:r>
            <a:r>
              <a:rPr lang="nl-BE" sz="1400" dirty="0"/>
              <a:t>(n=113)</a:t>
            </a:r>
          </a:p>
        </p:txBody>
      </p:sp>
      <p:graphicFrame>
        <p:nvGraphicFramePr>
          <p:cNvPr id="9" name="Tijdelijke aanduiding voor inhoud 8">
            <a:extLst>
              <a:ext uri="{FF2B5EF4-FFF2-40B4-BE49-F238E27FC236}">
                <a16:creationId xmlns:a16="http://schemas.microsoft.com/office/drawing/2014/main" id="{E4F91526-B842-70A9-3EAD-37F0DF5466DB}"/>
              </a:ext>
            </a:extLst>
          </p:cNvPr>
          <p:cNvGraphicFramePr>
            <a:graphicFrameLocks noGrp="1"/>
          </p:cNvGraphicFramePr>
          <p:nvPr>
            <p:ph idx="1"/>
            <p:extLst>
              <p:ext uri="{D42A27DB-BD31-4B8C-83A1-F6EECF244321}">
                <p14:modId xmlns:p14="http://schemas.microsoft.com/office/powerpoint/2010/main" val="2817212251"/>
              </p:ext>
            </p:extLst>
          </p:nvPr>
        </p:nvGraphicFramePr>
        <p:xfrm>
          <a:off x="1023938" y="2286000"/>
          <a:ext cx="9720262" cy="40227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Grafiek 2">
            <a:extLst>
              <a:ext uri="{FF2B5EF4-FFF2-40B4-BE49-F238E27FC236}">
                <a16:creationId xmlns:a16="http://schemas.microsoft.com/office/drawing/2014/main" id="{E4F91526-B842-70A9-3EAD-37F0DF5466DB}"/>
              </a:ext>
            </a:extLst>
          </p:cNvPr>
          <p:cNvGraphicFramePr>
            <a:graphicFrameLocks/>
          </p:cNvGraphicFramePr>
          <p:nvPr>
            <p:extLst>
              <p:ext uri="{D42A27DB-BD31-4B8C-83A1-F6EECF244321}">
                <p14:modId xmlns:p14="http://schemas.microsoft.com/office/powerpoint/2010/main" val="3334270053"/>
              </p:ext>
            </p:extLst>
          </p:nvPr>
        </p:nvGraphicFramePr>
        <p:xfrm>
          <a:off x="1140542" y="2057399"/>
          <a:ext cx="10027330" cy="443189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41429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924429-D1C2-F4CA-355A-EA6AD2620B19}"/>
              </a:ext>
            </a:extLst>
          </p:cNvPr>
          <p:cNvSpPr>
            <a:spLocks noGrp="1"/>
          </p:cNvSpPr>
          <p:nvPr>
            <p:ph type="title"/>
          </p:nvPr>
        </p:nvSpPr>
        <p:spPr/>
        <p:txBody>
          <a:bodyPr/>
          <a:lstStyle/>
          <a:p>
            <a:r>
              <a:rPr lang="nl-BE"/>
              <a:t>Welke taken worden door de Mantelzorger </a:t>
            </a:r>
            <a:r>
              <a:rPr lang="nl-BE" dirty="0"/>
              <a:t>opgenomen? </a:t>
            </a:r>
            <a:r>
              <a:rPr lang="nl-BE" sz="1400" dirty="0"/>
              <a:t>(n=43)</a:t>
            </a:r>
          </a:p>
        </p:txBody>
      </p:sp>
      <p:graphicFrame>
        <p:nvGraphicFramePr>
          <p:cNvPr id="6" name="Tijdelijke aanduiding voor inhoud 5">
            <a:extLst>
              <a:ext uri="{FF2B5EF4-FFF2-40B4-BE49-F238E27FC236}">
                <a16:creationId xmlns:a16="http://schemas.microsoft.com/office/drawing/2014/main" id="{42BAA23A-1FE6-E60F-51E3-E43343BC9D8D}"/>
              </a:ext>
            </a:extLst>
          </p:cNvPr>
          <p:cNvGraphicFramePr>
            <a:graphicFrameLocks noGrp="1"/>
          </p:cNvGraphicFramePr>
          <p:nvPr>
            <p:ph idx="1"/>
            <p:extLst>
              <p:ext uri="{D42A27DB-BD31-4B8C-83A1-F6EECF244321}">
                <p14:modId xmlns:p14="http://schemas.microsoft.com/office/powerpoint/2010/main" val="3149393178"/>
              </p:ext>
            </p:extLst>
          </p:nvPr>
        </p:nvGraphicFramePr>
        <p:xfrm>
          <a:off x="1023938" y="2286000"/>
          <a:ext cx="9720262" cy="40227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229339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FD12A5BA-B063-4B33-AB08-86CF7D23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cxnSp>
        <p:nvCxnSpPr>
          <p:cNvPr id="22" name="Straight Connector 12">
            <a:extLst>
              <a:ext uri="{FF2B5EF4-FFF2-40B4-BE49-F238E27FC236}">
                <a16:creationId xmlns:a16="http://schemas.microsoft.com/office/drawing/2014/main" id="{07DFAF29-6BD8-4A93-A292-D6A8C6EFB5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Rectangle 14">
            <a:extLst>
              <a:ext uri="{FF2B5EF4-FFF2-40B4-BE49-F238E27FC236}">
                <a16:creationId xmlns:a16="http://schemas.microsoft.com/office/drawing/2014/main" id="{CA01913F-3FBD-4B62-92CF-D2B8A6741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BCBA55A-D4C8-6757-8182-78CD41A33624}"/>
              </a:ext>
            </a:extLst>
          </p:cNvPr>
          <p:cNvSpPr>
            <a:spLocks noGrp="1"/>
          </p:cNvSpPr>
          <p:nvPr>
            <p:ph type="title"/>
          </p:nvPr>
        </p:nvSpPr>
        <p:spPr>
          <a:xfrm>
            <a:off x="636805" y="640080"/>
            <a:ext cx="3378099" cy="3034857"/>
          </a:xfrm>
        </p:spPr>
        <p:txBody>
          <a:bodyPr vert="horz" lIns="91440" tIns="45720" rIns="91440" bIns="45720" rtlCol="0" anchor="b">
            <a:normAutofit/>
          </a:bodyPr>
          <a:lstStyle/>
          <a:p>
            <a:pPr algn="r"/>
            <a:r>
              <a:rPr lang="en-US" sz="4100" spc="200"/>
              <a:t>Tijdsinvestering per week (n=43)</a:t>
            </a:r>
          </a:p>
        </p:txBody>
      </p:sp>
      <p:cxnSp>
        <p:nvCxnSpPr>
          <p:cNvPr id="24" name="Straight Connector 16">
            <a:extLst>
              <a:ext uri="{FF2B5EF4-FFF2-40B4-BE49-F238E27FC236}">
                <a16:creationId xmlns:a16="http://schemas.microsoft.com/office/drawing/2014/main" id="{FBB0A898-5387-4E99-A785-462A85DC01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0698" y="3765314"/>
            <a:ext cx="32004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aphicFrame>
        <p:nvGraphicFramePr>
          <p:cNvPr id="6" name="Grafiek 5">
            <a:extLst>
              <a:ext uri="{FF2B5EF4-FFF2-40B4-BE49-F238E27FC236}">
                <a16:creationId xmlns:a16="http://schemas.microsoft.com/office/drawing/2014/main" id="{0195FE18-0722-55E2-E9BC-9F5BBD8FFE35}"/>
              </a:ext>
            </a:extLst>
          </p:cNvPr>
          <p:cNvGraphicFramePr>
            <a:graphicFrameLocks/>
          </p:cNvGraphicFramePr>
          <p:nvPr>
            <p:extLst>
              <p:ext uri="{D42A27DB-BD31-4B8C-83A1-F6EECF244321}">
                <p14:modId xmlns:p14="http://schemas.microsoft.com/office/powerpoint/2010/main" val="4225007723"/>
              </p:ext>
            </p:extLst>
          </p:nvPr>
        </p:nvGraphicFramePr>
        <p:xfrm>
          <a:off x="4654984" y="640080"/>
          <a:ext cx="6896936" cy="557881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42019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DDEDE6-B223-1D85-E639-FDA048BA6313}"/>
            </a:ext>
          </a:extLst>
        </p:cNvPr>
        <p:cNvGrpSpPr/>
        <p:nvPr/>
      </p:nvGrpSpPr>
      <p:grpSpPr>
        <a:xfrm>
          <a:off x="0" y="0"/>
          <a:ext cx="0" cy="0"/>
          <a:chOff x="0" y="0"/>
          <a:chExt cx="0" cy="0"/>
        </a:xfrm>
      </p:grpSpPr>
      <p:sp>
        <p:nvSpPr>
          <p:cNvPr id="60" name="Rectangle 59">
            <a:extLst>
              <a:ext uri="{FF2B5EF4-FFF2-40B4-BE49-F238E27FC236}">
                <a16:creationId xmlns:a16="http://schemas.microsoft.com/office/drawing/2014/main" id="{31E7C082-5B81-400A-A1DE-7CA9F26ED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cxnSp>
        <p:nvCxnSpPr>
          <p:cNvPr id="62" name="Straight Connector 61">
            <a:extLst>
              <a:ext uri="{FF2B5EF4-FFF2-40B4-BE49-F238E27FC236}">
                <a16:creationId xmlns:a16="http://schemas.microsoft.com/office/drawing/2014/main" id="{08D54232-CDE1-4B53-B430-AB82206F6B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useBgFill="1">
        <p:nvSpPr>
          <p:cNvPr id="64" name="Rectangle 63">
            <a:extLst>
              <a:ext uri="{FF2B5EF4-FFF2-40B4-BE49-F238E27FC236}">
                <a16:creationId xmlns:a16="http://schemas.microsoft.com/office/drawing/2014/main" id="{4C0648FB-4388-443C-8D4E-4A9FF0336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4A8D762E-DA8D-419A-BA44-68B93D3D9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BE"/>
          </a:p>
        </p:txBody>
      </p:sp>
      <p:sp>
        <p:nvSpPr>
          <p:cNvPr id="2" name="Title 1">
            <a:extLst>
              <a:ext uri="{FF2B5EF4-FFF2-40B4-BE49-F238E27FC236}">
                <a16:creationId xmlns:a16="http://schemas.microsoft.com/office/drawing/2014/main" id="{A37F4426-9FB2-EE5C-919F-E8DA5891BB3D}"/>
              </a:ext>
            </a:extLst>
          </p:cNvPr>
          <p:cNvSpPr>
            <a:spLocks noGrp="1"/>
          </p:cNvSpPr>
          <p:nvPr>
            <p:ph type="title"/>
          </p:nvPr>
        </p:nvSpPr>
        <p:spPr>
          <a:xfrm>
            <a:off x="1286933" y="977048"/>
            <a:ext cx="9618133" cy="2960980"/>
          </a:xfrm>
        </p:spPr>
        <p:txBody>
          <a:bodyPr vert="horz" lIns="91440" tIns="45720" rIns="91440" bIns="45720" rtlCol="0" anchor="b">
            <a:normAutofit/>
          </a:bodyPr>
          <a:lstStyle/>
          <a:p>
            <a:r>
              <a:rPr lang="en-US" sz="6600" spc="200">
                <a:solidFill>
                  <a:srgbClr val="FFFFFF"/>
                </a:solidFill>
              </a:rPr>
              <a:t>Overzicht aanvragen 2021 -  2025</a:t>
            </a:r>
          </a:p>
        </p:txBody>
      </p:sp>
    </p:spTree>
    <p:extLst>
      <p:ext uri="{BB962C8B-B14F-4D97-AF65-F5344CB8AC3E}">
        <p14:creationId xmlns:p14="http://schemas.microsoft.com/office/powerpoint/2010/main" val="74645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4B7DBC-BBBA-74C7-ADBF-C21083250247}"/>
              </a:ext>
            </a:extLst>
          </p:cNvPr>
          <p:cNvSpPr>
            <a:spLocks noGrp="1"/>
          </p:cNvSpPr>
          <p:nvPr>
            <p:ph type="title"/>
          </p:nvPr>
        </p:nvSpPr>
        <p:spPr/>
        <p:txBody>
          <a:bodyPr/>
          <a:lstStyle/>
          <a:p>
            <a:r>
              <a:rPr lang="nl-NL"/>
              <a:t>Overzicht aanvragen 2021 - 2025 </a:t>
            </a:r>
            <a:br>
              <a:rPr lang="nl-NL" dirty="0"/>
            </a:br>
            <a:endParaRPr lang="nl-NL" dirty="0"/>
          </a:p>
        </p:txBody>
      </p:sp>
      <p:graphicFrame>
        <p:nvGraphicFramePr>
          <p:cNvPr id="3" name="Tijdelijke aanduiding voor inhoud 2">
            <a:extLst>
              <a:ext uri="{FF2B5EF4-FFF2-40B4-BE49-F238E27FC236}">
                <a16:creationId xmlns:a16="http://schemas.microsoft.com/office/drawing/2014/main" id="{C5413A4C-07FD-1663-C214-731ACF8DD138}"/>
              </a:ext>
            </a:extLst>
          </p:cNvPr>
          <p:cNvGraphicFramePr>
            <a:graphicFrameLocks noGrp="1"/>
          </p:cNvGraphicFramePr>
          <p:nvPr>
            <p:ph sz="half" idx="1"/>
            <p:extLst>
              <p:ext uri="{D42A27DB-BD31-4B8C-83A1-F6EECF244321}">
                <p14:modId xmlns:p14="http://schemas.microsoft.com/office/powerpoint/2010/main" val="2355279907"/>
              </p:ext>
            </p:extLst>
          </p:nvPr>
        </p:nvGraphicFramePr>
        <p:xfrm>
          <a:off x="1023938" y="2286000"/>
          <a:ext cx="10637120"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30477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E798F7-93F1-1B63-BF1F-E058EF7EB6D2}"/>
              </a:ext>
            </a:extLst>
          </p:cNvPr>
          <p:cNvSpPr>
            <a:spLocks noGrp="1"/>
          </p:cNvSpPr>
          <p:nvPr>
            <p:ph type="title"/>
          </p:nvPr>
        </p:nvSpPr>
        <p:spPr>
          <a:xfrm>
            <a:off x="1024128" y="585216"/>
            <a:ext cx="10773862" cy="1499616"/>
          </a:xfrm>
        </p:spPr>
        <p:txBody>
          <a:bodyPr>
            <a:normAutofit/>
          </a:bodyPr>
          <a:lstStyle/>
          <a:p>
            <a:r>
              <a:rPr lang="nl-BE" dirty="0"/>
              <a:t>Overzicht Aanvragen 2025 van 1</a:t>
            </a:r>
            <a:r>
              <a:rPr lang="nl-BE" baseline="30000" dirty="0"/>
              <a:t>ste</a:t>
            </a:r>
            <a:r>
              <a:rPr lang="nl-BE" dirty="0"/>
              <a:t>  aanvraag tot 5</a:t>
            </a:r>
            <a:r>
              <a:rPr lang="nl-BE" baseline="30000" dirty="0"/>
              <a:t>de</a:t>
            </a:r>
            <a:r>
              <a:rPr lang="nl-BE" dirty="0"/>
              <a:t> herziening</a:t>
            </a:r>
          </a:p>
        </p:txBody>
      </p:sp>
      <p:graphicFrame>
        <p:nvGraphicFramePr>
          <p:cNvPr id="4" name="Tijdelijke aanduiding voor inhoud 3">
            <a:extLst>
              <a:ext uri="{FF2B5EF4-FFF2-40B4-BE49-F238E27FC236}">
                <a16:creationId xmlns:a16="http://schemas.microsoft.com/office/drawing/2014/main" id="{A4F66F01-55E9-63D1-2B6F-82B7DA8D143F}"/>
              </a:ext>
            </a:extLst>
          </p:cNvPr>
          <p:cNvGraphicFramePr>
            <a:graphicFrameLocks noGrp="1"/>
          </p:cNvGraphicFramePr>
          <p:nvPr>
            <p:ph idx="1"/>
            <p:extLst>
              <p:ext uri="{D42A27DB-BD31-4B8C-83A1-F6EECF244321}">
                <p14:modId xmlns:p14="http://schemas.microsoft.com/office/powerpoint/2010/main" val="1452451034"/>
              </p:ext>
            </p:extLst>
          </p:nvPr>
        </p:nvGraphicFramePr>
        <p:xfrm>
          <a:off x="1023938" y="2286000"/>
          <a:ext cx="9720262"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93699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EBBC9-EF97-931D-92DF-BA2BDD2B595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111D8CD-318F-969F-EBCC-09D1FFF6DBE6}"/>
              </a:ext>
            </a:extLst>
          </p:cNvPr>
          <p:cNvSpPr>
            <a:spLocks noGrp="1"/>
          </p:cNvSpPr>
          <p:nvPr>
            <p:ph type="title"/>
          </p:nvPr>
        </p:nvSpPr>
        <p:spPr/>
        <p:txBody>
          <a:bodyPr>
            <a:normAutofit/>
          </a:bodyPr>
          <a:lstStyle/>
          <a:p>
            <a:r>
              <a:rPr lang="nl-NL"/>
              <a:t>Overzicht leeftijd Mantelzorgers</a:t>
            </a:r>
            <a:endParaRPr lang="nl-NL" dirty="0"/>
          </a:p>
        </p:txBody>
      </p:sp>
      <p:graphicFrame>
        <p:nvGraphicFramePr>
          <p:cNvPr id="7" name="Tijdelijke aanduiding voor inhoud 6">
            <a:extLst>
              <a:ext uri="{FF2B5EF4-FFF2-40B4-BE49-F238E27FC236}">
                <a16:creationId xmlns:a16="http://schemas.microsoft.com/office/drawing/2014/main" id="{F29D9DDE-E68F-924A-B6BA-91CA29D7D68C}"/>
              </a:ext>
            </a:extLst>
          </p:cNvPr>
          <p:cNvGraphicFramePr>
            <a:graphicFrameLocks noGrp="1"/>
          </p:cNvGraphicFramePr>
          <p:nvPr>
            <p:ph sz="half" idx="1"/>
            <p:extLst>
              <p:ext uri="{D42A27DB-BD31-4B8C-83A1-F6EECF244321}">
                <p14:modId xmlns:p14="http://schemas.microsoft.com/office/powerpoint/2010/main" val="426222958"/>
              </p:ext>
            </p:extLst>
          </p:nvPr>
        </p:nvGraphicFramePr>
        <p:xfrm>
          <a:off x="1023938" y="2286000"/>
          <a:ext cx="10101262"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995872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6A5515-D65D-BA59-AFDA-E658B0E0CA39}"/>
              </a:ext>
            </a:extLst>
          </p:cNvPr>
          <p:cNvSpPr>
            <a:spLocks noGrp="1"/>
          </p:cNvSpPr>
          <p:nvPr>
            <p:ph type="title"/>
          </p:nvPr>
        </p:nvSpPr>
        <p:spPr/>
        <p:txBody>
          <a:bodyPr/>
          <a:lstStyle/>
          <a:p>
            <a:r>
              <a:rPr lang="nl-NL" dirty="0"/>
              <a:t>Overzicht </a:t>
            </a:r>
            <a:r>
              <a:rPr lang="nl-NL"/>
              <a:t>leeftijd zorgvrager</a:t>
            </a:r>
            <a:endParaRPr lang="nl-BE" dirty="0"/>
          </a:p>
        </p:txBody>
      </p:sp>
      <p:graphicFrame>
        <p:nvGraphicFramePr>
          <p:cNvPr id="5" name="Tijdelijke aanduiding voor inhoud 4">
            <a:extLst>
              <a:ext uri="{FF2B5EF4-FFF2-40B4-BE49-F238E27FC236}">
                <a16:creationId xmlns:a16="http://schemas.microsoft.com/office/drawing/2014/main" id="{4BFF108B-3883-563A-D276-4B2BC0423A6F}"/>
              </a:ext>
            </a:extLst>
          </p:cNvPr>
          <p:cNvGraphicFramePr>
            <a:graphicFrameLocks noGrp="1"/>
          </p:cNvGraphicFramePr>
          <p:nvPr>
            <p:ph sz="half" idx="1"/>
            <p:extLst>
              <p:ext uri="{D42A27DB-BD31-4B8C-83A1-F6EECF244321}">
                <p14:modId xmlns:p14="http://schemas.microsoft.com/office/powerpoint/2010/main" val="2091787961"/>
              </p:ext>
            </p:extLst>
          </p:nvPr>
        </p:nvGraphicFramePr>
        <p:xfrm>
          <a:off x="1023938" y="2286000"/>
          <a:ext cx="9720072" cy="4022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71861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1366B31E-8596-5EC2-CFF2-9E19C2604B47}"/>
              </a:ext>
            </a:extLst>
          </p:cNvPr>
          <p:cNvSpPr>
            <a:spLocks noGrp="1"/>
          </p:cNvSpPr>
          <p:nvPr>
            <p:ph type="title"/>
          </p:nvPr>
        </p:nvSpPr>
        <p:spPr>
          <a:xfrm>
            <a:off x="643468" y="643467"/>
            <a:ext cx="3415612" cy="5571066"/>
          </a:xfrm>
        </p:spPr>
        <p:txBody>
          <a:bodyPr>
            <a:normAutofit/>
          </a:bodyPr>
          <a:lstStyle/>
          <a:p>
            <a:r>
              <a:rPr lang="nl-BE" dirty="0">
                <a:solidFill>
                  <a:srgbClr val="FFFFFF"/>
                </a:solidFill>
              </a:rPr>
              <a:t>Focus</a:t>
            </a:r>
            <a:br>
              <a:rPr lang="nl-BE" dirty="0">
                <a:solidFill>
                  <a:srgbClr val="FFFFFF"/>
                </a:solidFill>
              </a:rPr>
            </a:br>
            <a:r>
              <a:rPr lang="nl-BE" dirty="0">
                <a:solidFill>
                  <a:srgbClr val="FFFFFF"/>
                </a:solidFill>
              </a:rPr>
              <a:t>2026 - 2031</a:t>
            </a:r>
            <a:br>
              <a:rPr lang="nl-BE" dirty="0">
                <a:solidFill>
                  <a:srgbClr val="FFFFFF"/>
                </a:solidFill>
              </a:rPr>
            </a:br>
            <a:endParaRPr lang="nl-BE">
              <a:solidFill>
                <a:srgbClr val="FFFFFF"/>
              </a:solidFill>
            </a:endParaRPr>
          </a:p>
        </p:txBody>
      </p:sp>
      <p:graphicFrame>
        <p:nvGraphicFramePr>
          <p:cNvPr id="12" name="Tijdelijke aanduiding voor inhoud 2">
            <a:extLst>
              <a:ext uri="{FF2B5EF4-FFF2-40B4-BE49-F238E27FC236}">
                <a16:creationId xmlns:a16="http://schemas.microsoft.com/office/drawing/2014/main" id="{DA0DC501-A186-F0AB-0C1C-DF1580CBD09A}"/>
              </a:ext>
            </a:extLst>
          </p:cNvPr>
          <p:cNvGraphicFramePr>
            <a:graphicFrameLocks noGrp="1"/>
          </p:cNvGraphicFramePr>
          <p:nvPr>
            <p:ph idx="1"/>
            <p:extLst>
              <p:ext uri="{D42A27DB-BD31-4B8C-83A1-F6EECF244321}">
                <p14:modId xmlns:p14="http://schemas.microsoft.com/office/powerpoint/2010/main" val="106633055"/>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97725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53FC7BC-D923-363F-CFC6-139633B118B7}"/>
              </a:ext>
            </a:extLst>
          </p:cNvPr>
          <p:cNvSpPr>
            <a:spLocks noGrp="1"/>
          </p:cNvSpPr>
          <p:nvPr>
            <p:ph type="title"/>
          </p:nvPr>
        </p:nvSpPr>
        <p:spPr>
          <a:xfrm>
            <a:off x="643468" y="643467"/>
            <a:ext cx="3415612" cy="5571066"/>
          </a:xfrm>
        </p:spPr>
        <p:txBody>
          <a:bodyPr>
            <a:normAutofit/>
          </a:bodyPr>
          <a:lstStyle/>
          <a:p>
            <a:r>
              <a:rPr lang="nl-NL">
                <a:solidFill>
                  <a:srgbClr val="FFFFFF"/>
                </a:solidFill>
              </a:rPr>
              <a:t>Conclusie</a:t>
            </a:r>
            <a:endParaRPr lang="nl-BE">
              <a:solidFill>
                <a:srgbClr val="FFFFFF"/>
              </a:solidFill>
            </a:endParaRPr>
          </a:p>
        </p:txBody>
      </p:sp>
      <p:graphicFrame>
        <p:nvGraphicFramePr>
          <p:cNvPr id="12" name="Tijdelijke aanduiding voor inhoud 2">
            <a:extLst>
              <a:ext uri="{FF2B5EF4-FFF2-40B4-BE49-F238E27FC236}">
                <a16:creationId xmlns:a16="http://schemas.microsoft.com/office/drawing/2014/main" id="{900CA4D2-A80A-C915-291B-1C3184C86F4F}"/>
              </a:ext>
            </a:extLst>
          </p:cNvPr>
          <p:cNvGraphicFramePr>
            <a:graphicFrameLocks noGrp="1"/>
          </p:cNvGraphicFramePr>
          <p:nvPr>
            <p:ph idx="1"/>
            <p:extLst>
              <p:ext uri="{D42A27DB-BD31-4B8C-83A1-F6EECF244321}">
                <p14:modId xmlns:p14="http://schemas.microsoft.com/office/powerpoint/2010/main" val="1216673859"/>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288670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al">
  <a:themeElements>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Integra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0b830e0-4a1e-4398-8205-c70415e3252f">
      <Terms xmlns="http://schemas.microsoft.com/office/infopath/2007/PartnerControls"/>
    </lcf76f155ced4ddcb4097134ff3c332f>
    <TaxCatchAll xmlns="6cf62e17-9470-44cb-aabe-07d25e9eed7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1F41F7ED892B4D98ACB63C60EE9F6F" ma:contentTypeVersion="16" ma:contentTypeDescription="Create a new document." ma:contentTypeScope="" ma:versionID="123565c836b0402913a81d6358b3182b">
  <xsd:schema xmlns:xsd="http://www.w3.org/2001/XMLSchema" xmlns:xs="http://www.w3.org/2001/XMLSchema" xmlns:p="http://schemas.microsoft.com/office/2006/metadata/properties" xmlns:ns2="40b830e0-4a1e-4398-8205-c70415e3252f" xmlns:ns3="6cf62e17-9470-44cb-aabe-07d25e9eed78" targetNamespace="http://schemas.microsoft.com/office/2006/metadata/properties" ma:root="true" ma:fieldsID="798e221ba8258ea0ad0818b6348fcbda" ns2:_="" ns3:_="">
    <xsd:import namespace="40b830e0-4a1e-4398-8205-c70415e3252f"/>
    <xsd:import namespace="6cf62e17-9470-44cb-aabe-07d25e9eed7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b830e0-4a1e-4398-8205-c70415e325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95f087d-8bce-434f-9a47-3a7786dd159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cf62e17-9470-44cb-aabe-07d25e9eed7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052ddd01-4d5d-4935-af1c-b2a74434dd69}" ma:internalName="TaxCatchAll" ma:showField="CatchAllData" ma:web="6cf62e17-9470-44cb-aabe-07d25e9eed7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3CCDA5-08CE-4A49-92BA-1C6F1AB1C888}">
  <ds:schemaRefs>
    <ds:schemaRef ds:uri="6cf62e17-9470-44cb-aabe-07d25e9eed78"/>
    <ds:schemaRef ds:uri="http://schemas.microsoft.com/office/2006/documentManagement/types"/>
    <ds:schemaRef ds:uri="http://schemas.microsoft.com/office/2006/metadata/properties"/>
    <ds:schemaRef ds:uri="http://schemas.microsoft.com/office/infopath/2007/PartnerControls"/>
    <ds:schemaRef ds:uri="http://purl.org/dc/elements/1.1/"/>
    <ds:schemaRef ds:uri="http://purl.org/dc/terms/"/>
    <ds:schemaRef ds:uri="40b830e0-4a1e-4398-8205-c70415e3252f"/>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F00D416F-0ED8-401D-AFB4-73B0F1BF4F6C}">
  <ds:schemaRefs>
    <ds:schemaRef ds:uri="http://schemas.microsoft.com/sharepoint/v3/contenttype/forms"/>
  </ds:schemaRefs>
</ds:datastoreItem>
</file>

<file path=customXml/itemProps3.xml><?xml version="1.0" encoding="utf-8"?>
<ds:datastoreItem xmlns:ds="http://schemas.openxmlformats.org/officeDocument/2006/customXml" ds:itemID="{9A050545-4F07-4835-8465-0090CEC068A5}"/>
</file>

<file path=docProps/app.xml><?xml version="1.0" encoding="utf-8"?>
<Properties xmlns="http://schemas.openxmlformats.org/officeDocument/2006/extended-properties" xmlns:vt="http://schemas.openxmlformats.org/officeDocument/2006/docPropsVTypes">
  <Template>TM04033925[[fn=Druppel]]</Template>
  <TotalTime>660</TotalTime>
  <Words>2420</Words>
  <Application>Microsoft Office PowerPoint</Application>
  <PresentationFormat>Breedbeeld</PresentationFormat>
  <Paragraphs>226</Paragraphs>
  <Slides>31</Slides>
  <Notes>18</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31</vt:i4>
      </vt:variant>
    </vt:vector>
  </HeadingPairs>
  <TitlesOfParts>
    <vt:vector size="39" baseType="lpstr">
      <vt:lpstr>Aptos</vt:lpstr>
      <vt:lpstr>Calibri</vt:lpstr>
      <vt:lpstr>Tw Cen MT</vt:lpstr>
      <vt:lpstr>Tw Cen MT Condensed</vt:lpstr>
      <vt:lpstr>Wingdings</vt:lpstr>
      <vt:lpstr>Wingdings 3</vt:lpstr>
      <vt:lpstr>Wingdings,Sans-Serif</vt:lpstr>
      <vt:lpstr>Integraal</vt:lpstr>
      <vt:lpstr>Evaluatie mantelzorgpremie</vt:lpstr>
      <vt:lpstr>Inhoud </vt:lpstr>
      <vt:lpstr>Mantelzorg: </vt:lpstr>
      <vt:lpstr>Reglement</vt:lpstr>
      <vt:lpstr>Voorwaarden mantelzorger</vt:lpstr>
      <vt:lpstr>Voorwaarden  zorgvrager</vt:lpstr>
      <vt:lpstr>Attest zorgbehoevendheid</vt:lpstr>
      <vt:lpstr>Toevoeging attesten zorgbehoevendheid </vt:lpstr>
      <vt:lpstr>Aanvraagprocedure</vt:lpstr>
      <vt:lpstr>Weigering of stopzetting mantelzorgpremie</vt:lpstr>
      <vt:lpstr>Uitreiken van de premie</vt:lpstr>
      <vt:lpstr>Reglementswijzingen mantelzorgpremie</vt:lpstr>
      <vt:lpstr>Vergelijking MZP buurgemeenten</vt:lpstr>
      <vt:lpstr>Communicatie</vt:lpstr>
      <vt:lpstr>Contact met mantelzorger/zorgvrager</vt:lpstr>
      <vt:lpstr>Overzicht aanvragen 2025</vt:lpstr>
      <vt:lpstr>Overzicht aanvragen 2025</vt:lpstr>
      <vt:lpstr>Weerhouden aanvragen  (n=113)</vt:lpstr>
      <vt:lpstr>Gebruikte attesten bij nieuwe aanvragen (n=43)</vt:lpstr>
      <vt:lpstr>Leeftijd van mantelzorgers &amp; zorgvragers (n = 113)</vt:lpstr>
      <vt:lpstr>Wie is mantelzorger?  (n=113)</vt:lpstr>
      <vt:lpstr>Zijn er nog extra mantelzorgers bij nieuwe aanvragen? (n=113)</vt:lpstr>
      <vt:lpstr>Welke taken worden door de Mantelzorger opgenomen? (n=43)</vt:lpstr>
      <vt:lpstr>Tijdsinvestering per week (n=43)</vt:lpstr>
      <vt:lpstr>Overzicht aanvragen 2021 -  2025</vt:lpstr>
      <vt:lpstr>Overzicht aanvragen 2021 - 2025  </vt:lpstr>
      <vt:lpstr>Overzicht Aanvragen 2025 van 1ste  aanvraag tot 5de herziening</vt:lpstr>
      <vt:lpstr>Overzicht leeftijd Mantelzorgers</vt:lpstr>
      <vt:lpstr>Overzicht leeftijd zorgvrager</vt:lpstr>
      <vt:lpstr>Focus 2026 - 2031 </vt:lpstr>
      <vt:lpstr>Conclusie</vt:lpstr>
    </vt:vector>
  </TitlesOfParts>
  <Company>Gemeente Bonheiden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Evaluatie mantelzorgpremie</dc:title>
  <dc:creator>Nele Serneels | OCMW Bonheiden</dc:creator>
  <cp:lastModifiedBy>Mirte Roofthooft | OCMW Bonheiden</cp:lastModifiedBy>
  <cp:revision>76</cp:revision>
  <cp:lastPrinted>2026-06-01T08:17:05Z</cp:lastPrinted>
  <dcterms:created xsi:type="dcterms:W3CDTF">2023-02-22T11:03:18Z</dcterms:created>
  <dcterms:modified xsi:type="dcterms:W3CDTF">2026-06-01T09:38:49Z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0x010100A21F41F7ED892B4D98ACB63C60EE9F6F</vt:lpwstr>
  </property>
  <property fmtid="{D5CDD505-2E9C-101B-9397-08002B2CF9AE}" pid="3" name="MediaServiceImageTags">
    <vt:lpwstr/>
  </property>
</Properties>
</file>