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76" r:id="rId6"/>
    <p:sldId id="277" r:id="rId7"/>
    <p:sldId id="258" r:id="rId8"/>
    <p:sldId id="261" r:id="rId9"/>
    <p:sldId id="272" r:id="rId10"/>
    <p:sldId id="271" r:id="rId11"/>
    <p:sldId id="273" r:id="rId12"/>
    <p:sldId id="274" r:id="rId13"/>
    <p:sldId id="275"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98509C-E16D-4133-8D3A-24BEE2257340}" v="56" dt="2025-02-18T10:57:59.684"/>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 Moens" userId="5a7806fc-5a02-4aeb-aed5-5f7437b8d6e1" providerId="ADAL" clId="{2198509C-E16D-4133-8D3A-24BEE2257340}"/>
    <pc:docChg chg="undo custSel addSld delSld modSld sldOrd">
      <pc:chgData name="Marc Moens" userId="5a7806fc-5a02-4aeb-aed5-5f7437b8d6e1" providerId="ADAL" clId="{2198509C-E16D-4133-8D3A-24BEE2257340}" dt="2025-02-18T11:05:15.510" v="2519" actId="20577"/>
      <pc:docMkLst>
        <pc:docMk/>
      </pc:docMkLst>
      <pc:sldChg chg="modSp">
        <pc:chgData name="Marc Moens" userId="5a7806fc-5a02-4aeb-aed5-5f7437b8d6e1" providerId="ADAL" clId="{2198509C-E16D-4133-8D3A-24BEE2257340}" dt="2025-02-17T07:51:56.949" v="47" actId="20577"/>
        <pc:sldMkLst>
          <pc:docMk/>
          <pc:sldMk cId="2421025558" sldId="256"/>
        </pc:sldMkLst>
        <pc:spChg chg="mod">
          <ac:chgData name="Marc Moens" userId="5a7806fc-5a02-4aeb-aed5-5f7437b8d6e1" providerId="ADAL" clId="{2198509C-E16D-4133-8D3A-24BEE2257340}" dt="2025-02-17T07:51:37.796" v="12" actId="20577"/>
          <ac:spMkLst>
            <pc:docMk/>
            <pc:sldMk cId="2421025558" sldId="256"/>
            <ac:spMk id="2" creationId="{D6943256-3A99-80FF-E3F7-FB06ADFB3023}"/>
          </ac:spMkLst>
        </pc:spChg>
        <pc:spChg chg="mod">
          <ac:chgData name="Marc Moens" userId="5a7806fc-5a02-4aeb-aed5-5f7437b8d6e1" providerId="ADAL" clId="{2198509C-E16D-4133-8D3A-24BEE2257340}" dt="2025-02-17T07:51:56.949" v="47" actId="20577"/>
          <ac:spMkLst>
            <pc:docMk/>
            <pc:sldMk cId="2421025558" sldId="256"/>
            <ac:spMk id="3" creationId="{6D7BEAE8-3582-731B-D0CB-DEE9BD9539B2}"/>
          </ac:spMkLst>
        </pc:spChg>
      </pc:sldChg>
      <pc:sldChg chg="modSp mod">
        <pc:chgData name="Marc Moens" userId="5a7806fc-5a02-4aeb-aed5-5f7437b8d6e1" providerId="ADAL" clId="{2198509C-E16D-4133-8D3A-24BEE2257340}" dt="2025-02-18T11:03:09.497" v="2516" actId="20577"/>
        <pc:sldMkLst>
          <pc:docMk/>
          <pc:sldMk cId="1006027749" sldId="258"/>
        </pc:sldMkLst>
        <pc:spChg chg="mod">
          <ac:chgData name="Marc Moens" userId="5a7806fc-5a02-4aeb-aed5-5f7437b8d6e1" providerId="ADAL" clId="{2198509C-E16D-4133-8D3A-24BEE2257340}" dt="2025-02-17T08:28:18.373" v="2326" actId="122"/>
          <ac:spMkLst>
            <pc:docMk/>
            <pc:sldMk cId="1006027749" sldId="258"/>
            <ac:spMk id="2" creationId="{27B0172B-D42F-78F0-66F3-3B69A1B2105A}"/>
          </ac:spMkLst>
        </pc:spChg>
        <pc:spChg chg="mod">
          <ac:chgData name="Marc Moens" userId="5a7806fc-5a02-4aeb-aed5-5f7437b8d6e1" providerId="ADAL" clId="{2198509C-E16D-4133-8D3A-24BEE2257340}" dt="2025-02-18T11:03:09.497" v="2516" actId="20577"/>
          <ac:spMkLst>
            <pc:docMk/>
            <pc:sldMk cId="1006027749" sldId="258"/>
            <ac:spMk id="3" creationId="{AEA80675-B44F-65EE-CB50-68097F7A67CE}"/>
          </ac:spMkLst>
        </pc:spChg>
      </pc:sldChg>
      <pc:sldChg chg="del">
        <pc:chgData name="Marc Moens" userId="5a7806fc-5a02-4aeb-aed5-5f7437b8d6e1" providerId="ADAL" clId="{2198509C-E16D-4133-8D3A-24BEE2257340}" dt="2025-02-17T07:58:33.660" v="266" actId="2696"/>
        <pc:sldMkLst>
          <pc:docMk/>
          <pc:sldMk cId="161201759" sldId="259"/>
        </pc:sldMkLst>
      </pc:sldChg>
      <pc:sldChg chg="delSp modSp mod">
        <pc:chgData name="Marc Moens" userId="5a7806fc-5a02-4aeb-aed5-5f7437b8d6e1" providerId="ADAL" clId="{2198509C-E16D-4133-8D3A-24BEE2257340}" dt="2025-02-17T08:03:13.825" v="596" actId="20577"/>
        <pc:sldMkLst>
          <pc:docMk/>
          <pc:sldMk cId="1203722847" sldId="261"/>
        </pc:sldMkLst>
        <pc:spChg chg="mod">
          <ac:chgData name="Marc Moens" userId="5a7806fc-5a02-4aeb-aed5-5f7437b8d6e1" providerId="ADAL" clId="{2198509C-E16D-4133-8D3A-24BEE2257340}" dt="2025-02-17T07:59:11.381" v="279" actId="20577"/>
          <ac:spMkLst>
            <pc:docMk/>
            <pc:sldMk cId="1203722847" sldId="261"/>
            <ac:spMk id="2" creationId="{03E26E4E-79E9-DD9F-A203-5E9802E41478}"/>
          </ac:spMkLst>
        </pc:spChg>
        <pc:spChg chg="del mod">
          <ac:chgData name="Marc Moens" userId="5a7806fc-5a02-4aeb-aed5-5f7437b8d6e1" providerId="ADAL" clId="{2198509C-E16D-4133-8D3A-24BEE2257340}" dt="2025-02-17T08:01:30.540" v="473"/>
          <ac:spMkLst>
            <pc:docMk/>
            <pc:sldMk cId="1203722847" sldId="261"/>
            <ac:spMk id="5" creationId="{F82CA765-5C13-613D-A8DB-081FCA092326}"/>
          </ac:spMkLst>
        </pc:spChg>
        <pc:graphicFrameChg chg="mod modGraphic">
          <ac:chgData name="Marc Moens" userId="5a7806fc-5a02-4aeb-aed5-5f7437b8d6e1" providerId="ADAL" clId="{2198509C-E16D-4133-8D3A-24BEE2257340}" dt="2025-02-17T08:03:13.825" v="596" actId="20577"/>
          <ac:graphicFrameMkLst>
            <pc:docMk/>
            <pc:sldMk cId="1203722847" sldId="261"/>
            <ac:graphicFrameMk id="4" creationId="{218328FA-8CD9-0324-3B09-4D5100B3AC89}"/>
          </ac:graphicFrameMkLst>
        </pc:graphicFrameChg>
      </pc:sldChg>
      <pc:sldChg chg="add del">
        <pc:chgData name="Marc Moens" userId="5a7806fc-5a02-4aeb-aed5-5f7437b8d6e1" providerId="ADAL" clId="{2198509C-E16D-4133-8D3A-24BEE2257340}" dt="2025-02-17T08:27:09.094" v="2281" actId="2696"/>
        <pc:sldMkLst>
          <pc:docMk/>
          <pc:sldMk cId="1977019374" sldId="262"/>
        </pc:sldMkLst>
      </pc:sldChg>
      <pc:sldChg chg="del">
        <pc:chgData name="Marc Moens" userId="5a7806fc-5a02-4aeb-aed5-5f7437b8d6e1" providerId="ADAL" clId="{2198509C-E16D-4133-8D3A-24BEE2257340}" dt="2025-02-17T08:27:15.991" v="2282" actId="2696"/>
        <pc:sldMkLst>
          <pc:docMk/>
          <pc:sldMk cId="1144754237" sldId="263"/>
        </pc:sldMkLst>
      </pc:sldChg>
      <pc:sldChg chg="del">
        <pc:chgData name="Marc Moens" userId="5a7806fc-5a02-4aeb-aed5-5f7437b8d6e1" providerId="ADAL" clId="{2198509C-E16D-4133-8D3A-24BEE2257340}" dt="2025-02-17T08:27:22.019" v="2283" actId="2696"/>
        <pc:sldMkLst>
          <pc:docMk/>
          <pc:sldMk cId="1545844786" sldId="264"/>
        </pc:sldMkLst>
      </pc:sldChg>
      <pc:sldChg chg="del">
        <pc:chgData name="Marc Moens" userId="5a7806fc-5a02-4aeb-aed5-5f7437b8d6e1" providerId="ADAL" clId="{2198509C-E16D-4133-8D3A-24BEE2257340}" dt="2025-02-17T08:27:37.170" v="2285" actId="2696"/>
        <pc:sldMkLst>
          <pc:docMk/>
          <pc:sldMk cId="2659136125" sldId="265"/>
        </pc:sldMkLst>
      </pc:sldChg>
      <pc:sldChg chg="del">
        <pc:chgData name="Marc Moens" userId="5a7806fc-5a02-4aeb-aed5-5f7437b8d6e1" providerId="ADAL" clId="{2198509C-E16D-4133-8D3A-24BEE2257340}" dt="2025-02-17T07:56:28.611" v="48" actId="2696"/>
        <pc:sldMkLst>
          <pc:docMk/>
          <pc:sldMk cId="495319814" sldId="266"/>
        </pc:sldMkLst>
      </pc:sldChg>
      <pc:sldChg chg="del">
        <pc:chgData name="Marc Moens" userId="5a7806fc-5a02-4aeb-aed5-5f7437b8d6e1" providerId="ADAL" clId="{2198509C-E16D-4133-8D3A-24BEE2257340}" dt="2025-02-17T08:27:29.562" v="2284" actId="2696"/>
        <pc:sldMkLst>
          <pc:docMk/>
          <pc:sldMk cId="3085726395" sldId="267"/>
        </pc:sldMkLst>
      </pc:sldChg>
      <pc:sldChg chg="modSp mod">
        <pc:chgData name="Marc Moens" userId="5a7806fc-5a02-4aeb-aed5-5f7437b8d6e1" providerId="ADAL" clId="{2198509C-E16D-4133-8D3A-24BEE2257340}" dt="2025-02-17T08:30:24.305" v="2358" actId="20577"/>
        <pc:sldMkLst>
          <pc:docMk/>
          <pc:sldMk cId="935535052" sldId="270"/>
        </pc:sldMkLst>
        <pc:spChg chg="mod">
          <ac:chgData name="Marc Moens" userId="5a7806fc-5a02-4aeb-aed5-5f7437b8d6e1" providerId="ADAL" clId="{2198509C-E16D-4133-8D3A-24BEE2257340}" dt="2025-02-17T08:30:24.305" v="2358" actId="20577"/>
          <ac:spMkLst>
            <pc:docMk/>
            <pc:sldMk cId="935535052" sldId="270"/>
            <ac:spMk id="2" creationId="{C6F2C578-52B2-3180-7500-81CD1C83B18E}"/>
          </ac:spMkLst>
        </pc:spChg>
      </pc:sldChg>
      <pc:sldChg chg="modSp add mod">
        <pc:chgData name="Marc Moens" userId="5a7806fc-5a02-4aeb-aed5-5f7437b8d6e1" providerId="ADAL" clId="{2198509C-E16D-4133-8D3A-24BEE2257340}" dt="2025-02-17T08:31:11.281" v="2384" actId="20577"/>
        <pc:sldMkLst>
          <pc:docMk/>
          <pc:sldMk cId="1312225334" sldId="271"/>
        </pc:sldMkLst>
        <pc:graphicFrameChg chg="mod modGraphic">
          <ac:chgData name="Marc Moens" userId="5a7806fc-5a02-4aeb-aed5-5f7437b8d6e1" providerId="ADAL" clId="{2198509C-E16D-4133-8D3A-24BEE2257340}" dt="2025-02-17T08:31:11.281" v="2384" actId="20577"/>
          <ac:graphicFrameMkLst>
            <pc:docMk/>
            <pc:sldMk cId="1312225334" sldId="271"/>
            <ac:graphicFrameMk id="4" creationId="{B940EB49-47BB-0068-B215-489023AFA7AE}"/>
          </ac:graphicFrameMkLst>
        </pc:graphicFrameChg>
      </pc:sldChg>
      <pc:sldChg chg="addSp delSp modSp new">
        <pc:chgData name="Marc Moens" userId="5a7806fc-5a02-4aeb-aed5-5f7437b8d6e1" providerId="ADAL" clId="{2198509C-E16D-4133-8D3A-24BEE2257340}" dt="2025-02-17T08:04:15.891" v="599"/>
        <pc:sldMkLst>
          <pc:docMk/>
          <pc:sldMk cId="1385808559" sldId="272"/>
        </pc:sldMkLst>
        <pc:spChg chg="del">
          <ac:chgData name="Marc Moens" userId="5a7806fc-5a02-4aeb-aed5-5f7437b8d6e1" providerId="ADAL" clId="{2198509C-E16D-4133-8D3A-24BEE2257340}" dt="2025-02-17T08:04:15.891" v="599"/>
          <ac:spMkLst>
            <pc:docMk/>
            <pc:sldMk cId="1385808559" sldId="272"/>
            <ac:spMk id="3" creationId="{AC478E32-1AEF-A1B8-14D8-798FF0FB6C49}"/>
          </ac:spMkLst>
        </pc:spChg>
        <pc:picChg chg="add mod">
          <ac:chgData name="Marc Moens" userId="5a7806fc-5a02-4aeb-aed5-5f7437b8d6e1" providerId="ADAL" clId="{2198509C-E16D-4133-8D3A-24BEE2257340}" dt="2025-02-17T08:04:15.891" v="599"/>
          <ac:picMkLst>
            <pc:docMk/>
            <pc:sldMk cId="1385808559" sldId="272"/>
            <ac:picMk id="1026" creationId="{988164C7-6C17-6525-4539-1E2BFB98C45B}"/>
          </ac:picMkLst>
        </pc:picChg>
      </pc:sldChg>
      <pc:sldChg chg="modSp add mod">
        <pc:chgData name="Marc Moens" userId="5a7806fc-5a02-4aeb-aed5-5f7437b8d6e1" providerId="ADAL" clId="{2198509C-E16D-4133-8D3A-24BEE2257340}" dt="2025-02-17T08:30:57.986" v="2382" actId="20577"/>
        <pc:sldMkLst>
          <pc:docMk/>
          <pc:sldMk cId="201224796" sldId="273"/>
        </pc:sldMkLst>
        <pc:graphicFrameChg chg="mod modGraphic">
          <ac:chgData name="Marc Moens" userId="5a7806fc-5a02-4aeb-aed5-5f7437b8d6e1" providerId="ADAL" clId="{2198509C-E16D-4133-8D3A-24BEE2257340}" dt="2025-02-17T08:30:57.986" v="2382" actId="20577"/>
          <ac:graphicFrameMkLst>
            <pc:docMk/>
            <pc:sldMk cId="201224796" sldId="273"/>
            <ac:graphicFrameMk id="4" creationId="{3B35189A-32F1-F375-C510-A1589982E57B}"/>
          </ac:graphicFrameMkLst>
        </pc:graphicFrameChg>
      </pc:sldChg>
      <pc:sldChg chg="modSp add mod">
        <pc:chgData name="Marc Moens" userId="5a7806fc-5a02-4aeb-aed5-5f7437b8d6e1" providerId="ADAL" clId="{2198509C-E16D-4133-8D3A-24BEE2257340}" dt="2025-02-17T08:30:33.762" v="2360" actId="20577"/>
        <pc:sldMkLst>
          <pc:docMk/>
          <pc:sldMk cId="799891183" sldId="274"/>
        </pc:sldMkLst>
        <pc:graphicFrameChg chg="modGraphic">
          <ac:chgData name="Marc Moens" userId="5a7806fc-5a02-4aeb-aed5-5f7437b8d6e1" providerId="ADAL" clId="{2198509C-E16D-4133-8D3A-24BEE2257340}" dt="2025-02-17T08:30:33.762" v="2360" actId="20577"/>
          <ac:graphicFrameMkLst>
            <pc:docMk/>
            <pc:sldMk cId="799891183" sldId="274"/>
            <ac:graphicFrameMk id="4" creationId="{9994D8AD-AB33-E1FE-7017-3C42733E9A4B}"/>
          </ac:graphicFrameMkLst>
        </pc:graphicFrameChg>
      </pc:sldChg>
      <pc:sldChg chg="modSp new mod">
        <pc:chgData name="Marc Moens" userId="5a7806fc-5a02-4aeb-aed5-5f7437b8d6e1" providerId="ADAL" clId="{2198509C-E16D-4133-8D3A-24BEE2257340}" dt="2025-02-18T11:05:15.510" v="2519" actId="20577"/>
        <pc:sldMkLst>
          <pc:docMk/>
          <pc:sldMk cId="4044115517" sldId="275"/>
        </pc:sldMkLst>
        <pc:spChg chg="mod">
          <ac:chgData name="Marc Moens" userId="5a7806fc-5a02-4aeb-aed5-5f7437b8d6e1" providerId="ADAL" clId="{2198509C-E16D-4133-8D3A-24BEE2257340}" dt="2025-02-18T11:05:15.510" v="2519" actId="20577"/>
          <ac:spMkLst>
            <pc:docMk/>
            <pc:sldMk cId="4044115517" sldId="275"/>
            <ac:spMk id="2" creationId="{72CAA8FA-7046-F7AF-81D1-FFD5197312D9}"/>
          </ac:spMkLst>
        </pc:spChg>
        <pc:spChg chg="mod">
          <ac:chgData name="Marc Moens" userId="5a7806fc-5a02-4aeb-aed5-5f7437b8d6e1" providerId="ADAL" clId="{2198509C-E16D-4133-8D3A-24BEE2257340}" dt="2025-02-17T08:21:52.068" v="1938" actId="20577"/>
          <ac:spMkLst>
            <pc:docMk/>
            <pc:sldMk cId="4044115517" sldId="275"/>
            <ac:spMk id="3" creationId="{2959DF06-818C-8DC8-DBEE-C0AD2E9EF0CD}"/>
          </ac:spMkLst>
        </pc:spChg>
      </pc:sldChg>
      <pc:sldChg chg="modSp new mod ord">
        <pc:chgData name="Marc Moens" userId="5a7806fc-5a02-4aeb-aed5-5f7437b8d6e1" providerId="ADAL" clId="{2198509C-E16D-4133-8D3A-24BEE2257340}" dt="2025-02-18T11:00:06.589" v="2512" actId="5793"/>
        <pc:sldMkLst>
          <pc:docMk/>
          <pc:sldMk cId="888968502" sldId="276"/>
        </pc:sldMkLst>
        <pc:spChg chg="mod">
          <ac:chgData name="Marc Moens" userId="5a7806fc-5a02-4aeb-aed5-5f7437b8d6e1" providerId="ADAL" clId="{2198509C-E16D-4133-8D3A-24BEE2257340}" dt="2025-02-18T10:55:12.004" v="2427" actId="20577"/>
          <ac:spMkLst>
            <pc:docMk/>
            <pc:sldMk cId="888968502" sldId="276"/>
            <ac:spMk id="2" creationId="{21ADFBBB-BAC5-6F7E-78AD-960491B00B98}"/>
          </ac:spMkLst>
        </pc:spChg>
        <pc:spChg chg="mod">
          <ac:chgData name="Marc Moens" userId="5a7806fc-5a02-4aeb-aed5-5f7437b8d6e1" providerId="ADAL" clId="{2198509C-E16D-4133-8D3A-24BEE2257340}" dt="2025-02-18T11:00:06.589" v="2512" actId="5793"/>
          <ac:spMkLst>
            <pc:docMk/>
            <pc:sldMk cId="888968502" sldId="276"/>
            <ac:spMk id="3" creationId="{4CDAA90A-2F1D-CF54-413C-E424213B0EDA}"/>
          </ac:spMkLst>
        </pc:spChg>
      </pc:sldChg>
      <pc:sldChg chg="addSp delSp modSp new mod ord">
        <pc:chgData name="Marc Moens" userId="5a7806fc-5a02-4aeb-aed5-5f7437b8d6e1" providerId="ADAL" clId="{2198509C-E16D-4133-8D3A-24BEE2257340}" dt="2025-02-18T11:02:50.392" v="2515" actId="20577"/>
        <pc:sldMkLst>
          <pc:docMk/>
          <pc:sldMk cId="1400204389" sldId="277"/>
        </pc:sldMkLst>
        <pc:spChg chg="mod">
          <ac:chgData name="Marc Moens" userId="5a7806fc-5a02-4aeb-aed5-5f7437b8d6e1" providerId="ADAL" clId="{2198509C-E16D-4133-8D3A-24BEE2257340}" dt="2025-02-18T10:58:19.173" v="2497" actId="20577"/>
          <ac:spMkLst>
            <pc:docMk/>
            <pc:sldMk cId="1400204389" sldId="277"/>
            <ac:spMk id="2" creationId="{D1B7CC58-B80F-19FD-A637-00EB79312555}"/>
          </ac:spMkLst>
        </pc:spChg>
        <pc:spChg chg="del">
          <ac:chgData name="Marc Moens" userId="5a7806fc-5a02-4aeb-aed5-5f7437b8d6e1" providerId="ADAL" clId="{2198509C-E16D-4133-8D3A-24BEE2257340}" dt="2025-02-18T10:57:59.684" v="2461"/>
          <ac:spMkLst>
            <pc:docMk/>
            <pc:sldMk cId="1400204389" sldId="277"/>
            <ac:spMk id="3" creationId="{98D6EAE5-3926-291F-721C-C5EF18CC47E7}"/>
          </ac:spMkLst>
        </pc:spChg>
        <pc:graphicFrameChg chg="add mod modGraphic">
          <ac:chgData name="Marc Moens" userId="5a7806fc-5a02-4aeb-aed5-5f7437b8d6e1" providerId="ADAL" clId="{2198509C-E16D-4133-8D3A-24BEE2257340}" dt="2025-02-18T11:02:50.392" v="2515" actId="20577"/>
          <ac:graphicFrameMkLst>
            <pc:docMk/>
            <pc:sldMk cId="1400204389" sldId="277"/>
            <ac:graphicFrameMk id="4" creationId="{1D85FE2C-414C-5BFD-36CD-A775CDA52BF5}"/>
          </ac:graphicFrameMkLst>
        </pc:graphicFrame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nl-NL"/>
              <a:t>Klik om stijl te bewerken</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926256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2879882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43788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925731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1547656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nl-NL"/>
              <a:t>Klik om stijl te bewerken</a:t>
            </a:r>
            <a:endParaRPr lang="en-US" dirty="0"/>
          </a:p>
        </p:txBody>
      </p:sp>
      <p:sp>
        <p:nvSpPr>
          <p:cNvPr id="3" name="Date Placeholder 2"/>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2751179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885595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nl-NL"/>
              <a:t>Klik om stijl te bewerken</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4091920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nl-NL"/>
              <a:t>Klik om stijl te bewerken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nl-NL"/>
              <a:t>Klik op het pictogram als u een afbeelding wilt toevoegen</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1376898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sche afbeelding met bijschrif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3893020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el en bijschrif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nl-NL"/>
              <a:t>Klik om stijl te bewerken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855997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eraat met bijschrift">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nl-NL"/>
              <a:t>Klik om stijl te bewerken</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1200260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amkaartj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23543170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omme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nl-NL"/>
              <a:t>Klik om stijl te bewerken</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4292989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Afbeelding-kolom">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nl-NL"/>
              <a:t>Klik om stijl te bewerken</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2B07E4-CDF9-4C88-A2F3-04620E58224D}" type="datetimeFigureOut">
              <a:rPr lang="en-US" smtClean="0"/>
              <a:pPr/>
              <a:t>2/18/2025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3678008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nl-NL"/>
              <a:t>Klik om stijl te bewerken</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408438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nl-NL"/>
              <a:t>Klik om stijl te bewerken</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FE71E98-A417-4ECC-ACEB-C0490C20DB04}" type="slidenum">
              <a:rPr lang="en-US" smtClean="0"/>
              <a:pPr/>
              <a:t>‹nr.›</a:t>
            </a:fld>
            <a:endParaRPr lang="en-US"/>
          </a:p>
        </p:txBody>
      </p:sp>
    </p:spTree>
    <p:extLst>
      <p:ext uri="{BB962C8B-B14F-4D97-AF65-F5344CB8AC3E}">
        <p14:creationId xmlns:p14="http://schemas.microsoft.com/office/powerpoint/2010/main" val="2524893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nl-NL"/>
              <a:t>Klik om stijl te bewerken</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3C2B07E4-CDF9-4C88-A2F3-04620E58224D}" type="datetimeFigureOut">
              <a:rPr lang="en-US" smtClean="0"/>
              <a:pPr/>
              <a:t>2/18/2025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FE71E98-A417-4ECC-ACEB-C0490C20DB04}" type="slidenum">
              <a:rPr lang="en-US" smtClean="0"/>
              <a:pPr/>
              <a:t>‹nr.›</a:t>
            </a:fld>
            <a:endParaRPr lang="en-US"/>
          </a:p>
        </p:txBody>
      </p:sp>
    </p:spTree>
    <p:extLst>
      <p:ext uri="{BB962C8B-B14F-4D97-AF65-F5344CB8AC3E}">
        <p14:creationId xmlns:p14="http://schemas.microsoft.com/office/powerpoint/2010/main" val="40979061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27283" y="1857885"/>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nl-BE"/>
          </a:p>
        </p:txBody>
      </p:sp>
      <p:pic>
        <p:nvPicPr>
          <p:cNvPr id="4" name="Picture 3" descr="Een mozaïek van kleurrijke geometrische vormen">
            <a:extLst>
              <a:ext uri="{FF2B5EF4-FFF2-40B4-BE49-F238E27FC236}">
                <a16:creationId xmlns:a16="http://schemas.microsoft.com/office/drawing/2014/main" id="{C83D7F24-A792-5462-90CE-4B36667F7EF6}"/>
              </a:ext>
            </a:extLst>
          </p:cNvPr>
          <p:cNvPicPr>
            <a:picLocks noChangeAspect="1"/>
          </p:cNvPicPr>
          <p:nvPr/>
        </p:nvPicPr>
        <p:blipFill>
          <a:blip r:embed="rId2"/>
          <a:srcRect l="3815" r="37922" b="2"/>
          <a:stretch/>
        </p:blipFill>
        <p:spPr>
          <a:xfrm>
            <a:off x="423337" y="402166"/>
            <a:ext cx="4932951"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11"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nl-BE"/>
          </a:p>
        </p:txBody>
      </p:sp>
      <p:sp>
        <p:nvSpPr>
          <p:cNvPr id="2" name="Titel 1">
            <a:extLst>
              <a:ext uri="{FF2B5EF4-FFF2-40B4-BE49-F238E27FC236}">
                <a16:creationId xmlns:a16="http://schemas.microsoft.com/office/drawing/2014/main" id="{D6943256-3A99-80FF-E3F7-FB06ADFB3023}"/>
              </a:ext>
            </a:extLst>
          </p:cNvPr>
          <p:cNvSpPr>
            <a:spLocks noGrp="1"/>
          </p:cNvSpPr>
          <p:nvPr>
            <p:ph type="ctrTitle"/>
          </p:nvPr>
        </p:nvSpPr>
        <p:spPr>
          <a:xfrm>
            <a:off x="5695061" y="1241266"/>
            <a:ext cx="5428551" cy="3153753"/>
          </a:xfrm>
        </p:spPr>
        <p:txBody>
          <a:bodyPr>
            <a:normAutofit/>
          </a:bodyPr>
          <a:lstStyle/>
          <a:p>
            <a:pPr>
              <a:lnSpc>
                <a:spcPct val="90000"/>
              </a:lnSpc>
            </a:pPr>
            <a:r>
              <a:rPr lang="nl-BE" sz="5000" dirty="0"/>
              <a:t>PARTICIPATIE MEERJARENPLAN 2026-2031</a:t>
            </a:r>
          </a:p>
        </p:txBody>
      </p:sp>
      <p:sp>
        <p:nvSpPr>
          <p:cNvPr id="3" name="Ondertitel 2">
            <a:extLst>
              <a:ext uri="{FF2B5EF4-FFF2-40B4-BE49-F238E27FC236}">
                <a16:creationId xmlns:a16="http://schemas.microsoft.com/office/drawing/2014/main" id="{6D7BEAE8-3582-731B-D0CB-DEE9BD9539B2}"/>
              </a:ext>
            </a:extLst>
          </p:cNvPr>
          <p:cNvSpPr>
            <a:spLocks noGrp="1"/>
          </p:cNvSpPr>
          <p:nvPr>
            <p:ph type="subTitle" idx="1"/>
          </p:nvPr>
        </p:nvSpPr>
        <p:spPr>
          <a:xfrm>
            <a:off x="5695061" y="4591665"/>
            <a:ext cx="5428551" cy="1622322"/>
          </a:xfrm>
        </p:spPr>
        <p:txBody>
          <a:bodyPr>
            <a:normAutofit/>
          </a:bodyPr>
          <a:lstStyle/>
          <a:p>
            <a:r>
              <a:rPr lang="nl-BE" dirty="0"/>
              <a:t>GEMEENTERAADSCOMMISSIE  18/02/2025</a:t>
            </a:r>
          </a:p>
        </p:txBody>
      </p:sp>
      <p:sp>
        <p:nvSpPr>
          <p:cNvPr id="13" name="Rectangle 12">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nl-BE"/>
          </a:p>
        </p:txBody>
      </p:sp>
    </p:spTree>
    <p:extLst>
      <p:ext uri="{BB962C8B-B14F-4D97-AF65-F5344CB8AC3E}">
        <p14:creationId xmlns:p14="http://schemas.microsoft.com/office/powerpoint/2010/main" val="242102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ADFBBB-BAC5-6F7E-78AD-960491B00B98}"/>
              </a:ext>
            </a:extLst>
          </p:cNvPr>
          <p:cNvSpPr>
            <a:spLocks noGrp="1"/>
          </p:cNvSpPr>
          <p:nvPr>
            <p:ph type="title"/>
          </p:nvPr>
        </p:nvSpPr>
        <p:spPr/>
        <p:txBody>
          <a:bodyPr/>
          <a:lstStyle/>
          <a:p>
            <a:r>
              <a:rPr lang="nl-NL" dirty="0"/>
              <a:t>Opmaak meerjarenplan 2026-2031</a:t>
            </a:r>
            <a:endParaRPr lang="nl-BE" dirty="0"/>
          </a:p>
        </p:txBody>
      </p:sp>
      <p:sp>
        <p:nvSpPr>
          <p:cNvPr id="3" name="Tijdelijke aanduiding voor inhoud 2">
            <a:extLst>
              <a:ext uri="{FF2B5EF4-FFF2-40B4-BE49-F238E27FC236}">
                <a16:creationId xmlns:a16="http://schemas.microsoft.com/office/drawing/2014/main" id="{4CDAA90A-2F1D-CF54-413C-E424213B0EDA}"/>
              </a:ext>
            </a:extLst>
          </p:cNvPr>
          <p:cNvSpPr>
            <a:spLocks noGrp="1"/>
          </p:cNvSpPr>
          <p:nvPr>
            <p:ph idx="1"/>
          </p:nvPr>
        </p:nvSpPr>
        <p:spPr/>
        <p:txBody>
          <a:bodyPr/>
          <a:lstStyle/>
          <a:p>
            <a:r>
              <a:rPr lang="nl-NL" sz="1800" dirty="0">
                <a:effectLst/>
                <a:latin typeface="Arial" panose="020B0604020202020204" pitchFamily="34" charset="0"/>
                <a:ea typeface="YouYuan"/>
                <a:cs typeface="Tahoma" panose="020B0604030504040204" pitchFamily="34" charset="0"/>
              </a:rPr>
              <a:t>Resultaat: 	Het meerjarenplan 2026-2031 dat gedragen is door zowel administratie als politiek, waarbij de recente wetswijziging BBC 3.0 werd verwerkt.</a:t>
            </a:r>
          </a:p>
          <a:p>
            <a:pPr marL="0" indent="0">
              <a:buNone/>
            </a:pPr>
            <a:r>
              <a:rPr lang="nl-NL" sz="1800" dirty="0">
                <a:effectLst/>
                <a:latin typeface="Arial" panose="020B0604020202020204" pitchFamily="34" charset="0"/>
                <a:ea typeface="YouYuan"/>
                <a:cs typeface="Tahoma" panose="020B0604030504040204" pitchFamily="34" charset="0"/>
              </a:rPr>
              <a:t> </a:t>
            </a:r>
          </a:p>
          <a:p>
            <a:r>
              <a:rPr lang="nl-NL" sz="1800" dirty="0">
                <a:effectLst/>
                <a:latin typeface="Arial" panose="020B0604020202020204" pitchFamily="34" charset="0"/>
                <a:ea typeface="YouYuan"/>
                <a:cs typeface="Tahoma" panose="020B0604030504040204" pitchFamily="34" charset="0"/>
              </a:rPr>
              <a:t>Motivering: 	Wettelijke verplichting, nl. art 254 DLB: Voor het einde van het jaar dat volgt op de gemeenteraadsverkiezingen wordt een meerjarenplan vastgesteld. Dat meerjarenplan bestaat uit een strategische nota, een financiële nota en een toelichting. Het meerjarenplan start in het tweede jaar dat volgt op de gemeenteraadsverkiezingen en loopt af op het einde van het jaar na de daaropvolgende gemeenteraadsverkiezingen.</a:t>
            </a:r>
            <a:endParaRPr lang="nl-BE" dirty="0"/>
          </a:p>
        </p:txBody>
      </p:sp>
    </p:spTree>
    <p:extLst>
      <p:ext uri="{BB962C8B-B14F-4D97-AF65-F5344CB8AC3E}">
        <p14:creationId xmlns:p14="http://schemas.microsoft.com/office/powerpoint/2010/main" val="888968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B7CC58-B80F-19FD-A637-00EB79312555}"/>
              </a:ext>
            </a:extLst>
          </p:cNvPr>
          <p:cNvSpPr>
            <a:spLocks noGrp="1"/>
          </p:cNvSpPr>
          <p:nvPr>
            <p:ph type="title"/>
          </p:nvPr>
        </p:nvSpPr>
        <p:spPr/>
        <p:txBody>
          <a:bodyPr/>
          <a:lstStyle/>
          <a:p>
            <a:r>
              <a:rPr lang="nl-NL" dirty="0"/>
              <a:t>Mijlpalen opmaak meerjarenplan</a:t>
            </a:r>
            <a:endParaRPr lang="nl-BE" dirty="0"/>
          </a:p>
        </p:txBody>
      </p:sp>
      <p:graphicFrame>
        <p:nvGraphicFramePr>
          <p:cNvPr id="4" name="Tijdelijke aanduiding voor inhoud 3">
            <a:extLst>
              <a:ext uri="{FF2B5EF4-FFF2-40B4-BE49-F238E27FC236}">
                <a16:creationId xmlns:a16="http://schemas.microsoft.com/office/drawing/2014/main" id="{1D85FE2C-414C-5BFD-36CD-A775CDA52BF5}"/>
              </a:ext>
            </a:extLst>
          </p:cNvPr>
          <p:cNvGraphicFramePr>
            <a:graphicFrameLocks noGrp="1"/>
          </p:cNvGraphicFramePr>
          <p:nvPr>
            <p:ph idx="1"/>
            <p:extLst>
              <p:ext uri="{D42A27DB-BD31-4B8C-83A1-F6EECF244321}">
                <p14:modId xmlns:p14="http://schemas.microsoft.com/office/powerpoint/2010/main" val="325686517"/>
              </p:ext>
            </p:extLst>
          </p:nvPr>
        </p:nvGraphicFramePr>
        <p:xfrm>
          <a:off x="493776" y="1865377"/>
          <a:ext cx="11201400" cy="4197342"/>
        </p:xfrm>
        <a:graphic>
          <a:graphicData uri="http://schemas.openxmlformats.org/drawingml/2006/table">
            <a:tbl>
              <a:tblPr firstCol="1" bandCol="1">
                <a:tableStyleId>{5C22544A-7EE6-4342-B048-85BDC9FD1C3A}</a:tableStyleId>
              </a:tblPr>
              <a:tblGrid>
                <a:gridCol w="305624">
                  <a:extLst>
                    <a:ext uri="{9D8B030D-6E8A-4147-A177-3AD203B41FA5}">
                      <a16:colId xmlns:a16="http://schemas.microsoft.com/office/drawing/2014/main" val="2572525813"/>
                    </a:ext>
                  </a:extLst>
                </a:gridCol>
                <a:gridCol w="8313501">
                  <a:extLst>
                    <a:ext uri="{9D8B030D-6E8A-4147-A177-3AD203B41FA5}">
                      <a16:colId xmlns:a16="http://schemas.microsoft.com/office/drawing/2014/main" val="77320742"/>
                    </a:ext>
                  </a:extLst>
                </a:gridCol>
                <a:gridCol w="2582275">
                  <a:extLst>
                    <a:ext uri="{9D8B030D-6E8A-4147-A177-3AD203B41FA5}">
                      <a16:colId xmlns:a16="http://schemas.microsoft.com/office/drawing/2014/main" val="3536857801"/>
                    </a:ext>
                  </a:extLst>
                </a:gridCol>
              </a:tblGrid>
              <a:tr h="306988">
                <a:tc>
                  <a:txBody>
                    <a:bodyPr/>
                    <a:lstStyle/>
                    <a:p>
                      <a:pPr>
                        <a:lnSpc>
                          <a:spcPct val="120000"/>
                        </a:lnSpc>
                        <a:spcBef>
                          <a:spcPts val="600"/>
                        </a:spcBef>
                        <a:spcAft>
                          <a:spcPts val="600"/>
                        </a:spcAft>
                      </a:pPr>
                      <a:r>
                        <a:rPr lang="nl-NL" sz="900">
                          <a:effectLst/>
                        </a:rPr>
                        <a:t>1</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Aftoetsen beleidsambities met de verschillende schepenen – afdelingshoofden – algemeen directeur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Dec-jan</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4245082838"/>
                  </a:ext>
                </a:extLst>
              </a:tr>
              <a:tr h="306988">
                <a:tc>
                  <a:txBody>
                    <a:bodyPr/>
                    <a:lstStyle/>
                    <a:p>
                      <a:pPr>
                        <a:lnSpc>
                          <a:spcPct val="120000"/>
                        </a:lnSpc>
                        <a:spcBef>
                          <a:spcPts val="600"/>
                        </a:spcBef>
                        <a:spcAft>
                          <a:spcPts val="600"/>
                        </a:spcAft>
                      </a:pPr>
                      <a:r>
                        <a:rPr lang="nl-NL" sz="900">
                          <a:effectLst/>
                        </a:rPr>
                        <a:t>2</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Destilleren doelstellingencascade uit beleidsambities en omgevingsanalyse door afdelingshoofden</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Jan-Mid-maart</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3088988411"/>
                  </a:ext>
                </a:extLst>
              </a:tr>
              <a:tr h="412545">
                <a:tc>
                  <a:txBody>
                    <a:bodyPr/>
                    <a:lstStyle/>
                    <a:p>
                      <a:pPr>
                        <a:lnSpc>
                          <a:spcPct val="120000"/>
                        </a:lnSpc>
                        <a:spcBef>
                          <a:spcPts val="600"/>
                        </a:spcBef>
                        <a:spcAft>
                          <a:spcPts val="600"/>
                        </a:spcAft>
                      </a:pPr>
                      <a:r>
                        <a:rPr lang="nl-NL" sz="900">
                          <a:effectLst/>
                        </a:rPr>
                        <a:t>3 </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Al dan niet vertalen huidig beleid naar nieuwe doelstellingenboom door de budgetverantwoordelijken è prioritiseren huidig beleid</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Mid-maart - april</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236086808"/>
                  </a:ext>
                </a:extLst>
              </a:tr>
              <a:tr h="412545">
                <a:tc>
                  <a:txBody>
                    <a:bodyPr/>
                    <a:lstStyle/>
                    <a:p>
                      <a:pPr>
                        <a:lnSpc>
                          <a:spcPct val="120000"/>
                        </a:lnSpc>
                        <a:spcBef>
                          <a:spcPts val="600"/>
                        </a:spcBef>
                        <a:spcAft>
                          <a:spcPts val="600"/>
                        </a:spcAft>
                      </a:pPr>
                      <a:r>
                        <a:rPr lang="nl-NL" sz="900">
                          <a:effectLst/>
                        </a:rPr>
                        <a:t>4</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Vertalen van de ambities administratie uit omgevingsanalyse en beleidsambities nieuwe initiatieven in de nieuwe doelstellingenboom </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900"/>
                        </a:spcAft>
                      </a:pPr>
                      <a:r>
                        <a:rPr lang="nl-NL" sz="900">
                          <a:effectLst/>
                        </a:rPr>
                        <a:t>Mid-maart - augustus</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11595348"/>
                  </a:ext>
                </a:extLst>
              </a:tr>
              <a:tr h="201431">
                <a:tc>
                  <a:txBody>
                    <a:bodyPr/>
                    <a:lstStyle/>
                    <a:p>
                      <a:pPr>
                        <a:lnSpc>
                          <a:spcPct val="120000"/>
                        </a:lnSpc>
                        <a:spcBef>
                          <a:spcPts val="600"/>
                        </a:spcBef>
                        <a:spcAft>
                          <a:spcPts val="600"/>
                        </a:spcAft>
                      </a:pPr>
                      <a:r>
                        <a:rPr lang="nl-NL" sz="900">
                          <a:effectLst/>
                        </a:rPr>
                        <a:t>5</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Participatie burgers via een ideeënbus (digitaal via #2820vraagt en fysiek)</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Maart - april</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669105304"/>
                  </a:ext>
                </a:extLst>
              </a:tr>
              <a:tr h="201431">
                <a:tc>
                  <a:txBody>
                    <a:bodyPr/>
                    <a:lstStyle/>
                    <a:p>
                      <a:pPr>
                        <a:lnSpc>
                          <a:spcPct val="120000"/>
                        </a:lnSpc>
                        <a:spcBef>
                          <a:spcPts val="600"/>
                        </a:spcBef>
                        <a:spcAft>
                          <a:spcPts val="600"/>
                        </a:spcAft>
                      </a:pPr>
                      <a:r>
                        <a:rPr lang="nl-NL" sz="900">
                          <a:effectLst/>
                        </a:rPr>
                        <a:t>6</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dirty="0">
                          <a:effectLst/>
                        </a:rPr>
                        <a:t>Participatie gemeenteraadsleden via doelstellingenboom </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Mei</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2692448228"/>
                  </a:ext>
                </a:extLst>
              </a:tr>
              <a:tr h="302374">
                <a:tc>
                  <a:txBody>
                    <a:bodyPr/>
                    <a:lstStyle/>
                    <a:p>
                      <a:pPr>
                        <a:lnSpc>
                          <a:spcPct val="120000"/>
                        </a:lnSpc>
                        <a:spcBef>
                          <a:spcPts val="600"/>
                        </a:spcBef>
                        <a:spcAft>
                          <a:spcPts val="600"/>
                        </a:spcAft>
                      </a:pPr>
                      <a:r>
                        <a:rPr lang="nl-NL" sz="900">
                          <a:effectLst/>
                        </a:rPr>
                        <a:t>7</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en-US" sz="900">
                          <a:effectLst/>
                        </a:rPr>
                        <a:t>Participatie adviesraden o.b.v. memoranda of ad-hoc bijeenkomsten</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April - juni</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482123841"/>
                  </a:ext>
                </a:extLst>
              </a:tr>
              <a:tr h="306988">
                <a:tc>
                  <a:txBody>
                    <a:bodyPr/>
                    <a:lstStyle/>
                    <a:p>
                      <a:pPr>
                        <a:lnSpc>
                          <a:spcPct val="120000"/>
                        </a:lnSpc>
                        <a:spcBef>
                          <a:spcPts val="600"/>
                        </a:spcBef>
                        <a:spcAft>
                          <a:spcPts val="600"/>
                        </a:spcAft>
                      </a:pPr>
                      <a:r>
                        <a:rPr lang="nl-NL" sz="900">
                          <a:effectLst/>
                        </a:rPr>
                        <a:t>8</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Participatie gemeenteraadsleden via thematische commissies omtrent bepaalde onderwerpen </a:t>
                      </a:r>
                      <a:r>
                        <a:rPr lang="nl-NL" sz="900">
                          <a:effectLst/>
                          <a:sym typeface="Wingdings" panose="05000000000000000000" pitchFamily="2" charset="2"/>
                        </a:rPr>
                        <a:t></a:t>
                      </a:r>
                      <a:r>
                        <a:rPr lang="nl-NL" sz="900">
                          <a:effectLst/>
                        </a:rPr>
                        <a:t> nog te bepalen</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September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2979199277"/>
                  </a:ext>
                </a:extLst>
              </a:tr>
              <a:tr h="412545">
                <a:tc>
                  <a:txBody>
                    <a:bodyPr/>
                    <a:lstStyle/>
                    <a:p>
                      <a:pPr>
                        <a:lnSpc>
                          <a:spcPct val="120000"/>
                        </a:lnSpc>
                        <a:spcBef>
                          <a:spcPts val="600"/>
                        </a:spcBef>
                        <a:spcAft>
                          <a:spcPts val="600"/>
                        </a:spcAft>
                      </a:pPr>
                      <a:r>
                        <a:rPr lang="nl-NL" sz="900">
                          <a:effectLst/>
                        </a:rPr>
                        <a:t>9</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Bespreken van wensen en mogelijkheden met CBS (= conclaven)</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900"/>
                        </a:spcAft>
                      </a:pPr>
                      <a:r>
                        <a:rPr lang="nl-NL" sz="900">
                          <a:effectLst/>
                        </a:rPr>
                        <a:t>Mid-september – Mid-Oktober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389994204"/>
                  </a:ext>
                </a:extLst>
              </a:tr>
              <a:tr h="306988">
                <a:tc>
                  <a:txBody>
                    <a:bodyPr/>
                    <a:lstStyle/>
                    <a:p>
                      <a:pPr>
                        <a:lnSpc>
                          <a:spcPct val="120000"/>
                        </a:lnSpc>
                        <a:spcBef>
                          <a:spcPts val="600"/>
                        </a:spcBef>
                        <a:spcAft>
                          <a:spcPts val="600"/>
                        </a:spcAft>
                      </a:pPr>
                      <a:r>
                        <a:rPr lang="nl-NL" sz="900">
                          <a:effectLst/>
                        </a:rPr>
                        <a:t>10</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Vastleggen prioritaire doelstellingen door gemeenteraad – akkoord van CBS over aanpak</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November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3586911324"/>
                  </a:ext>
                </a:extLst>
              </a:tr>
              <a:tr h="201431">
                <a:tc>
                  <a:txBody>
                    <a:bodyPr/>
                    <a:lstStyle/>
                    <a:p>
                      <a:pPr>
                        <a:lnSpc>
                          <a:spcPct val="120000"/>
                        </a:lnSpc>
                        <a:spcBef>
                          <a:spcPts val="600"/>
                        </a:spcBef>
                        <a:spcAft>
                          <a:spcPts val="600"/>
                        </a:spcAft>
                      </a:pPr>
                      <a:r>
                        <a:rPr lang="nl-NL" sz="900">
                          <a:effectLst/>
                        </a:rPr>
                        <a:t>11</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dirty="0">
                          <a:effectLst/>
                        </a:rPr>
                        <a:t>Advies door adviesraden op definitief ontwerp  </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November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3340052193"/>
                  </a:ext>
                </a:extLst>
              </a:tr>
              <a:tr h="201431">
                <a:tc>
                  <a:txBody>
                    <a:bodyPr/>
                    <a:lstStyle/>
                    <a:p>
                      <a:pPr>
                        <a:lnSpc>
                          <a:spcPct val="120000"/>
                        </a:lnSpc>
                        <a:spcBef>
                          <a:spcPts val="600"/>
                        </a:spcBef>
                        <a:spcAft>
                          <a:spcPts val="600"/>
                        </a:spcAft>
                      </a:pPr>
                      <a:r>
                        <a:rPr lang="nl-NL" sz="900">
                          <a:effectLst/>
                        </a:rPr>
                        <a:t>12</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Goedkeuren meerjarenplan door GR – RVMW - DC</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December</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182850549"/>
                  </a:ext>
                </a:extLst>
              </a:tr>
              <a:tr h="623657">
                <a:tc>
                  <a:txBody>
                    <a:bodyPr/>
                    <a:lstStyle/>
                    <a:p>
                      <a:pPr>
                        <a:lnSpc>
                          <a:spcPct val="120000"/>
                        </a:lnSpc>
                        <a:spcBef>
                          <a:spcPts val="600"/>
                        </a:spcBef>
                        <a:spcAft>
                          <a:spcPts val="600"/>
                        </a:spcAft>
                      </a:pPr>
                      <a:r>
                        <a:rPr lang="nl-NL" sz="900">
                          <a:effectLst/>
                        </a:rPr>
                        <a:t>13</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a:effectLst/>
                        </a:rPr>
                        <a:t>Communicatie en toelichting inhoud goedgekeurd MJP (café’s waarbij toelichting gebeurt door CBS,3 locaties nl. Centrum, Rijmenam en Putsesteenweg, administratie voorziet laagdrempelige slideshow)</a:t>
                      </a:r>
                      <a:endParaRPr lang="nl-BE" sz="90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tc>
                  <a:txBody>
                    <a:bodyPr/>
                    <a:lstStyle/>
                    <a:p>
                      <a:pPr>
                        <a:lnSpc>
                          <a:spcPct val="120000"/>
                        </a:lnSpc>
                        <a:spcBef>
                          <a:spcPts val="600"/>
                        </a:spcBef>
                        <a:spcAft>
                          <a:spcPts val="600"/>
                        </a:spcAft>
                      </a:pPr>
                      <a:r>
                        <a:rPr lang="nl-NL" sz="900" dirty="0">
                          <a:effectLst/>
                        </a:rPr>
                        <a:t>December  - januari</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L="34158" marR="34158" marT="0" marB="0"/>
                </a:tc>
                <a:extLst>
                  <a:ext uri="{0D108BD9-81ED-4DB2-BD59-A6C34878D82A}">
                    <a16:rowId xmlns:a16="http://schemas.microsoft.com/office/drawing/2014/main" val="869703838"/>
                  </a:ext>
                </a:extLst>
              </a:tr>
            </a:tbl>
          </a:graphicData>
        </a:graphic>
      </p:graphicFrame>
    </p:spTree>
    <p:extLst>
      <p:ext uri="{BB962C8B-B14F-4D97-AF65-F5344CB8AC3E}">
        <p14:creationId xmlns:p14="http://schemas.microsoft.com/office/powerpoint/2010/main" val="1400204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grpSp>
        <p:nvGrpSpPr>
          <p:cNvPr id="12" name="Group 11">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txBody>
            <a:bodyPr/>
            <a:lstStyle/>
            <a:p>
              <a:endParaRPr lang="nl-BE"/>
            </a:p>
          </p:txBody>
        </p:sp>
      </p:grpSp>
      <p:sp>
        <p:nvSpPr>
          <p:cNvPr id="2" name="Titel 1">
            <a:extLst>
              <a:ext uri="{FF2B5EF4-FFF2-40B4-BE49-F238E27FC236}">
                <a16:creationId xmlns:a16="http://schemas.microsoft.com/office/drawing/2014/main" id="{27B0172B-D42F-78F0-66F3-3B69A1B2105A}"/>
              </a:ext>
            </a:extLst>
          </p:cNvPr>
          <p:cNvSpPr>
            <a:spLocks noGrp="1"/>
          </p:cNvSpPr>
          <p:nvPr>
            <p:ph type="title"/>
          </p:nvPr>
        </p:nvSpPr>
        <p:spPr>
          <a:xfrm>
            <a:off x="1000372" y="1209957"/>
            <a:ext cx="3034580" cy="4438087"/>
          </a:xfrm>
        </p:spPr>
        <p:txBody>
          <a:bodyPr anchor="ctr">
            <a:normAutofit/>
          </a:bodyPr>
          <a:lstStyle/>
          <a:p>
            <a:pPr algn="ctr"/>
            <a:r>
              <a:rPr lang="nl-BE" sz="2700" dirty="0">
                <a:solidFill>
                  <a:schemeClr val="tx1"/>
                </a:solidFill>
              </a:rPr>
              <a:t>Aanpak participatie opmaak MJP 2026-2031</a:t>
            </a:r>
          </a:p>
        </p:txBody>
      </p:sp>
      <p:cxnSp>
        <p:nvCxnSpPr>
          <p:cNvPr id="16" name="Straight Connector 15">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Tijdelijke aanduiding voor inhoud 2">
            <a:extLst>
              <a:ext uri="{FF2B5EF4-FFF2-40B4-BE49-F238E27FC236}">
                <a16:creationId xmlns:a16="http://schemas.microsoft.com/office/drawing/2014/main" id="{AEA80675-B44F-65EE-CB50-68097F7A67CE}"/>
              </a:ext>
            </a:extLst>
          </p:cNvPr>
          <p:cNvSpPr>
            <a:spLocks noGrp="1"/>
          </p:cNvSpPr>
          <p:nvPr>
            <p:ph idx="1"/>
          </p:nvPr>
        </p:nvSpPr>
        <p:spPr>
          <a:xfrm>
            <a:off x="4678424" y="1059025"/>
            <a:ext cx="5302189" cy="4739950"/>
          </a:xfrm>
        </p:spPr>
        <p:txBody>
          <a:bodyPr anchor="ctr">
            <a:normAutofit/>
          </a:bodyPr>
          <a:lstStyle/>
          <a:p>
            <a:r>
              <a:rPr lang="nl-BE" dirty="0">
                <a:solidFill>
                  <a:schemeClr val="tx1"/>
                </a:solidFill>
              </a:rPr>
              <a:t>Participatie van verschillende stakeholders</a:t>
            </a:r>
          </a:p>
          <a:p>
            <a:pPr lvl="1"/>
            <a:r>
              <a:rPr lang="nl-BE" dirty="0">
                <a:solidFill>
                  <a:schemeClr val="tx1"/>
                </a:solidFill>
              </a:rPr>
              <a:t>Participatie van </a:t>
            </a:r>
            <a:r>
              <a:rPr lang="nl-BE" b="1" dirty="0">
                <a:solidFill>
                  <a:schemeClr val="tx1"/>
                </a:solidFill>
              </a:rPr>
              <a:t>burgers</a:t>
            </a:r>
            <a:r>
              <a:rPr lang="nl-BE" dirty="0">
                <a:solidFill>
                  <a:schemeClr val="tx1"/>
                </a:solidFill>
              </a:rPr>
              <a:t> en </a:t>
            </a:r>
            <a:r>
              <a:rPr lang="nl-BE" b="1" dirty="0">
                <a:solidFill>
                  <a:schemeClr val="tx1"/>
                </a:solidFill>
              </a:rPr>
              <a:t>rechtspersonen</a:t>
            </a:r>
            <a:endParaRPr lang="nl-BE" dirty="0">
              <a:solidFill>
                <a:schemeClr val="tx1"/>
              </a:solidFill>
            </a:endParaRPr>
          </a:p>
          <a:p>
            <a:pPr lvl="1"/>
            <a:r>
              <a:rPr lang="nl-BE" dirty="0">
                <a:solidFill>
                  <a:schemeClr val="tx1"/>
                </a:solidFill>
              </a:rPr>
              <a:t>Participatie van de </a:t>
            </a:r>
            <a:r>
              <a:rPr lang="nl-BE" b="1" dirty="0">
                <a:solidFill>
                  <a:schemeClr val="tx1"/>
                </a:solidFill>
              </a:rPr>
              <a:t>adviesraden</a:t>
            </a:r>
            <a:r>
              <a:rPr lang="nl-BE" dirty="0">
                <a:solidFill>
                  <a:schemeClr val="tx1"/>
                </a:solidFill>
              </a:rPr>
              <a:t>  </a:t>
            </a:r>
          </a:p>
          <a:p>
            <a:pPr lvl="1"/>
            <a:r>
              <a:rPr lang="nl-BE" dirty="0">
                <a:solidFill>
                  <a:schemeClr val="tx1"/>
                </a:solidFill>
              </a:rPr>
              <a:t>Participatie van de </a:t>
            </a:r>
            <a:r>
              <a:rPr lang="nl-BE" b="1" dirty="0">
                <a:solidFill>
                  <a:schemeClr val="tx1"/>
                </a:solidFill>
              </a:rPr>
              <a:t>gemeenteraadsleden</a:t>
            </a:r>
          </a:p>
          <a:p>
            <a:pPr marL="457200" lvl="1" indent="0">
              <a:buNone/>
            </a:pPr>
            <a:endParaRPr lang="nl-BE" dirty="0">
              <a:solidFill>
                <a:schemeClr val="tx1"/>
              </a:solidFill>
            </a:endParaRPr>
          </a:p>
        </p:txBody>
      </p:sp>
    </p:spTree>
    <p:extLst>
      <p:ext uri="{BB962C8B-B14F-4D97-AF65-F5344CB8AC3E}">
        <p14:creationId xmlns:p14="http://schemas.microsoft.com/office/powerpoint/2010/main" val="1006027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E26E4E-79E9-DD9F-A203-5E9802E41478}"/>
              </a:ext>
            </a:extLst>
          </p:cNvPr>
          <p:cNvSpPr>
            <a:spLocks noGrp="1"/>
          </p:cNvSpPr>
          <p:nvPr>
            <p:ph type="title"/>
          </p:nvPr>
        </p:nvSpPr>
        <p:spPr/>
        <p:txBody>
          <a:bodyPr/>
          <a:lstStyle/>
          <a:p>
            <a:r>
              <a:rPr lang="nl-BE" dirty="0"/>
              <a:t>Overlopen mijlpalen participatie</a:t>
            </a:r>
          </a:p>
        </p:txBody>
      </p:sp>
      <p:graphicFrame>
        <p:nvGraphicFramePr>
          <p:cNvPr id="4" name="Tijdelijke aanduiding voor inhoud 3">
            <a:extLst>
              <a:ext uri="{FF2B5EF4-FFF2-40B4-BE49-F238E27FC236}">
                <a16:creationId xmlns:a16="http://schemas.microsoft.com/office/drawing/2014/main" id="{218328FA-8CD9-0324-3B09-4D5100B3AC89}"/>
              </a:ext>
            </a:extLst>
          </p:cNvPr>
          <p:cNvGraphicFramePr>
            <a:graphicFrameLocks noGrp="1"/>
          </p:cNvGraphicFramePr>
          <p:nvPr>
            <p:ph idx="1"/>
            <p:extLst>
              <p:ext uri="{D42A27DB-BD31-4B8C-83A1-F6EECF244321}">
                <p14:modId xmlns:p14="http://schemas.microsoft.com/office/powerpoint/2010/main" val="1955956043"/>
              </p:ext>
            </p:extLst>
          </p:nvPr>
        </p:nvGraphicFramePr>
        <p:xfrm>
          <a:off x="1197864" y="2581656"/>
          <a:ext cx="9098280" cy="2189038"/>
        </p:xfrm>
        <a:graphic>
          <a:graphicData uri="http://schemas.openxmlformats.org/drawingml/2006/table">
            <a:tbl>
              <a:tblPr firstCol="1" bandCol="1">
                <a:tableStyleId>{5C22544A-7EE6-4342-B048-85BDC9FD1C3A}</a:tableStyleId>
              </a:tblPr>
              <a:tblGrid>
                <a:gridCol w="1155588">
                  <a:extLst>
                    <a:ext uri="{9D8B030D-6E8A-4147-A177-3AD203B41FA5}">
                      <a16:colId xmlns:a16="http://schemas.microsoft.com/office/drawing/2014/main" val="1859717816"/>
                    </a:ext>
                  </a:extLst>
                </a:gridCol>
                <a:gridCol w="6011704">
                  <a:extLst>
                    <a:ext uri="{9D8B030D-6E8A-4147-A177-3AD203B41FA5}">
                      <a16:colId xmlns:a16="http://schemas.microsoft.com/office/drawing/2014/main" val="1464981728"/>
                    </a:ext>
                  </a:extLst>
                </a:gridCol>
                <a:gridCol w="1930988">
                  <a:extLst>
                    <a:ext uri="{9D8B030D-6E8A-4147-A177-3AD203B41FA5}">
                      <a16:colId xmlns:a16="http://schemas.microsoft.com/office/drawing/2014/main" val="1630923042"/>
                    </a:ext>
                  </a:extLst>
                </a:gridCol>
              </a:tblGrid>
              <a:tr h="392806">
                <a:tc>
                  <a:txBody>
                    <a:bodyPr/>
                    <a:lstStyle/>
                    <a:p>
                      <a:pPr>
                        <a:lnSpc>
                          <a:spcPct val="120000"/>
                        </a:lnSpc>
                        <a:spcBef>
                          <a:spcPts val="600"/>
                        </a:spcBef>
                        <a:spcAft>
                          <a:spcPts val="600"/>
                        </a:spcAft>
                      </a:pPr>
                      <a:r>
                        <a:rPr lang="nl-NL" sz="1200">
                          <a:effectLst/>
                        </a:rPr>
                        <a:t>Mijlpalen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Definitie</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Timing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189605538"/>
                  </a:ext>
                </a:extLst>
              </a:tr>
              <a:tr h="598744">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1</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Voorstellen participatieve aanpak op een GRC</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18/02/2025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3740458658"/>
                  </a:ext>
                </a:extLst>
              </a:tr>
              <a:tr h="598744">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2</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Voorleggen reglement Participatie van burgers en rechtspersonen voor MJP 2026-2031 op GR </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26/02/2025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4270845733"/>
                  </a:ext>
                </a:extLst>
              </a:tr>
              <a:tr h="598744">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3</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Plaatsing brievenbussen op drie locaties: </a:t>
                      </a:r>
                      <a:r>
                        <a:rPr lang="nl-NL" sz="1200" dirty="0" err="1">
                          <a:effectLst/>
                        </a:rPr>
                        <a:t>Rijmenam</a:t>
                      </a:r>
                      <a:r>
                        <a:rPr lang="nl-NL" sz="1200" dirty="0">
                          <a:effectLst/>
                        </a:rPr>
                        <a:t> centrum, Bonheiden centrum, Putsesteenweg</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27/02/2025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945667559"/>
                  </a:ext>
                </a:extLst>
              </a:tr>
            </a:tbl>
          </a:graphicData>
        </a:graphic>
      </p:graphicFrame>
    </p:spTree>
    <p:extLst>
      <p:ext uri="{BB962C8B-B14F-4D97-AF65-F5344CB8AC3E}">
        <p14:creationId xmlns:p14="http://schemas.microsoft.com/office/powerpoint/2010/main" val="1203722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3B95F1-EAA6-0CBC-2279-AC7AA8B0FEDA}"/>
              </a:ext>
            </a:extLst>
          </p:cNvPr>
          <p:cNvSpPr>
            <a:spLocks noGrp="1"/>
          </p:cNvSpPr>
          <p:nvPr>
            <p:ph type="title"/>
          </p:nvPr>
        </p:nvSpPr>
        <p:spPr/>
        <p:txBody>
          <a:bodyPr/>
          <a:lstStyle/>
          <a:p>
            <a:endParaRPr lang="nl-BE"/>
          </a:p>
        </p:txBody>
      </p:sp>
      <p:pic>
        <p:nvPicPr>
          <p:cNvPr id="1026" name="Picture 2">
            <a:extLst>
              <a:ext uri="{FF2B5EF4-FFF2-40B4-BE49-F238E27FC236}">
                <a16:creationId xmlns:a16="http://schemas.microsoft.com/office/drawing/2014/main" id="{988164C7-6C17-6525-4539-1E2BFB98C4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35866" y="2603500"/>
            <a:ext cx="1464580" cy="341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808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B72AB-7C2D-B617-6586-6651D448D7B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BE22C17-AB0D-DFF1-1ABF-CA597577EBCC}"/>
              </a:ext>
            </a:extLst>
          </p:cNvPr>
          <p:cNvSpPr>
            <a:spLocks noGrp="1"/>
          </p:cNvSpPr>
          <p:nvPr>
            <p:ph type="title"/>
          </p:nvPr>
        </p:nvSpPr>
        <p:spPr/>
        <p:txBody>
          <a:bodyPr/>
          <a:lstStyle/>
          <a:p>
            <a:r>
              <a:rPr lang="nl-BE" dirty="0"/>
              <a:t>Overlopen mijlpalen participatie</a:t>
            </a:r>
          </a:p>
        </p:txBody>
      </p:sp>
      <p:graphicFrame>
        <p:nvGraphicFramePr>
          <p:cNvPr id="4" name="Tijdelijke aanduiding voor inhoud 3">
            <a:extLst>
              <a:ext uri="{FF2B5EF4-FFF2-40B4-BE49-F238E27FC236}">
                <a16:creationId xmlns:a16="http://schemas.microsoft.com/office/drawing/2014/main" id="{B940EB49-47BB-0068-B215-489023AFA7AE}"/>
              </a:ext>
            </a:extLst>
          </p:cNvPr>
          <p:cNvGraphicFramePr>
            <a:graphicFrameLocks noGrp="1"/>
          </p:cNvGraphicFramePr>
          <p:nvPr>
            <p:ph idx="1"/>
            <p:extLst>
              <p:ext uri="{D42A27DB-BD31-4B8C-83A1-F6EECF244321}">
                <p14:modId xmlns:p14="http://schemas.microsoft.com/office/powerpoint/2010/main" val="103941812"/>
              </p:ext>
            </p:extLst>
          </p:nvPr>
        </p:nvGraphicFramePr>
        <p:xfrm>
          <a:off x="1225296" y="2407920"/>
          <a:ext cx="9098280" cy="4272309"/>
        </p:xfrm>
        <a:graphic>
          <a:graphicData uri="http://schemas.openxmlformats.org/drawingml/2006/table">
            <a:tbl>
              <a:tblPr firstCol="1" bandCol="1">
                <a:tableStyleId>{5C22544A-7EE6-4342-B048-85BDC9FD1C3A}</a:tableStyleId>
              </a:tblPr>
              <a:tblGrid>
                <a:gridCol w="1155588">
                  <a:extLst>
                    <a:ext uri="{9D8B030D-6E8A-4147-A177-3AD203B41FA5}">
                      <a16:colId xmlns:a16="http://schemas.microsoft.com/office/drawing/2014/main" val="1859717816"/>
                    </a:ext>
                  </a:extLst>
                </a:gridCol>
                <a:gridCol w="6019023">
                  <a:extLst>
                    <a:ext uri="{9D8B030D-6E8A-4147-A177-3AD203B41FA5}">
                      <a16:colId xmlns:a16="http://schemas.microsoft.com/office/drawing/2014/main" val="1464981728"/>
                    </a:ext>
                  </a:extLst>
                </a:gridCol>
                <a:gridCol w="1923669">
                  <a:extLst>
                    <a:ext uri="{9D8B030D-6E8A-4147-A177-3AD203B41FA5}">
                      <a16:colId xmlns:a16="http://schemas.microsoft.com/office/drawing/2014/main" val="1630923042"/>
                    </a:ext>
                  </a:extLst>
                </a:gridCol>
              </a:tblGrid>
              <a:tr h="377535">
                <a:tc>
                  <a:txBody>
                    <a:bodyPr/>
                    <a:lstStyle/>
                    <a:p>
                      <a:pPr>
                        <a:lnSpc>
                          <a:spcPct val="120000"/>
                        </a:lnSpc>
                        <a:spcBef>
                          <a:spcPts val="600"/>
                        </a:spcBef>
                        <a:spcAft>
                          <a:spcPts val="600"/>
                        </a:spcAft>
                      </a:pPr>
                      <a:r>
                        <a:rPr lang="nl-NL" sz="1200">
                          <a:effectLst/>
                        </a:rPr>
                        <a:t>Mijlpalen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Definitie</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Timing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189605538"/>
                  </a:ext>
                </a:extLst>
              </a:tr>
              <a:tr h="1263777">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4</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Start participatie burgers en rechtspersonen</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-via brievenbussen op locatie</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-via bus aan het gemeentehuis</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-via 2820Vraagt</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01/03/2025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3740458658"/>
                  </a:ext>
                </a:extLst>
              </a:tr>
              <a:tr h="1573206">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Afsluiting participatie burgers en rechtspersonen</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-weghalen brievenbussen op locatie</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-weghalen aan het gemeentehuis</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-sluiten bevraging op platform 2820Vraagt</a:t>
                      </a:r>
                    </a:p>
                    <a:p>
                      <a:pPr>
                        <a:lnSpc>
                          <a:spcPct val="120000"/>
                        </a:lnSpc>
                        <a:spcBef>
                          <a:spcPts val="600"/>
                        </a:spcBef>
                        <a:spcAft>
                          <a:spcPts val="600"/>
                        </a:spcAft>
                      </a:pP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30/04/2025</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4270845733"/>
                  </a:ext>
                </a:extLst>
              </a:tr>
              <a:tr h="906377">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6</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Participatie bij adviesraden</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-verzamelen reeds opgestelde memoranda</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-verzamelen ad-hoc adviezen verzameld op een adviesraad</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April-Juni</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945667559"/>
                  </a:ext>
                </a:extLst>
              </a:tr>
            </a:tbl>
          </a:graphicData>
        </a:graphic>
      </p:graphicFrame>
    </p:spTree>
    <p:extLst>
      <p:ext uri="{BB962C8B-B14F-4D97-AF65-F5344CB8AC3E}">
        <p14:creationId xmlns:p14="http://schemas.microsoft.com/office/powerpoint/2010/main" val="1312225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138AD-C2DD-4D4F-D47B-CD10DFD7945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6A567B4-77F7-C289-0716-8D3E98F28833}"/>
              </a:ext>
            </a:extLst>
          </p:cNvPr>
          <p:cNvSpPr>
            <a:spLocks noGrp="1"/>
          </p:cNvSpPr>
          <p:nvPr>
            <p:ph type="title"/>
          </p:nvPr>
        </p:nvSpPr>
        <p:spPr/>
        <p:txBody>
          <a:bodyPr/>
          <a:lstStyle/>
          <a:p>
            <a:r>
              <a:rPr lang="nl-BE" dirty="0"/>
              <a:t>Overlopen mijlpalen participatie</a:t>
            </a:r>
          </a:p>
        </p:txBody>
      </p:sp>
      <p:graphicFrame>
        <p:nvGraphicFramePr>
          <p:cNvPr id="4" name="Tijdelijke aanduiding voor inhoud 3">
            <a:extLst>
              <a:ext uri="{FF2B5EF4-FFF2-40B4-BE49-F238E27FC236}">
                <a16:creationId xmlns:a16="http://schemas.microsoft.com/office/drawing/2014/main" id="{3B35189A-32F1-F375-C510-A1589982E57B}"/>
              </a:ext>
            </a:extLst>
          </p:cNvPr>
          <p:cNvGraphicFramePr>
            <a:graphicFrameLocks noGrp="1"/>
          </p:cNvGraphicFramePr>
          <p:nvPr>
            <p:ph idx="1"/>
            <p:extLst>
              <p:ext uri="{D42A27DB-BD31-4B8C-83A1-F6EECF244321}">
                <p14:modId xmlns:p14="http://schemas.microsoft.com/office/powerpoint/2010/main" val="4288609016"/>
              </p:ext>
            </p:extLst>
          </p:nvPr>
        </p:nvGraphicFramePr>
        <p:xfrm>
          <a:off x="1225296" y="2407920"/>
          <a:ext cx="9098280" cy="3215640"/>
        </p:xfrm>
        <a:graphic>
          <a:graphicData uri="http://schemas.openxmlformats.org/drawingml/2006/table">
            <a:tbl>
              <a:tblPr firstCol="1" bandCol="1">
                <a:tableStyleId>{5C22544A-7EE6-4342-B048-85BDC9FD1C3A}</a:tableStyleId>
              </a:tblPr>
              <a:tblGrid>
                <a:gridCol w="1133856">
                  <a:extLst>
                    <a:ext uri="{9D8B030D-6E8A-4147-A177-3AD203B41FA5}">
                      <a16:colId xmlns:a16="http://schemas.microsoft.com/office/drawing/2014/main" val="1859717816"/>
                    </a:ext>
                  </a:extLst>
                </a:gridCol>
                <a:gridCol w="6108192">
                  <a:extLst>
                    <a:ext uri="{9D8B030D-6E8A-4147-A177-3AD203B41FA5}">
                      <a16:colId xmlns:a16="http://schemas.microsoft.com/office/drawing/2014/main" val="1464981728"/>
                    </a:ext>
                  </a:extLst>
                </a:gridCol>
                <a:gridCol w="1856232">
                  <a:extLst>
                    <a:ext uri="{9D8B030D-6E8A-4147-A177-3AD203B41FA5}">
                      <a16:colId xmlns:a16="http://schemas.microsoft.com/office/drawing/2014/main" val="1630923042"/>
                    </a:ext>
                  </a:extLst>
                </a:gridCol>
              </a:tblGrid>
              <a:tr h="377535">
                <a:tc>
                  <a:txBody>
                    <a:bodyPr/>
                    <a:lstStyle/>
                    <a:p>
                      <a:pPr>
                        <a:lnSpc>
                          <a:spcPct val="120000"/>
                        </a:lnSpc>
                        <a:spcBef>
                          <a:spcPts val="600"/>
                        </a:spcBef>
                        <a:spcAft>
                          <a:spcPts val="600"/>
                        </a:spcAft>
                      </a:pPr>
                      <a:r>
                        <a:rPr lang="nl-NL" sz="1200">
                          <a:effectLst/>
                        </a:rPr>
                        <a:t>Mijlpalen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Definitie</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Timing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189605538"/>
                  </a:ext>
                </a:extLst>
              </a:tr>
              <a:tr h="1036737">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7</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Eerste participatie gemeenteraadsleden via GRC</a:t>
                      </a:r>
                    </a:p>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Participatie op via doelstellingenboom</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20/05/2025 (?)</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3740458658"/>
                  </a:ext>
                </a:extLst>
              </a:tr>
              <a:tr h="914400">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8</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Verwerken van verzamelde gegevens in MJP</a:t>
                      </a:r>
                    </a:p>
                  </a:txBody>
                  <a:tcPr marT="0" marB="0"/>
                </a:tc>
                <a:tc>
                  <a:txBody>
                    <a:bodyPr/>
                    <a:lstStyle/>
                    <a:p>
                      <a:pPr>
                        <a:lnSpc>
                          <a:spcPct val="120000"/>
                        </a:lnSpc>
                        <a:spcBef>
                          <a:spcPts val="600"/>
                        </a:spcBef>
                        <a:spcAft>
                          <a:spcPts val="600"/>
                        </a:spcAft>
                      </a:pPr>
                      <a:r>
                        <a:rPr lang="nl-NL" sz="1200" dirty="0">
                          <a:effectLst/>
                        </a:rPr>
                        <a:t>Juli - Aug</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4270845733"/>
                  </a:ext>
                </a:extLst>
              </a:tr>
              <a:tr h="886968">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9</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Budgetconclaven</a:t>
                      </a:r>
                    </a:p>
                    <a:p>
                      <a:pPr>
                        <a:lnSpc>
                          <a:spcPct val="120000"/>
                        </a:lnSpc>
                        <a:spcBef>
                          <a:spcPts val="600"/>
                        </a:spcBef>
                        <a:spcAft>
                          <a:spcPts val="600"/>
                        </a:spcAft>
                      </a:pP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effectLst/>
                        </a:rPr>
                        <a:t>Sep-Okt</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945667559"/>
                  </a:ext>
                </a:extLst>
              </a:tr>
            </a:tbl>
          </a:graphicData>
        </a:graphic>
      </p:graphicFrame>
    </p:spTree>
    <p:extLst>
      <p:ext uri="{BB962C8B-B14F-4D97-AF65-F5344CB8AC3E}">
        <p14:creationId xmlns:p14="http://schemas.microsoft.com/office/powerpoint/2010/main" val="20122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D4387-1741-01AF-D141-F40EA1AB498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6A2CA9-EE38-7B6D-DB91-5037891C560A}"/>
              </a:ext>
            </a:extLst>
          </p:cNvPr>
          <p:cNvSpPr>
            <a:spLocks noGrp="1"/>
          </p:cNvSpPr>
          <p:nvPr>
            <p:ph type="title"/>
          </p:nvPr>
        </p:nvSpPr>
        <p:spPr/>
        <p:txBody>
          <a:bodyPr/>
          <a:lstStyle/>
          <a:p>
            <a:r>
              <a:rPr lang="nl-BE" dirty="0"/>
              <a:t>Overlopen mijlpalen participatie</a:t>
            </a:r>
          </a:p>
        </p:txBody>
      </p:sp>
      <p:graphicFrame>
        <p:nvGraphicFramePr>
          <p:cNvPr id="4" name="Tijdelijke aanduiding voor inhoud 3">
            <a:extLst>
              <a:ext uri="{FF2B5EF4-FFF2-40B4-BE49-F238E27FC236}">
                <a16:creationId xmlns:a16="http://schemas.microsoft.com/office/drawing/2014/main" id="{9994D8AD-AB33-E1FE-7017-3C42733E9A4B}"/>
              </a:ext>
            </a:extLst>
          </p:cNvPr>
          <p:cNvGraphicFramePr>
            <a:graphicFrameLocks noGrp="1"/>
          </p:cNvGraphicFramePr>
          <p:nvPr>
            <p:ph idx="1"/>
            <p:extLst>
              <p:ext uri="{D42A27DB-BD31-4B8C-83A1-F6EECF244321}">
                <p14:modId xmlns:p14="http://schemas.microsoft.com/office/powerpoint/2010/main" val="3894853963"/>
              </p:ext>
            </p:extLst>
          </p:nvPr>
        </p:nvGraphicFramePr>
        <p:xfrm>
          <a:off x="1225296" y="2407920"/>
          <a:ext cx="9098280" cy="4289460"/>
        </p:xfrm>
        <a:graphic>
          <a:graphicData uri="http://schemas.openxmlformats.org/drawingml/2006/table">
            <a:tbl>
              <a:tblPr firstCol="1" bandCol="1">
                <a:tableStyleId>{5C22544A-7EE6-4342-B048-85BDC9FD1C3A}</a:tableStyleId>
              </a:tblPr>
              <a:tblGrid>
                <a:gridCol w="1133856">
                  <a:extLst>
                    <a:ext uri="{9D8B030D-6E8A-4147-A177-3AD203B41FA5}">
                      <a16:colId xmlns:a16="http://schemas.microsoft.com/office/drawing/2014/main" val="1859717816"/>
                    </a:ext>
                  </a:extLst>
                </a:gridCol>
                <a:gridCol w="6108192">
                  <a:extLst>
                    <a:ext uri="{9D8B030D-6E8A-4147-A177-3AD203B41FA5}">
                      <a16:colId xmlns:a16="http://schemas.microsoft.com/office/drawing/2014/main" val="1464981728"/>
                    </a:ext>
                  </a:extLst>
                </a:gridCol>
                <a:gridCol w="1856232">
                  <a:extLst>
                    <a:ext uri="{9D8B030D-6E8A-4147-A177-3AD203B41FA5}">
                      <a16:colId xmlns:a16="http://schemas.microsoft.com/office/drawing/2014/main" val="1630923042"/>
                    </a:ext>
                  </a:extLst>
                </a:gridCol>
              </a:tblGrid>
              <a:tr h="338660">
                <a:tc>
                  <a:txBody>
                    <a:bodyPr/>
                    <a:lstStyle/>
                    <a:p>
                      <a:pPr>
                        <a:lnSpc>
                          <a:spcPct val="120000"/>
                        </a:lnSpc>
                        <a:spcBef>
                          <a:spcPts val="600"/>
                        </a:spcBef>
                        <a:spcAft>
                          <a:spcPts val="600"/>
                        </a:spcAft>
                      </a:pPr>
                      <a:r>
                        <a:rPr lang="nl-NL" sz="1200">
                          <a:effectLst/>
                        </a:rPr>
                        <a:t>Mijlpalen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Definitie</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a:effectLst/>
                        </a:rPr>
                        <a:t>Timing </a:t>
                      </a:r>
                      <a:endParaRPr lang="nl-BE" sz="90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189605538"/>
                  </a:ext>
                </a:extLst>
              </a:tr>
              <a:tr h="698608">
                <a:tc>
                  <a:txBody>
                    <a:bodyPr/>
                    <a:lstStyle/>
                    <a:p>
                      <a:pPr>
                        <a:lnSpc>
                          <a:spcPct val="120000"/>
                        </a:lnSpc>
                        <a:spcBef>
                          <a:spcPts val="600"/>
                        </a:spcBef>
                        <a:spcAft>
                          <a:spcPts val="600"/>
                        </a:spcAft>
                      </a:pPr>
                      <a:r>
                        <a:rPr lang="nl-NL" sz="900" dirty="0">
                          <a:solidFill>
                            <a:srgbClr val="404040"/>
                          </a:solidFill>
                          <a:effectLst/>
                          <a:latin typeface="Arial" panose="020B0604020202020204" pitchFamily="34" charset="0"/>
                          <a:ea typeface="YouYuan"/>
                          <a:cs typeface="Tahoma" panose="020B0604030504040204" pitchFamily="34" charset="0"/>
                        </a:rPr>
                        <a:t>10</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marL="0" marR="0" lvl="0" indent="0" algn="l" defTabSz="457200" rtl="0" eaLnBrk="1" fontAlgn="auto" latinLnBrk="0" hangingPunct="1">
                        <a:lnSpc>
                          <a:spcPct val="120000"/>
                        </a:lnSpc>
                        <a:spcBef>
                          <a:spcPts val="600"/>
                        </a:spcBef>
                        <a:spcAft>
                          <a:spcPts val="600"/>
                        </a:spcAft>
                        <a:buClrTx/>
                        <a:buSzTx/>
                        <a:buFontTx/>
                        <a:buNone/>
                        <a:tabLst/>
                        <a:defRPr/>
                      </a:pPr>
                      <a:r>
                        <a:rPr lang="nl-NL" sz="1200" dirty="0">
                          <a:solidFill>
                            <a:srgbClr val="404040"/>
                          </a:solidFill>
                          <a:effectLst/>
                          <a:latin typeface="Arial" panose="020B0604020202020204" pitchFamily="34" charset="0"/>
                          <a:ea typeface="YouYuan"/>
                          <a:cs typeface="Tahoma" panose="020B0604030504040204" pitchFamily="34" charset="0"/>
                        </a:rPr>
                        <a:t>Terugkoppeling naar burgers en rechtspersonen op ingediende suggesties voorjaar</a:t>
                      </a:r>
                      <a:endParaRPr lang="nl-BE" sz="1200" dirty="0">
                        <a:solidFill>
                          <a:srgbClr val="404040"/>
                        </a:solidFill>
                        <a:effectLst/>
                        <a:latin typeface="Arial" panose="020B0604020202020204" pitchFamily="34" charset="0"/>
                        <a:ea typeface="YouYuan"/>
                        <a:cs typeface="Tahoma" panose="020B0604030504040204" pitchFamily="34" charset="0"/>
                      </a:endParaRPr>
                    </a:p>
                    <a:p>
                      <a:pPr>
                        <a:lnSpc>
                          <a:spcPct val="120000"/>
                        </a:lnSpc>
                        <a:spcBef>
                          <a:spcPts val="600"/>
                        </a:spcBef>
                        <a:spcAft>
                          <a:spcPts val="600"/>
                        </a:spcAft>
                      </a:pP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15/10/2025</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3354426170"/>
                  </a:ext>
                </a:extLst>
              </a:tr>
              <a:tr h="813048">
                <a:tc>
                  <a:txBody>
                    <a:bodyPr/>
                    <a:lstStyle/>
                    <a:p>
                      <a:pPr>
                        <a:lnSpc>
                          <a:spcPct val="120000"/>
                        </a:lnSpc>
                        <a:spcBef>
                          <a:spcPts val="600"/>
                        </a:spcBef>
                        <a:spcAft>
                          <a:spcPts val="600"/>
                        </a:spcAft>
                      </a:pPr>
                      <a:r>
                        <a:rPr lang="nl-NL" sz="900" dirty="0">
                          <a:solidFill>
                            <a:srgbClr val="404040"/>
                          </a:solidFill>
                          <a:effectLst/>
                          <a:latin typeface="Arial" panose="020B0604020202020204" pitchFamily="34" charset="0"/>
                          <a:ea typeface="YouYuan"/>
                          <a:cs typeface="Tahoma" panose="020B0604030504040204" pitchFamily="34" charset="0"/>
                        </a:rPr>
                        <a:t>11</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marL="0" marR="0" lvl="0" indent="0" algn="l" defTabSz="457200" rtl="0" eaLnBrk="1" fontAlgn="auto" latinLnBrk="0" hangingPunct="1">
                        <a:lnSpc>
                          <a:spcPct val="120000"/>
                        </a:lnSpc>
                        <a:spcBef>
                          <a:spcPts val="600"/>
                        </a:spcBef>
                        <a:spcAft>
                          <a:spcPts val="600"/>
                        </a:spcAft>
                        <a:buClrTx/>
                        <a:buSzTx/>
                        <a:buFontTx/>
                        <a:buNone/>
                        <a:tabLst/>
                        <a:defRPr/>
                      </a:pPr>
                      <a:r>
                        <a:rPr lang="nl-NL" sz="1200" dirty="0">
                          <a:effectLst/>
                        </a:rPr>
                        <a:t>Eerste participatie gemeenteraadsleden via GRC</a:t>
                      </a:r>
                    </a:p>
                    <a:p>
                      <a:pPr>
                        <a:lnSpc>
                          <a:spcPct val="120000"/>
                        </a:lnSpc>
                        <a:spcBef>
                          <a:spcPts val="600"/>
                        </a:spcBef>
                        <a:spcAft>
                          <a:spcPts val="600"/>
                        </a:spcAft>
                      </a:pPr>
                      <a:r>
                        <a:rPr lang="nl-BE" sz="900" dirty="0">
                          <a:solidFill>
                            <a:srgbClr val="404040"/>
                          </a:solidFill>
                          <a:effectLst/>
                          <a:latin typeface="Arial" panose="020B0604020202020204" pitchFamily="34" charset="0"/>
                          <a:ea typeface="YouYuan"/>
                          <a:cs typeface="Tahoma" panose="020B0604030504040204" pitchFamily="34" charset="0"/>
                        </a:rPr>
                        <a:t>Thematische participatie </a:t>
                      </a: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21/10/2025 (?)</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2948904347"/>
                  </a:ext>
                </a:extLst>
              </a:tr>
              <a:tr h="813048">
                <a:tc>
                  <a:txBody>
                    <a:bodyPr/>
                    <a:lstStyle/>
                    <a:p>
                      <a:pPr>
                        <a:lnSpc>
                          <a:spcPct val="120000"/>
                        </a:lnSpc>
                        <a:spcBef>
                          <a:spcPts val="600"/>
                        </a:spcBef>
                        <a:spcAft>
                          <a:spcPts val="600"/>
                        </a:spcAft>
                      </a:pPr>
                      <a:r>
                        <a:rPr lang="nl-NL" sz="900" dirty="0">
                          <a:solidFill>
                            <a:srgbClr val="404040"/>
                          </a:solidFill>
                          <a:effectLst/>
                          <a:latin typeface="Arial" panose="020B0604020202020204" pitchFamily="34" charset="0"/>
                          <a:ea typeface="YouYuan"/>
                          <a:cs typeface="Tahoma" panose="020B0604030504040204" pitchFamily="34" charset="0"/>
                        </a:rPr>
                        <a:t>12</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Advies op MJP door adviesraden </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November 2025</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1519822477"/>
                  </a:ext>
                </a:extLst>
              </a:tr>
              <a:tr h="813048">
                <a:tc>
                  <a:txBody>
                    <a:bodyPr/>
                    <a:lstStyle/>
                    <a:p>
                      <a:pPr>
                        <a:lnSpc>
                          <a:spcPct val="120000"/>
                        </a:lnSpc>
                        <a:spcBef>
                          <a:spcPts val="600"/>
                        </a:spcBef>
                        <a:spcAft>
                          <a:spcPts val="600"/>
                        </a:spcAft>
                      </a:pPr>
                      <a:r>
                        <a:rPr lang="nl-NL" sz="900" dirty="0">
                          <a:solidFill>
                            <a:srgbClr val="404040"/>
                          </a:solidFill>
                          <a:effectLst/>
                          <a:latin typeface="Arial" panose="020B0604020202020204" pitchFamily="34" charset="0"/>
                          <a:ea typeface="YouYuan"/>
                          <a:cs typeface="Tahoma" panose="020B0604030504040204" pitchFamily="34" charset="0"/>
                        </a:rPr>
                        <a:t>13</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Voorleggen MJP op GR december </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17/12/2025</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505125220"/>
                  </a:ext>
                </a:extLst>
              </a:tr>
              <a:tr h="813048">
                <a:tc>
                  <a:txBody>
                    <a:bodyPr/>
                    <a:lstStyle/>
                    <a:p>
                      <a:pPr>
                        <a:lnSpc>
                          <a:spcPct val="120000"/>
                        </a:lnSpc>
                        <a:spcBef>
                          <a:spcPts val="600"/>
                        </a:spcBef>
                        <a:spcAft>
                          <a:spcPts val="600"/>
                        </a:spcAft>
                      </a:pPr>
                      <a:r>
                        <a:rPr lang="nl-NL" sz="900" dirty="0">
                          <a:solidFill>
                            <a:srgbClr val="404040"/>
                          </a:solidFill>
                          <a:effectLst/>
                          <a:latin typeface="Arial" panose="020B0604020202020204" pitchFamily="34" charset="0"/>
                          <a:ea typeface="YouYuan"/>
                          <a:cs typeface="Tahoma" panose="020B0604030504040204" pitchFamily="34" charset="0"/>
                        </a:rPr>
                        <a:t>14</a:t>
                      </a:r>
                      <a:endParaRPr lang="nl-BE" sz="9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Toelichting MJP aan inwoners </a:t>
                      </a:r>
                      <a:r>
                        <a:rPr lang="nl-NL" sz="1200" dirty="0" err="1">
                          <a:solidFill>
                            <a:srgbClr val="404040"/>
                          </a:solidFill>
                          <a:effectLst/>
                          <a:latin typeface="Arial" panose="020B0604020202020204" pitchFamily="34" charset="0"/>
                          <a:ea typeface="YouYuan"/>
                          <a:cs typeface="Tahoma" panose="020B0604030504040204" pitchFamily="34" charset="0"/>
                        </a:rPr>
                        <a:t>dmv</a:t>
                      </a:r>
                      <a:r>
                        <a:rPr lang="nl-NL" sz="1200" dirty="0">
                          <a:solidFill>
                            <a:srgbClr val="404040"/>
                          </a:solidFill>
                          <a:effectLst/>
                          <a:latin typeface="Arial" panose="020B0604020202020204" pitchFamily="34" charset="0"/>
                          <a:ea typeface="YouYuan"/>
                          <a:cs typeface="Tahoma" panose="020B0604030504040204" pitchFamily="34" charset="0"/>
                        </a:rPr>
                        <a:t> </a:t>
                      </a:r>
                      <a:r>
                        <a:rPr lang="nl-NL" sz="1200" dirty="0" err="1">
                          <a:solidFill>
                            <a:srgbClr val="404040"/>
                          </a:solidFill>
                          <a:effectLst/>
                          <a:latin typeface="Arial" panose="020B0604020202020204" pitchFamily="34" charset="0"/>
                          <a:ea typeface="YouYuan"/>
                          <a:cs typeface="Tahoma" panose="020B0604030504040204" pitchFamily="34" charset="0"/>
                        </a:rPr>
                        <a:t>beleidscafées</a:t>
                      </a:r>
                      <a:r>
                        <a:rPr lang="nl-NL" sz="1200" dirty="0">
                          <a:solidFill>
                            <a:srgbClr val="404040"/>
                          </a:solidFill>
                          <a:effectLst/>
                          <a:latin typeface="Arial" panose="020B0604020202020204" pitchFamily="34" charset="0"/>
                          <a:ea typeface="YouYuan"/>
                          <a:cs typeface="Tahoma" panose="020B0604030504040204" pitchFamily="34" charset="0"/>
                        </a:rPr>
                        <a:t> (Bonheiden centrum/ </a:t>
                      </a:r>
                      <a:r>
                        <a:rPr lang="nl-NL" sz="1200" dirty="0" err="1">
                          <a:solidFill>
                            <a:srgbClr val="404040"/>
                          </a:solidFill>
                          <a:effectLst/>
                          <a:latin typeface="Arial" panose="020B0604020202020204" pitchFamily="34" charset="0"/>
                          <a:ea typeface="YouYuan"/>
                          <a:cs typeface="Tahoma" panose="020B0604030504040204" pitchFamily="34" charset="0"/>
                        </a:rPr>
                        <a:t>Rijmenam</a:t>
                      </a:r>
                      <a:r>
                        <a:rPr lang="nl-NL" sz="1200" dirty="0">
                          <a:solidFill>
                            <a:srgbClr val="404040"/>
                          </a:solidFill>
                          <a:effectLst/>
                          <a:latin typeface="Arial" panose="020B0604020202020204" pitchFamily="34" charset="0"/>
                          <a:ea typeface="YouYuan"/>
                          <a:cs typeface="Tahoma" panose="020B0604030504040204" pitchFamily="34" charset="0"/>
                        </a:rPr>
                        <a:t> centrum/ Putsesteenweg)</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tc>
                  <a:txBody>
                    <a:bodyPr/>
                    <a:lstStyle/>
                    <a:p>
                      <a:pPr>
                        <a:lnSpc>
                          <a:spcPct val="120000"/>
                        </a:lnSpc>
                        <a:spcBef>
                          <a:spcPts val="600"/>
                        </a:spcBef>
                        <a:spcAft>
                          <a:spcPts val="600"/>
                        </a:spcAft>
                      </a:pPr>
                      <a:r>
                        <a:rPr lang="nl-NL" sz="1200" dirty="0">
                          <a:solidFill>
                            <a:srgbClr val="404040"/>
                          </a:solidFill>
                          <a:effectLst/>
                          <a:latin typeface="Arial" panose="020B0604020202020204" pitchFamily="34" charset="0"/>
                          <a:ea typeface="YouYuan"/>
                          <a:cs typeface="Tahoma" panose="020B0604030504040204" pitchFamily="34" charset="0"/>
                        </a:rPr>
                        <a:t>Dec 2025/ Jan 2026</a:t>
                      </a:r>
                      <a:endParaRPr lang="nl-BE" sz="1200" dirty="0">
                        <a:solidFill>
                          <a:srgbClr val="404040"/>
                        </a:solidFill>
                        <a:effectLst/>
                        <a:latin typeface="Arial" panose="020B0604020202020204" pitchFamily="34" charset="0"/>
                        <a:ea typeface="YouYuan"/>
                        <a:cs typeface="Tahoma" panose="020B0604030504040204" pitchFamily="34" charset="0"/>
                      </a:endParaRPr>
                    </a:p>
                  </a:txBody>
                  <a:tcPr marT="0" marB="0"/>
                </a:tc>
                <a:extLst>
                  <a:ext uri="{0D108BD9-81ED-4DB2-BD59-A6C34878D82A}">
                    <a16:rowId xmlns:a16="http://schemas.microsoft.com/office/drawing/2014/main" val="581267572"/>
                  </a:ext>
                </a:extLst>
              </a:tr>
            </a:tbl>
          </a:graphicData>
        </a:graphic>
      </p:graphicFrame>
    </p:spTree>
    <p:extLst>
      <p:ext uri="{BB962C8B-B14F-4D97-AF65-F5344CB8AC3E}">
        <p14:creationId xmlns:p14="http://schemas.microsoft.com/office/powerpoint/2010/main" val="799891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CAA8FA-7046-F7AF-81D1-FFD5197312D9}"/>
              </a:ext>
            </a:extLst>
          </p:cNvPr>
          <p:cNvSpPr>
            <a:spLocks noGrp="1"/>
          </p:cNvSpPr>
          <p:nvPr>
            <p:ph type="title"/>
          </p:nvPr>
        </p:nvSpPr>
        <p:spPr/>
        <p:txBody>
          <a:bodyPr/>
          <a:lstStyle/>
          <a:p>
            <a:pPr algn="ctr"/>
            <a:r>
              <a:rPr lang="nl-NL" sz="2800" dirty="0"/>
              <a:t>Reglement </a:t>
            </a:r>
            <a:br>
              <a:rPr lang="nl-NL" sz="2800" dirty="0"/>
            </a:br>
            <a:r>
              <a:rPr lang="nl-NL" sz="2800" dirty="0"/>
              <a:t>Participatie </a:t>
            </a:r>
            <a:r>
              <a:rPr lang="nl-NL" sz="2800" dirty="0" err="1"/>
              <a:t>burgers&amp;rechtspersonen</a:t>
            </a:r>
            <a:r>
              <a:rPr lang="nl-NL" sz="2800" dirty="0"/>
              <a:t> </a:t>
            </a:r>
            <a:br>
              <a:rPr lang="nl-NL" sz="2800" dirty="0"/>
            </a:br>
            <a:r>
              <a:rPr lang="nl-NL" sz="2800" dirty="0"/>
              <a:t>MJP 2026-2031</a:t>
            </a:r>
            <a:endParaRPr lang="nl-BE" sz="2800" dirty="0"/>
          </a:p>
        </p:txBody>
      </p:sp>
      <p:sp>
        <p:nvSpPr>
          <p:cNvPr id="3" name="Tijdelijke aanduiding voor inhoud 2">
            <a:extLst>
              <a:ext uri="{FF2B5EF4-FFF2-40B4-BE49-F238E27FC236}">
                <a16:creationId xmlns:a16="http://schemas.microsoft.com/office/drawing/2014/main" id="{2959DF06-818C-8DC8-DBEE-C0AD2E9EF0CD}"/>
              </a:ext>
            </a:extLst>
          </p:cNvPr>
          <p:cNvSpPr>
            <a:spLocks noGrp="1"/>
          </p:cNvSpPr>
          <p:nvPr>
            <p:ph idx="1"/>
          </p:nvPr>
        </p:nvSpPr>
        <p:spPr/>
        <p:txBody>
          <a:bodyPr/>
          <a:lstStyle/>
          <a:p>
            <a:r>
              <a:rPr lang="nl-NL" dirty="0"/>
              <a:t>Participatie burgers en rechtspersonen</a:t>
            </a:r>
          </a:p>
          <a:p>
            <a:pPr lvl="1"/>
            <a:r>
              <a:rPr lang="nl-NL" dirty="0"/>
              <a:t>Inwoners en rechtspersonen van de gemeente</a:t>
            </a:r>
          </a:p>
          <a:p>
            <a:pPr lvl="1"/>
            <a:r>
              <a:rPr lang="nl-NL" dirty="0"/>
              <a:t>Geschreven suggesties - digitaal &amp; op papier</a:t>
            </a:r>
          </a:p>
          <a:p>
            <a:pPr lvl="1"/>
            <a:r>
              <a:rPr lang="nl-NL" dirty="0"/>
              <a:t>Suggesties beperkt tot gemeenschappelijk of gemeentelijk belang</a:t>
            </a:r>
          </a:p>
          <a:p>
            <a:pPr lvl="1"/>
            <a:r>
              <a:rPr lang="nl-NL" dirty="0"/>
              <a:t>Anonieme suggesties niet meegenomen</a:t>
            </a:r>
          </a:p>
          <a:p>
            <a:pPr lvl="1"/>
            <a:r>
              <a:rPr lang="nl-NL" dirty="0"/>
              <a:t>Feedback bij indienen en in oktober</a:t>
            </a:r>
          </a:p>
          <a:p>
            <a:endParaRPr lang="nl-BE" dirty="0"/>
          </a:p>
        </p:txBody>
      </p:sp>
    </p:spTree>
    <p:extLst>
      <p:ext uri="{BB962C8B-B14F-4D97-AF65-F5344CB8AC3E}">
        <p14:creationId xmlns:p14="http://schemas.microsoft.com/office/powerpoint/2010/main" val="4044115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6F2C578-52B2-3180-7500-81CD1C83B18E}"/>
              </a:ext>
            </a:extLst>
          </p:cNvPr>
          <p:cNvSpPr>
            <a:spLocks noGrp="1"/>
          </p:cNvSpPr>
          <p:nvPr>
            <p:ph type="ctrTitle"/>
          </p:nvPr>
        </p:nvSpPr>
        <p:spPr>
          <a:xfrm>
            <a:off x="2389395" y="705632"/>
            <a:ext cx="8825658" cy="2677648"/>
          </a:xfrm>
        </p:spPr>
        <p:txBody>
          <a:bodyPr/>
          <a:lstStyle/>
          <a:p>
            <a:r>
              <a:rPr lang="nl-BE" dirty="0"/>
              <a:t>Vragen?</a:t>
            </a:r>
          </a:p>
        </p:txBody>
      </p:sp>
    </p:spTree>
    <p:extLst>
      <p:ext uri="{BB962C8B-B14F-4D97-AF65-F5344CB8AC3E}">
        <p14:creationId xmlns:p14="http://schemas.microsoft.com/office/powerpoint/2010/main" val="9355350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directiekamer">
  <a:themeElements>
    <a:clrScheme name="Ion-directiekamer">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directiekamer">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directiekamer">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5B39E6E0AF204691617C52AF80DFDE" ma:contentTypeVersion="11" ma:contentTypeDescription="Create a new document." ma:contentTypeScope="" ma:versionID="17ccbe218d8b4f21b6300e4d7d50a8f0">
  <xsd:schema xmlns:xsd="http://www.w3.org/2001/XMLSchema" xmlns:xs="http://www.w3.org/2001/XMLSchema" xmlns:p="http://schemas.microsoft.com/office/2006/metadata/properties" xmlns:ns2="c95ceef7-f15c-41c0-b93a-31a649877ebe" xmlns:ns3="928e4807-59bc-4f88-bdd7-ee0d7f77eb3b" targetNamespace="http://schemas.microsoft.com/office/2006/metadata/properties" ma:root="true" ma:fieldsID="b3a66dedc0341665048c7ce383284dfc" ns2:_="" ns3:_="">
    <xsd:import namespace="c95ceef7-f15c-41c0-b93a-31a649877ebe"/>
    <xsd:import namespace="928e4807-59bc-4f88-bdd7-ee0d7f77eb3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5ceef7-f15c-41c0-b93a-31a649877e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95f087d-8bce-434f-9a47-3a7786dd1599"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28e4807-59bc-4f88-bdd7-ee0d7f77eb3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ffc5d63-4911-40fc-9768-e916a4a48e43}" ma:internalName="TaxCatchAll" ma:showField="CatchAllData" ma:web="928e4807-59bc-4f88-bdd7-ee0d7f77eb3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95ceef7-f15c-41c0-b93a-31a649877ebe">
      <Terms xmlns="http://schemas.microsoft.com/office/infopath/2007/PartnerControls"/>
    </lcf76f155ced4ddcb4097134ff3c332f>
    <TaxCatchAll xmlns="928e4807-59bc-4f88-bdd7-ee0d7f77eb3b" xsi:nil="true"/>
  </documentManagement>
</p:properties>
</file>

<file path=customXml/itemProps1.xml><?xml version="1.0" encoding="utf-8"?>
<ds:datastoreItem xmlns:ds="http://schemas.openxmlformats.org/officeDocument/2006/customXml" ds:itemID="{5BCCB60F-65E4-44BB-9F5A-7953931512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5ceef7-f15c-41c0-b93a-31a649877ebe"/>
    <ds:schemaRef ds:uri="928e4807-59bc-4f88-bdd7-ee0d7f77eb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DC06819-8A28-4FF8-BC8B-67E3FF6C8394}">
  <ds:schemaRefs>
    <ds:schemaRef ds:uri="http://schemas.microsoft.com/sharepoint/v3/contenttype/forms"/>
  </ds:schemaRefs>
</ds:datastoreItem>
</file>

<file path=customXml/itemProps3.xml><?xml version="1.0" encoding="utf-8"?>
<ds:datastoreItem xmlns:ds="http://schemas.openxmlformats.org/officeDocument/2006/customXml" ds:itemID="{820C3458-A860-4A46-8CA2-6E97647670B2}">
  <ds:schemaRefs>
    <ds:schemaRef ds:uri="http://schemas.microsoft.com/office/2006/documentManagement/types"/>
    <ds:schemaRef ds:uri="http://schemas.microsoft.com/office/infopath/2007/PartnerControls"/>
    <ds:schemaRef ds:uri="http://www.w3.org/XML/1998/namespace"/>
    <ds:schemaRef ds:uri="http://schemas.microsoft.com/office/2006/metadata/properties"/>
    <ds:schemaRef ds:uri="http://purl.org/dc/elements/1.1/"/>
    <ds:schemaRef ds:uri="c95ceef7-f15c-41c0-b93a-31a649877ebe"/>
    <ds:schemaRef ds:uri="928e4807-59bc-4f88-bdd7-ee0d7f77eb3b"/>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Ion Boardroom</Template>
  <TotalTime>372</TotalTime>
  <Words>570</Words>
  <Application>Microsoft Office PowerPoint</Application>
  <PresentationFormat>Breedbeeld</PresentationFormat>
  <Paragraphs>127</Paragraphs>
  <Slides>11</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vt:i4>
      </vt:variant>
    </vt:vector>
  </HeadingPairs>
  <TitlesOfParts>
    <vt:vector size="16" baseType="lpstr">
      <vt:lpstr>Arial</vt:lpstr>
      <vt:lpstr>Century Gothic</vt:lpstr>
      <vt:lpstr>Wingdings</vt:lpstr>
      <vt:lpstr>Wingdings 3</vt:lpstr>
      <vt:lpstr>Ion-directiekamer</vt:lpstr>
      <vt:lpstr>PARTICIPATIE MEERJARENPLAN 2026-2031</vt:lpstr>
      <vt:lpstr>Opmaak meerjarenplan 2026-2031</vt:lpstr>
      <vt:lpstr>Mijlpalen opmaak meerjarenplan</vt:lpstr>
      <vt:lpstr>Aanpak participatie opmaak MJP 2026-2031</vt:lpstr>
      <vt:lpstr>Overlopen mijlpalen participatie</vt:lpstr>
      <vt:lpstr>PowerPoint-presentatie</vt:lpstr>
      <vt:lpstr>Overlopen mijlpalen participatie</vt:lpstr>
      <vt:lpstr>Overlopen mijlpalen participatie</vt:lpstr>
      <vt:lpstr>Overlopen mijlpalen participatie</vt:lpstr>
      <vt:lpstr>Reglement  Participatie burgers&amp;rechtspersonen  MJP 2026-2031</vt:lpstr>
      <vt:lpstr>Vragen?</vt:lpstr>
    </vt:vector>
  </TitlesOfParts>
  <Company>Gemeente Bonheiden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Els Van Bever</dc:creator>
  <cp:lastModifiedBy>Marc Moens</cp:lastModifiedBy>
  <cp:revision>2</cp:revision>
  <dcterms:created xsi:type="dcterms:W3CDTF">2025-01-31T08:36:04Z</dcterms:created>
  <dcterms:modified xsi:type="dcterms:W3CDTF">2025-02-18T11:05:27Z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0x010100965B39E6E0AF204691617C52AF80DFDE</vt:lpwstr>
  </property>
  <property fmtid="{D5CDD505-2E9C-101B-9397-08002B2CF9AE}" pid="3" name="MediaServiceImageTags">
    <vt:lpwstr/>
  </property>
</Properties>
</file>