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3" r:id="rId4"/>
  </p:sldMasterIdLst>
  <p:notesMasterIdLst>
    <p:notesMasterId r:id="rId26"/>
  </p:notesMasterIdLst>
  <p:handoutMasterIdLst>
    <p:handoutMasterId r:id="rId27"/>
  </p:handoutMasterIdLst>
  <p:sldIdLst>
    <p:sldId id="258" r:id="rId5"/>
    <p:sldId id="264" r:id="rId6"/>
    <p:sldId id="303" r:id="rId7"/>
    <p:sldId id="298" r:id="rId8"/>
    <p:sldId id="289" r:id="rId9"/>
    <p:sldId id="266" r:id="rId10"/>
    <p:sldId id="267" r:id="rId11"/>
    <p:sldId id="269" r:id="rId12"/>
    <p:sldId id="270" r:id="rId13"/>
    <p:sldId id="271" r:id="rId14"/>
    <p:sldId id="304" r:id="rId15"/>
    <p:sldId id="293" r:id="rId16"/>
    <p:sldId id="295" r:id="rId17"/>
    <p:sldId id="305" r:id="rId18"/>
    <p:sldId id="294" r:id="rId19"/>
    <p:sldId id="300" r:id="rId20"/>
    <p:sldId id="273" r:id="rId21"/>
    <p:sldId id="301" r:id="rId22"/>
    <p:sldId id="291" r:id="rId23"/>
    <p:sldId id="292" r:id="rId24"/>
    <p:sldId id="306" r:id="rId25"/>
  </p:sldIdLst>
  <p:sldSz cx="12192000" cy="6858000"/>
  <p:notesSz cx="6797675" cy="9926638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ane De Boeck" initials="LDB" lastIdx="1" clrIdx="0">
    <p:extLst>
      <p:ext uri="{19B8F6BF-5375-455C-9EA6-DF929625EA0E}">
        <p15:presenceInfo xmlns:p15="http://schemas.microsoft.com/office/powerpoint/2012/main" userId="Liane De Boec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02BE"/>
    <a:srgbClr val="0A02A6"/>
    <a:srgbClr val="D3D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C4B9EC-5F28-41E0-BCA5-49CC5358B982}" v="619" dt="2025-03-18T11:17:07.178"/>
    <p1510:client id="{D1B21C61-E93E-4F8B-9FFA-DC81F82AF25A}" v="4" dt="2025-03-17T20:14:47.4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43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jörn Cloots" userId="043e7a3f-0429-44ea-9868-28f066cf128e" providerId="ADAL" clId="{D1B21C61-E93E-4F8B-9FFA-DC81F82AF25A}"/>
    <pc:docChg chg="custSel addSld delSld modSld">
      <pc:chgData name="Björn Cloots" userId="043e7a3f-0429-44ea-9868-28f066cf128e" providerId="ADAL" clId="{D1B21C61-E93E-4F8B-9FFA-DC81F82AF25A}" dt="2025-03-17T21:25:29.903" v="252" actId="13926"/>
      <pc:docMkLst>
        <pc:docMk/>
      </pc:docMkLst>
      <pc:sldChg chg="modSp mod">
        <pc:chgData name="Björn Cloots" userId="043e7a3f-0429-44ea-9868-28f066cf128e" providerId="ADAL" clId="{D1B21C61-E93E-4F8B-9FFA-DC81F82AF25A}" dt="2025-03-17T20:09:18.801" v="34" actId="20577"/>
        <pc:sldMkLst>
          <pc:docMk/>
          <pc:sldMk cId="4269217148" sldId="258"/>
        </pc:sldMkLst>
        <pc:spChg chg="mod">
          <ac:chgData name="Björn Cloots" userId="043e7a3f-0429-44ea-9868-28f066cf128e" providerId="ADAL" clId="{D1B21C61-E93E-4F8B-9FFA-DC81F82AF25A}" dt="2025-03-17T20:09:18.801" v="34" actId="20577"/>
          <ac:spMkLst>
            <pc:docMk/>
            <pc:sldMk cId="4269217148" sldId="258"/>
            <ac:spMk id="5" creationId="{B1E0FEEE-C681-0C4C-947C-1FB9C3F9EFCE}"/>
          </ac:spMkLst>
        </pc:spChg>
      </pc:sldChg>
      <pc:sldChg chg="modSp mod">
        <pc:chgData name="Björn Cloots" userId="043e7a3f-0429-44ea-9868-28f066cf128e" providerId="ADAL" clId="{D1B21C61-E93E-4F8B-9FFA-DC81F82AF25A}" dt="2025-03-17T21:25:29.903" v="252" actId="13926"/>
        <pc:sldMkLst>
          <pc:docMk/>
          <pc:sldMk cId="1511033144" sldId="264"/>
        </pc:sldMkLst>
        <pc:spChg chg="mod">
          <ac:chgData name="Björn Cloots" userId="043e7a3f-0429-44ea-9868-28f066cf128e" providerId="ADAL" clId="{D1B21C61-E93E-4F8B-9FFA-DC81F82AF25A}" dt="2025-03-17T21:25:29.903" v="252" actId="13926"/>
          <ac:spMkLst>
            <pc:docMk/>
            <pc:sldMk cId="1511033144" sldId="264"/>
            <ac:spMk id="3" creationId="{AD769F67-48DB-4568-8771-9E01B293CDC9}"/>
          </ac:spMkLst>
        </pc:spChg>
      </pc:sldChg>
      <pc:sldChg chg="del">
        <pc:chgData name="Björn Cloots" userId="043e7a3f-0429-44ea-9868-28f066cf128e" providerId="ADAL" clId="{D1B21C61-E93E-4F8B-9FFA-DC81F82AF25A}" dt="2025-03-17T20:12:14.088" v="177" actId="2696"/>
        <pc:sldMkLst>
          <pc:docMk/>
          <pc:sldMk cId="2275349388" sldId="289"/>
        </pc:sldMkLst>
      </pc:sldChg>
      <pc:sldChg chg="del">
        <pc:chgData name="Björn Cloots" userId="043e7a3f-0429-44ea-9868-28f066cf128e" providerId="ADAL" clId="{D1B21C61-E93E-4F8B-9FFA-DC81F82AF25A}" dt="2025-03-17T20:12:41.400" v="178" actId="2696"/>
        <pc:sldMkLst>
          <pc:docMk/>
          <pc:sldMk cId="188109488" sldId="293"/>
        </pc:sldMkLst>
      </pc:sldChg>
      <pc:sldChg chg="del">
        <pc:chgData name="Björn Cloots" userId="043e7a3f-0429-44ea-9868-28f066cf128e" providerId="ADAL" clId="{D1B21C61-E93E-4F8B-9FFA-DC81F82AF25A}" dt="2025-03-17T20:14:35.101" v="242" actId="2696"/>
        <pc:sldMkLst>
          <pc:docMk/>
          <pc:sldMk cId="85757167" sldId="294"/>
        </pc:sldMkLst>
      </pc:sldChg>
      <pc:sldChg chg="del">
        <pc:chgData name="Björn Cloots" userId="043e7a3f-0429-44ea-9868-28f066cf128e" providerId="ADAL" clId="{D1B21C61-E93E-4F8B-9FFA-DC81F82AF25A}" dt="2025-03-17T20:14:15.845" v="241" actId="2696"/>
        <pc:sldMkLst>
          <pc:docMk/>
          <pc:sldMk cId="2376317057" sldId="295"/>
        </pc:sldMkLst>
      </pc:sldChg>
      <pc:sldChg chg="modSp mod">
        <pc:chgData name="Björn Cloots" userId="043e7a3f-0429-44ea-9868-28f066cf128e" providerId="ADAL" clId="{D1B21C61-E93E-4F8B-9FFA-DC81F82AF25A}" dt="2025-03-17T20:11:38.878" v="176" actId="20577"/>
        <pc:sldMkLst>
          <pc:docMk/>
          <pc:sldMk cId="3959131127" sldId="298"/>
        </pc:sldMkLst>
        <pc:spChg chg="mod">
          <ac:chgData name="Björn Cloots" userId="043e7a3f-0429-44ea-9868-28f066cf128e" providerId="ADAL" clId="{D1B21C61-E93E-4F8B-9FFA-DC81F82AF25A}" dt="2025-03-17T20:11:38.878" v="176" actId="20577"/>
          <ac:spMkLst>
            <pc:docMk/>
            <pc:sldMk cId="3959131127" sldId="298"/>
            <ac:spMk id="2" creationId="{55F11FC5-A14B-93B2-6B15-13F8C34B4FC0}"/>
          </ac:spMkLst>
        </pc:spChg>
        <pc:spChg chg="mod">
          <ac:chgData name="Björn Cloots" userId="043e7a3f-0429-44ea-9868-28f066cf128e" providerId="ADAL" clId="{D1B21C61-E93E-4F8B-9FFA-DC81F82AF25A}" dt="2025-03-17T20:11:28.468" v="172" actId="14100"/>
          <ac:spMkLst>
            <pc:docMk/>
            <pc:sldMk cId="3959131127" sldId="298"/>
            <ac:spMk id="3" creationId="{C4295FB7-0FAE-CD76-22E3-31C0C847700D}"/>
          </ac:spMkLst>
        </pc:spChg>
      </pc:sldChg>
      <pc:sldChg chg="modSp add mod">
        <pc:chgData name="Björn Cloots" userId="043e7a3f-0429-44ea-9868-28f066cf128e" providerId="ADAL" clId="{D1B21C61-E93E-4F8B-9FFA-DC81F82AF25A}" dt="2025-03-17T20:13:30.820" v="240" actId="20577"/>
        <pc:sldMkLst>
          <pc:docMk/>
          <pc:sldMk cId="4216217116" sldId="303"/>
        </pc:sldMkLst>
        <pc:spChg chg="mod">
          <ac:chgData name="Björn Cloots" userId="043e7a3f-0429-44ea-9868-28f066cf128e" providerId="ADAL" clId="{D1B21C61-E93E-4F8B-9FFA-DC81F82AF25A}" dt="2025-03-17T20:13:15.627" v="227" actId="20577"/>
          <ac:spMkLst>
            <pc:docMk/>
            <pc:sldMk cId="4216217116" sldId="303"/>
            <ac:spMk id="2" creationId="{EC26E82A-740E-0AA7-DCD9-C74E83A9897D}"/>
          </ac:spMkLst>
        </pc:spChg>
        <pc:spChg chg="mod">
          <ac:chgData name="Björn Cloots" userId="043e7a3f-0429-44ea-9868-28f066cf128e" providerId="ADAL" clId="{D1B21C61-E93E-4F8B-9FFA-DC81F82AF25A}" dt="2025-03-17T20:13:30.820" v="240" actId="20577"/>
          <ac:spMkLst>
            <pc:docMk/>
            <pc:sldMk cId="4216217116" sldId="303"/>
            <ac:spMk id="3" creationId="{5118059A-6057-EE07-C498-1C28C90C93E9}"/>
          </ac:spMkLst>
        </pc:spChg>
      </pc:sldChg>
    </pc:docChg>
  </pc:docChgLst>
  <pc:docChgLst>
    <pc:chgData name="Björn Cloots" userId="043e7a3f-0429-44ea-9868-28f066cf128e" providerId="ADAL" clId="{92C4B9EC-5F28-41E0-BCA5-49CC5358B982}"/>
    <pc:docChg chg="undo custSel addSld delSld modSld">
      <pc:chgData name="Björn Cloots" userId="043e7a3f-0429-44ea-9868-28f066cf128e" providerId="ADAL" clId="{92C4B9EC-5F28-41E0-BCA5-49CC5358B982}" dt="2025-03-18T11:17:07.178" v="1416" actId="20577"/>
      <pc:docMkLst>
        <pc:docMk/>
      </pc:docMkLst>
      <pc:sldChg chg="modSp mod">
        <pc:chgData name="Björn Cloots" userId="043e7a3f-0429-44ea-9868-28f066cf128e" providerId="ADAL" clId="{92C4B9EC-5F28-41E0-BCA5-49CC5358B982}" dt="2025-03-18T07:11:17.670" v="67" actId="20577"/>
        <pc:sldMkLst>
          <pc:docMk/>
          <pc:sldMk cId="1511033144" sldId="264"/>
        </pc:sldMkLst>
        <pc:spChg chg="mod">
          <ac:chgData name="Björn Cloots" userId="043e7a3f-0429-44ea-9868-28f066cf128e" providerId="ADAL" clId="{92C4B9EC-5F28-41E0-BCA5-49CC5358B982}" dt="2025-03-18T07:11:17.670" v="67" actId="20577"/>
          <ac:spMkLst>
            <pc:docMk/>
            <pc:sldMk cId="1511033144" sldId="264"/>
            <ac:spMk id="3" creationId="{AD769F67-48DB-4568-8771-9E01B293CDC9}"/>
          </ac:spMkLst>
        </pc:spChg>
      </pc:sldChg>
      <pc:sldChg chg="modSp mod">
        <pc:chgData name="Björn Cloots" userId="043e7a3f-0429-44ea-9868-28f066cf128e" providerId="ADAL" clId="{92C4B9EC-5F28-41E0-BCA5-49CC5358B982}" dt="2025-03-18T08:11:07.021" v="804" actId="14"/>
        <pc:sldMkLst>
          <pc:docMk/>
          <pc:sldMk cId="545029267" sldId="266"/>
        </pc:sldMkLst>
        <pc:spChg chg="mod">
          <ac:chgData name="Björn Cloots" userId="043e7a3f-0429-44ea-9868-28f066cf128e" providerId="ADAL" clId="{92C4B9EC-5F28-41E0-BCA5-49CC5358B982}" dt="2025-03-18T08:10:28.890" v="771" actId="20577"/>
          <ac:spMkLst>
            <pc:docMk/>
            <pc:sldMk cId="545029267" sldId="266"/>
            <ac:spMk id="2" creationId="{512C9864-FFC1-4F71-9EE2-040E454EEEA1}"/>
          </ac:spMkLst>
        </pc:spChg>
        <pc:spChg chg="mod">
          <ac:chgData name="Björn Cloots" userId="043e7a3f-0429-44ea-9868-28f066cf128e" providerId="ADAL" clId="{92C4B9EC-5F28-41E0-BCA5-49CC5358B982}" dt="2025-03-18T08:11:07.021" v="804" actId="14"/>
          <ac:spMkLst>
            <pc:docMk/>
            <pc:sldMk cId="545029267" sldId="266"/>
            <ac:spMk id="3" creationId="{AD769F67-48DB-4568-8771-9E01B293CDC9}"/>
          </ac:spMkLst>
        </pc:spChg>
      </pc:sldChg>
      <pc:sldChg chg="delSp modSp mod">
        <pc:chgData name="Björn Cloots" userId="043e7a3f-0429-44ea-9868-28f066cf128e" providerId="ADAL" clId="{92C4B9EC-5F28-41E0-BCA5-49CC5358B982}" dt="2025-03-18T08:13:39.850" v="903" actId="5793"/>
        <pc:sldMkLst>
          <pc:docMk/>
          <pc:sldMk cId="2086062383" sldId="267"/>
        </pc:sldMkLst>
        <pc:spChg chg="mod">
          <ac:chgData name="Björn Cloots" userId="043e7a3f-0429-44ea-9868-28f066cf128e" providerId="ADAL" clId="{92C4B9EC-5F28-41E0-BCA5-49CC5358B982}" dt="2025-03-18T08:10:13.782" v="754" actId="20577"/>
          <ac:spMkLst>
            <pc:docMk/>
            <pc:sldMk cId="2086062383" sldId="267"/>
            <ac:spMk id="2" creationId="{512C9864-FFC1-4F71-9EE2-040E454EEEA1}"/>
          </ac:spMkLst>
        </pc:spChg>
        <pc:spChg chg="mod">
          <ac:chgData name="Björn Cloots" userId="043e7a3f-0429-44ea-9868-28f066cf128e" providerId="ADAL" clId="{92C4B9EC-5F28-41E0-BCA5-49CC5358B982}" dt="2025-03-18T08:13:39.850" v="903" actId="5793"/>
          <ac:spMkLst>
            <pc:docMk/>
            <pc:sldMk cId="2086062383" sldId="267"/>
            <ac:spMk id="3" creationId="{AD769F67-48DB-4568-8771-9E01B293CDC9}"/>
          </ac:spMkLst>
        </pc:spChg>
        <pc:spChg chg="del">
          <ac:chgData name="Björn Cloots" userId="043e7a3f-0429-44ea-9868-28f066cf128e" providerId="ADAL" clId="{92C4B9EC-5F28-41E0-BCA5-49CC5358B982}" dt="2025-03-18T08:10:04.982" v="737" actId="478"/>
          <ac:spMkLst>
            <pc:docMk/>
            <pc:sldMk cId="2086062383" sldId="267"/>
            <ac:spMk id="4" creationId="{12DD9694-4824-7DFB-1F36-5284C6E48E73}"/>
          </ac:spMkLst>
        </pc:spChg>
      </pc:sldChg>
      <pc:sldChg chg="modSp del mod">
        <pc:chgData name="Björn Cloots" userId="043e7a3f-0429-44ea-9868-28f066cf128e" providerId="ADAL" clId="{92C4B9EC-5F28-41E0-BCA5-49CC5358B982}" dt="2025-03-18T08:12:03.554" v="839" actId="2696"/>
        <pc:sldMkLst>
          <pc:docMk/>
          <pc:sldMk cId="3223593280" sldId="268"/>
        </pc:sldMkLst>
        <pc:spChg chg="mod">
          <ac:chgData name="Björn Cloots" userId="043e7a3f-0429-44ea-9868-28f066cf128e" providerId="ADAL" clId="{92C4B9EC-5F28-41E0-BCA5-49CC5358B982}" dt="2025-03-18T08:11:58.724" v="838" actId="21"/>
          <ac:spMkLst>
            <pc:docMk/>
            <pc:sldMk cId="3223593280" sldId="268"/>
            <ac:spMk id="3" creationId="{AD769F67-48DB-4568-8771-9E01B293CDC9}"/>
          </ac:spMkLst>
        </pc:spChg>
      </pc:sldChg>
      <pc:sldChg chg="modSp mod">
        <pc:chgData name="Björn Cloots" userId="043e7a3f-0429-44ea-9868-28f066cf128e" providerId="ADAL" clId="{92C4B9EC-5F28-41E0-BCA5-49CC5358B982}" dt="2025-03-18T08:53:34.530" v="1078" actId="20577"/>
        <pc:sldMkLst>
          <pc:docMk/>
          <pc:sldMk cId="682288425" sldId="269"/>
        </pc:sldMkLst>
        <pc:spChg chg="mod">
          <ac:chgData name="Björn Cloots" userId="043e7a3f-0429-44ea-9868-28f066cf128e" providerId="ADAL" clId="{92C4B9EC-5F28-41E0-BCA5-49CC5358B982}" dt="2025-03-18T08:13:01.610" v="891" actId="20577"/>
          <ac:spMkLst>
            <pc:docMk/>
            <pc:sldMk cId="682288425" sldId="269"/>
            <ac:spMk id="2" creationId="{512C9864-FFC1-4F71-9EE2-040E454EEEA1}"/>
          </ac:spMkLst>
        </pc:spChg>
        <pc:spChg chg="mod">
          <ac:chgData name="Björn Cloots" userId="043e7a3f-0429-44ea-9868-28f066cf128e" providerId="ADAL" clId="{92C4B9EC-5F28-41E0-BCA5-49CC5358B982}" dt="2025-03-18T08:53:34.530" v="1078" actId="20577"/>
          <ac:spMkLst>
            <pc:docMk/>
            <pc:sldMk cId="682288425" sldId="269"/>
            <ac:spMk id="3" creationId="{AD769F67-48DB-4568-8771-9E01B293CDC9}"/>
          </ac:spMkLst>
        </pc:spChg>
        <pc:spChg chg="mod">
          <ac:chgData name="Björn Cloots" userId="043e7a3f-0429-44ea-9868-28f066cf128e" providerId="ADAL" clId="{92C4B9EC-5F28-41E0-BCA5-49CC5358B982}" dt="2025-03-18T08:53:11.820" v="1072" actId="1076"/>
          <ac:spMkLst>
            <pc:docMk/>
            <pc:sldMk cId="682288425" sldId="269"/>
            <ac:spMk id="4" creationId="{736ED043-1044-541A-99AF-61D442C0B368}"/>
          </ac:spMkLst>
        </pc:spChg>
      </pc:sldChg>
      <pc:sldChg chg="modSp mod">
        <pc:chgData name="Björn Cloots" userId="043e7a3f-0429-44ea-9868-28f066cf128e" providerId="ADAL" clId="{92C4B9EC-5F28-41E0-BCA5-49CC5358B982}" dt="2025-03-18T09:31:26.410" v="1117" actId="20577"/>
        <pc:sldMkLst>
          <pc:docMk/>
          <pc:sldMk cId="3185254790" sldId="270"/>
        </pc:sldMkLst>
        <pc:spChg chg="mod">
          <ac:chgData name="Björn Cloots" userId="043e7a3f-0429-44ea-9868-28f066cf128e" providerId="ADAL" clId="{92C4B9EC-5F28-41E0-BCA5-49CC5358B982}" dt="2025-03-18T08:55:56.369" v="1095" actId="20577"/>
          <ac:spMkLst>
            <pc:docMk/>
            <pc:sldMk cId="3185254790" sldId="270"/>
            <ac:spMk id="2" creationId="{512C9864-FFC1-4F71-9EE2-040E454EEEA1}"/>
          </ac:spMkLst>
        </pc:spChg>
        <pc:spChg chg="mod">
          <ac:chgData name="Björn Cloots" userId="043e7a3f-0429-44ea-9868-28f066cf128e" providerId="ADAL" clId="{92C4B9EC-5F28-41E0-BCA5-49CC5358B982}" dt="2025-03-18T09:31:26.410" v="1117" actId="20577"/>
          <ac:spMkLst>
            <pc:docMk/>
            <pc:sldMk cId="3185254790" sldId="270"/>
            <ac:spMk id="3" creationId="{AD769F67-48DB-4568-8771-9E01B293CDC9}"/>
          </ac:spMkLst>
        </pc:spChg>
      </pc:sldChg>
      <pc:sldChg chg="modSp mod">
        <pc:chgData name="Björn Cloots" userId="043e7a3f-0429-44ea-9868-28f066cf128e" providerId="ADAL" clId="{92C4B9EC-5F28-41E0-BCA5-49CC5358B982}" dt="2025-03-18T09:32:21.359" v="1143" actId="20577"/>
        <pc:sldMkLst>
          <pc:docMk/>
          <pc:sldMk cId="3663462691" sldId="271"/>
        </pc:sldMkLst>
        <pc:spChg chg="mod">
          <ac:chgData name="Björn Cloots" userId="043e7a3f-0429-44ea-9868-28f066cf128e" providerId="ADAL" clId="{92C4B9EC-5F28-41E0-BCA5-49CC5358B982}" dt="2025-03-18T09:32:21.359" v="1143" actId="20577"/>
          <ac:spMkLst>
            <pc:docMk/>
            <pc:sldMk cId="3663462691" sldId="271"/>
            <ac:spMk id="2" creationId="{512C9864-FFC1-4F71-9EE2-040E454EEEA1}"/>
          </ac:spMkLst>
        </pc:spChg>
        <pc:spChg chg="mod">
          <ac:chgData name="Björn Cloots" userId="043e7a3f-0429-44ea-9868-28f066cf128e" providerId="ADAL" clId="{92C4B9EC-5F28-41E0-BCA5-49CC5358B982}" dt="2025-03-18T09:32:03.070" v="1126" actId="20577"/>
          <ac:spMkLst>
            <pc:docMk/>
            <pc:sldMk cId="3663462691" sldId="271"/>
            <ac:spMk id="3" creationId="{AD769F67-48DB-4568-8771-9E01B293CDC9}"/>
          </ac:spMkLst>
        </pc:spChg>
      </pc:sldChg>
      <pc:sldChg chg="modSp mod">
        <pc:chgData name="Björn Cloots" userId="043e7a3f-0429-44ea-9868-28f066cf128e" providerId="ADAL" clId="{92C4B9EC-5F28-41E0-BCA5-49CC5358B982}" dt="2025-03-18T10:55:31.835" v="1203" actId="20577"/>
        <pc:sldMkLst>
          <pc:docMk/>
          <pc:sldMk cId="3583853532" sldId="273"/>
        </pc:sldMkLst>
        <pc:spChg chg="mod">
          <ac:chgData name="Björn Cloots" userId="043e7a3f-0429-44ea-9868-28f066cf128e" providerId="ADAL" clId="{92C4B9EC-5F28-41E0-BCA5-49CC5358B982}" dt="2025-03-18T10:55:31.835" v="1203" actId="20577"/>
          <ac:spMkLst>
            <pc:docMk/>
            <pc:sldMk cId="3583853532" sldId="273"/>
            <ac:spMk id="2" creationId="{512C9864-FFC1-4F71-9EE2-040E454EEEA1}"/>
          </ac:spMkLst>
        </pc:spChg>
        <pc:spChg chg="mod">
          <ac:chgData name="Björn Cloots" userId="043e7a3f-0429-44ea-9868-28f066cf128e" providerId="ADAL" clId="{92C4B9EC-5F28-41E0-BCA5-49CC5358B982}" dt="2025-03-18T10:55:16.443" v="1201" actId="20577"/>
          <ac:spMkLst>
            <pc:docMk/>
            <pc:sldMk cId="3583853532" sldId="273"/>
            <ac:spMk id="3" creationId="{AD769F67-48DB-4568-8771-9E01B293CDC9}"/>
          </ac:spMkLst>
        </pc:spChg>
      </pc:sldChg>
      <pc:sldChg chg="del">
        <pc:chgData name="Björn Cloots" userId="043e7a3f-0429-44ea-9868-28f066cf128e" providerId="ADAL" clId="{92C4B9EC-5F28-41E0-BCA5-49CC5358B982}" dt="2025-03-18T10:49:27.643" v="1156" actId="2696"/>
        <pc:sldMkLst>
          <pc:docMk/>
          <pc:sldMk cId="3146165546" sldId="276"/>
        </pc:sldMkLst>
      </pc:sldChg>
      <pc:sldChg chg="modSp mod">
        <pc:chgData name="Björn Cloots" userId="043e7a3f-0429-44ea-9868-28f066cf128e" providerId="ADAL" clId="{92C4B9EC-5F28-41E0-BCA5-49CC5358B982}" dt="2025-03-18T08:07:27.417" v="664" actId="20577"/>
        <pc:sldMkLst>
          <pc:docMk/>
          <pc:sldMk cId="1814022327" sldId="289"/>
        </pc:sldMkLst>
        <pc:spChg chg="mod">
          <ac:chgData name="Björn Cloots" userId="043e7a3f-0429-44ea-9868-28f066cf128e" providerId="ADAL" clId="{92C4B9EC-5F28-41E0-BCA5-49CC5358B982}" dt="2025-03-18T08:07:27.417" v="664" actId="20577"/>
          <ac:spMkLst>
            <pc:docMk/>
            <pc:sldMk cId="1814022327" sldId="289"/>
            <ac:spMk id="2" creationId="{512C9864-FFC1-4F71-9EE2-040E454EEEA1}"/>
          </ac:spMkLst>
        </pc:spChg>
        <pc:spChg chg="mod">
          <ac:chgData name="Björn Cloots" userId="043e7a3f-0429-44ea-9868-28f066cf128e" providerId="ADAL" clId="{92C4B9EC-5F28-41E0-BCA5-49CC5358B982}" dt="2025-03-18T08:07:19.047" v="660" actId="20577"/>
          <ac:spMkLst>
            <pc:docMk/>
            <pc:sldMk cId="1814022327" sldId="289"/>
            <ac:spMk id="3" creationId="{AD769F67-48DB-4568-8771-9E01B293CDC9}"/>
          </ac:spMkLst>
        </pc:spChg>
      </pc:sldChg>
      <pc:sldChg chg="modSp mod">
        <pc:chgData name="Björn Cloots" userId="043e7a3f-0429-44ea-9868-28f066cf128e" providerId="ADAL" clId="{92C4B9EC-5F28-41E0-BCA5-49CC5358B982}" dt="2025-03-18T09:40:33.605" v="1145" actId="20577"/>
        <pc:sldMkLst>
          <pc:docMk/>
          <pc:sldMk cId="2609903702" sldId="294"/>
        </pc:sldMkLst>
        <pc:spChg chg="mod">
          <ac:chgData name="Björn Cloots" userId="043e7a3f-0429-44ea-9868-28f066cf128e" providerId="ADAL" clId="{92C4B9EC-5F28-41E0-BCA5-49CC5358B982}" dt="2025-03-18T09:40:33.605" v="1145" actId="20577"/>
          <ac:spMkLst>
            <pc:docMk/>
            <pc:sldMk cId="2609903702" sldId="294"/>
            <ac:spMk id="2" creationId="{512C9864-FFC1-4F71-9EE2-040E454EEEA1}"/>
          </ac:spMkLst>
        </pc:spChg>
      </pc:sldChg>
      <pc:sldChg chg="addSp delSp modSp mod modClrScheme chgLayout">
        <pc:chgData name="Björn Cloots" userId="043e7a3f-0429-44ea-9868-28f066cf128e" providerId="ADAL" clId="{92C4B9EC-5F28-41E0-BCA5-49CC5358B982}" dt="2025-03-18T07:54:22.133" v="540" actId="20577"/>
        <pc:sldMkLst>
          <pc:docMk/>
          <pc:sldMk cId="3959131127" sldId="298"/>
        </pc:sldMkLst>
        <pc:spChg chg="mod">
          <ac:chgData name="Björn Cloots" userId="043e7a3f-0429-44ea-9868-28f066cf128e" providerId="ADAL" clId="{92C4B9EC-5F28-41E0-BCA5-49CC5358B982}" dt="2025-03-18T07:54:14.739" v="523" actId="26606"/>
          <ac:spMkLst>
            <pc:docMk/>
            <pc:sldMk cId="3959131127" sldId="298"/>
            <ac:spMk id="2" creationId="{55F11FC5-A14B-93B2-6B15-13F8C34B4FC0}"/>
          </ac:spMkLst>
        </pc:spChg>
        <pc:spChg chg="mod">
          <ac:chgData name="Björn Cloots" userId="043e7a3f-0429-44ea-9868-28f066cf128e" providerId="ADAL" clId="{92C4B9EC-5F28-41E0-BCA5-49CC5358B982}" dt="2025-03-18T07:54:22.133" v="540" actId="20577"/>
          <ac:spMkLst>
            <pc:docMk/>
            <pc:sldMk cId="3959131127" sldId="298"/>
            <ac:spMk id="3" creationId="{C4295FB7-0FAE-CD76-22E3-31C0C847700D}"/>
          </ac:spMkLst>
        </pc:spChg>
        <pc:picChg chg="del">
          <ac:chgData name="Björn Cloots" userId="043e7a3f-0429-44ea-9868-28f066cf128e" providerId="ADAL" clId="{92C4B9EC-5F28-41E0-BCA5-49CC5358B982}" dt="2025-03-18T07:47:03.741" v="488" actId="478"/>
          <ac:picMkLst>
            <pc:docMk/>
            <pc:sldMk cId="3959131127" sldId="298"/>
            <ac:picMk id="5" creationId="{30AD7B01-AA79-4B10-FFE2-4FDE068ED2C4}"/>
          </ac:picMkLst>
        </pc:picChg>
        <pc:picChg chg="add mod ord">
          <ac:chgData name="Björn Cloots" userId="043e7a3f-0429-44ea-9868-28f066cf128e" providerId="ADAL" clId="{92C4B9EC-5F28-41E0-BCA5-49CC5358B982}" dt="2025-03-18T07:54:14.739" v="523" actId="26606"/>
          <ac:picMkLst>
            <pc:docMk/>
            <pc:sldMk cId="3959131127" sldId="298"/>
            <ac:picMk id="6" creationId="{51956789-6A82-7F1D-439D-F239C1C03D82}"/>
          </ac:picMkLst>
        </pc:picChg>
      </pc:sldChg>
      <pc:sldChg chg="modSp del">
        <pc:chgData name="Björn Cloots" userId="043e7a3f-0429-44ea-9868-28f066cf128e" providerId="ADAL" clId="{92C4B9EC-5F28-41E0-BCA5-49CC5358B982}" dt="2025-03-18T10:56:32.426" v="1221" actId="47"/>
        <pc:sldMkLst>
          <pc:docMk/>
          <pc:sldMk cId="2761871037" sldId="299"/>
        </pc:sldMkLst>
        <pc:spChg chg="mod">
          <ac:chgData name="Björn Cloots" userId="043e7a3f-0429-44ea-9868-28f066cf128e" providerId="ADAL" clId="{92C4B9EC-5F28-41E0-BCA5-49CC5358B982}" dt="2025-03-18T10:56:30.305" v="1220" actId="5793"/>
          <ac:spMkLst>
            <pc:docMk/>
            <pc:sldMk cId="2761871037" sldId="299"/>
            <ac:spMk id="3" creationId="{04D35B26-EBB6-83CB-2535-E058622709B0}"/>
          </ac:spMkLst>
        </pc:spChg>
      </pc:sldChg>
      <pc:sldChg chg="modSp mod modAnim">
        <pc:chgData name="Björn Cloots" userId="043e7a3f-0429-44ea-9868-28f066cf128e" providerId="ADAL" clId="{92C4B9EC-5F28-41E0-BCA5-49CC5358B982}" dt="2025-03-18T10:54:28.606" v="1188" actId="20577"/>
        <pc:sldMkLst>
          <pc:docMk/>
          <pc:sldMk cId="1680584786" sldId="300"/>
        </pc:sldMkLst>
        <pc:spChg chg="mod">
          <ac:chgData name="Björn Cloots" userId="043e7a3f-0429-44ea-9868-28f066cf128e" providerId="ADAL" clId="{92C4B9EC-5F28-41E0-BCA5-49CC5358B982}" dt="2025-03-18T10:54:28.606" v="1188" actId="20577"/>
          <ac:spMkLst>
            <pc:docMk/>
            <pc:sldMk cId="1680584786" sldId="300"/>
            <ac:spMk id="2" creationId="{8644A234-D429-867D-36C2-ACA6A085BACF}"/>
          </ac:spMkLst>
        </pc:spChg>
        <pc:spChg chg="mod">
          <ac:chgData name="Björn Cloots" userId="043e7a3f-0429-44ea-9868-28f066cf128e" providerId="ADAL" clId="{92C4B9EC-5F28-41E0-BCA5-49CC5358B982}" dt="2025-03-18T10:54:22.453" v="1186" actId="20577"/>
          <ac:spMkLst>
            <pc:docMk/>
            <pc:sldMk cId="1680584786" sldId="300"/>
            <ac:spMk id="3" creationId="{F5EE7361-387E-C0DC-83C0-46970868D2F4}"/>
          </ac:spMkLst>
        </pc:spChg>
      </pc:sldChg>
      <pc:sldChg chg="modSp mod">
        <pc:chgData name="Björn Cloots" userId="043e7a3f-0429-44ea-9868-28f066cf128e" providerId="ADAL" clId="{92C4B9EC-5F28-41E0-BCA5-49CC5358B982}" dt="2025-03-18T10:57:54.720" v="1300" actId="20577"/>
        <pc:sldMkLst>
          <pc:docMk/>
          <pc:sldMk cId="1521600343" sldId="301"/>
        </pc:sldMkLst>
        <pc:spChg chg="mod">
          <ac:chgData name="Björn Cloots" userId="043e7a3f-0429-44ea-9868-28f066cf128e" providerId="ADAL" clId="{92C4B9EC-5F28-41E0-BCA5-49CC5358B982}" dt="2025-03-18T10:57:54.720" v="1300" actId="20577"/>
          <ac:spMkLst>
            <pc:docMk/>
            <pc:sldMk cId="1521600343" sldId="301"/>
            <ac:spMk id="3" creationId="{F3772740-0EC3-C41D-0203-3BDC2C29DA13}"/>
          </ac:spMkLst>
        </pc:spChg>
      </pc:sldChg>
      <pc:sldChg chg="del">
        <pc:chgData name="Björn Cloots" userId="043e7a3f-0429-44ea-9868-28f066cf128e" providerId="ADAL" clId="{92C4B9EC-5F28-41E0-BCA5-49CC5358B982}" dt="2025-03-18T10:09:39.208" v="1147" actId="47"/>
        <pc:sldMkLst>
          <pc:docMk/>
          <pc:sldMk cId="1592909723" sldId="302"/>
        </pc:sldMkLst>
      </pc:sldChg>
      <pc:sldChg chg="addSp modSp mod modClrScheme modAnim chgLayout">
        <pc:chgData name="Björn Cloots" userId="043e7a3f-0429-44ea-9868-28f066cf128e" providerId="ADAL" clId="{92C4B9EC-5F28-41E0-BCA5-49CC5358B982}" dt="2025-03-18T07:44:56.561" v="465"/>
        <pc:sldMkLst>
          <pc:docMk/>
          <pc:sldMk cId="4216217116" sldId="303"/>
        </pc:sldMkLst>
        <pc:spChg chg="mod ord">
          <ac:chgData name="Björn Cloots" userId="043e7a3f-0429-44ea-9868-28f066cf128e" providerId="ADAL" clId="{92C4B9EC-5F28-41E0-BCA5-49CC5358B982}" dt="2025-03-18T07:19:20.536" v="113" actId="26606"/>
          <ac:spMkLst>
            <pc:docMk/>
            <pc:sldMk cId="4216217116" sldId="303"/>
            <ac:spMk id="2" creationId="{EC26E82A-740E-0AA7-DCD9-C74E83A9897D}"/>
          </ac:spMkLst>
        </pc:spChg>
        <pc:spChg chg="mod ord">
          <ac:chgData name="Björn Cloots" userId="043e7a3f-0429-44ea-9868-28f066cf128e" providerId="ADAL" clId="{92C4B9EC-5F28-41E0-BCA5-49CC5358B982}" dt="2025-03-18T07:44:36.557" v="464" actId="20577"/>
          <ac:spMkLst>
            <pc:docMk/>
            <pc:sldMk cId="4216217116" sldId="303"/>
            <ac:spMk id="3" creationId="{5118059A-6057-EE07-C498-1C28C90C93E9}"/>
          </ac:spMkLst>
        </pc:spChg>
        <pc:picChg chg="add mod">
          <ac:chgData name="Björn Cloots" userId="043e7a3f-0429-44ea-9868-28f066cf128e" providerId="ADAL" clId="{92C4B9EC-5F28-41E0-BCA5-49CC5358B982}" dt="2025-03-18T07:19:20.536" v="113" actId="26606"/>
          <ac:picMkLst>
            <pc:docMk/>
            <pc:sldMk cId="4216217116" sldId="303"/>
            <ac:picMk id="5" creationId="{3E6AD32B-AD93-6891-1B96-F59E3BA9FA9C}"/>
          </ac:picMkLst>
        </pc:picChg>
      </pc:sldChg>
      <pc:sldChg chg="add">
        <pc:chgData name="Björn Cloots" userId="043e7a3f-0429-44ea-9868-28f066cf128e" providerId="ADAL" clId="{92C4B9EC-5F28-41E0-BCA5-49CC5358B982}" dt="2025-03-18T07:58:57.266" v="541" actId="2890"/>
        <pc:sldMkLst>
          <pc:docMk/>
          <pc:sldMk cId="1319903265" sldId="304"/>
        </pc:sldMkLst>
      </pc:sldChg>
      <pc:sldChg chg="addSp delSp modSp new mod modClrScheme chgLayout">
        <pc:chgData name="Björn Cloots" userId="043e7a3f-0429-44ea-9868-28f066cf128e" providerId="ADAL" clId="{92C4B9EC-5F28-41E0-BCA5-49CC5358B982}" dt="2025-03-18T11:14:13.725" v="1414" actId="27614"/>
        <pc:sldMkLst>
          <pc:docMk/>
          <pc:sldMk cId="3252718581" sldId="305"/>
        </pc:sldMkLst>
        <pc:spChg chg="add del">
          <ac:chgData name="Björn Cloots" userId="043e7a3f-0429-44ea-9868-28f066cf128e" providerId="ADAL" clId="{92C4B9EC-5F28-41E0-BCA5-49CC5358B982}" dt="2025-03-18T11:14:03.062" v="1413" actId="26606"/>
          <ac:spMkLst>
            <pc:docMk/>
            <pc:sldMk cId="3252718581" sldId="305"/>
            <ac:spMk id="2" creationId="{737B51F4-F319-14B9-251A-718D50DA3743}"/>
          </ac:spMkLst>
        </pc:spChg>
        <pc:spChg chg="add del mod">
          <ac:chgData name="Björn Cloots" userId="043e7a3f-0429-44ea-9868-28f066cf128e" providerId="ADAL" clId="{92C4B9EC-5F28-41E0-BCA5-49CC5358B982}" dt="2025-03-18T11:14:03.062" v="1413" actId="26606"/>
          <ac:spMkLst>
            <pc:docMk/>
            <pc:sldMk cId="3252718581" sldId="305"/>
            <ac:spMk id="3" creationId="{1134CE0E-B294-3CAB-929B-5FCA8D28CCD2}"/>
          </ac:spMkLst>
        </pc:spChg>
        <pc:picChg chg="add del mod">
          <ac:chgData name="Björn Cloots" userId="043e7a3f-0429-44ea-9868-28f066cf128e" providerId="ADAL" clId="{92C4B9EC-5F28-41E0-BCA5-49CC5358B982}" dt="2025-03-18T11:13:55.722" v="1412" actId="478"/>
          <ac:picMkLst>
            <pc:docMk/>
            <pc:sldMk cId="3252718581" sldId="305"/>
            <ac:picMk id="5" creationId="{1E914403-32E9-FD5B-801C-9E8FE554BA67}"/>
          </ac:picMkLst>
        </pc:picChg>
        <pc:picChg chg="add mod">
          <ac:chgData name="Björn Cloots" userId="043e7a3f-0429-44ea-9868-28f066cf128e" providerId="ADAL" clId="{92C4B9EC-5F28-41E0-BCA5-49CC5358B982}" dt="2025-03-18T11:14:13.725" v="1414" actId="27614"/>
          <ac:picMkLst>
            <pc:docMk/>
            <pc:sldMk cId="3252718581" sldId="305"/>
            <ac:picMk id="1026" creationId="{820467C0-167C-626B-122B-9A643532DB5A}"/>
          </ac:picMkLst>
        </pc:picChg>
      </pc:sldChg>
      <pc:sldChg chg="modSp mod">
        <pc:chgData name="Björn Cloots" userId="043e7a3f-0429-44ea-9868-28f066cf128e" providerId="ADAL" clId="{92C4B9EC-5F28-41E0-BCA5-49CC5358B982}" dt="2025-03-18T11:17:07.178" v="1416" actId="20577"/>
        <pc:sldMkLst>
          <pc:docMk/>
          <pc:sldMk cId="3705831516" sldId="306"/>
        </pc:sldMkLst>
        <pc:spChg chg="mod">
          <ac:chgData name="Björn Cloots" userId="043e7a3f-0429-44ea-9868-28f066cf128e" providerId="ADAL" clId="{92C4B9EC-5F28-41E0-BCA5-49CC5358B982}" dt="2025-03-18T11:17:07.178" v="1416" actId="20577"/>
          <ac:spMkLst>
            <pc:docMk/>
            <pc:sldMk cId="3705831516" sldId="306"/>
            <ac:spMk id="3" creationId="{99BD4965-29B3-1886-0B05-390788565A5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5B9CBFE7-4DEC-8044-B614-9803315FEA2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9F6B93A3-A374-6842-AE2B-F3CD55624F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88C89-EAFA-5648-8218-8A336A70213A}" type="datetimeFigureOut">
              <a:rPr lang="nl-BE" smtClean="0"/>
              <a:t>18/03/2025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D929900-0723-A34C-9AF3-A1F0252C3D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C45BC42-10D6-5D46-8178-69F94799130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85FCDE-CD57-5948-B7CD-B9E4B69CAC5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2346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302C81-7727-4B80-B5DB-A325E2F8F8AF}" type="datetimeFigureOut">
              <a:rPr lang="nl-BE" smtClean="0"/>
              <a:t>18/03/2025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5E48E0-3318-49AB-9FE8-EEFF757AB02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63176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Afbeelding 15">
            <a:extLst>
              <a:ext uri="{FF2B5EF4-FFF2-40B4-BE49-F238E27FC236}">
                <a16:creationId xmlns:a16="http://schemas.microsoft.com/office/drawing/2014/main" id="{FC1326C9-40B3-5F44-A322-10245A3965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9361" y="1635073"/>
            <a:ext cx="2993275" cy="2373977"/>
          </a:xfrm>
          <a:prstGeom prst="rect">
            <a:avLst/>
          </a:prstGeom>
        </p:spPr>
      </p:pic>
      <p:sp>
        <p:nvSpPr>
          <p:cNvPr id="19" name="Titel 1">
            <a:extLst>
              <a:ext uri="{FF2B5EF4-FFF2-40B4-BE49-F238E27FC236}">
                <a16:creationId xmlns:a16="http://schemas.microsoft.com/office/drawing/2014/main" id="{16227EAD-21CC-E747-B8B1-9040085CF5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199" y="4811831"/>
            <a:ext cx="10515600" cy="61212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algn="ctr">
              <a:defRPr sz="4000" b="0" i="0">
                <a:solidFill>
                  <a:schemeClr val="accent5"/>
                </a:solidFill>
                <a:latin typeface="+mn-lt"/>
              </a:defRPr>
            </a:lvl1pPr>
          </a:lstStyle>
          <a:p>
            <a:r>
              <a:rPr lang="nl-NL"/>
              <a:t>Klik om titel te bewerken</a:t>
            </a:r>
            <a:endParaRPr lang="nl-BE"/>
          </a:p>
        </p:txBody>
      </p:sp>
      <p:sp>
        <p:nvSpPr>
          <p:cNvPr id="23" name="Ondertitel 2">
            <a:extLst>
              <a:ext uri="{FF2B5EF4-FFF2-40B4-BE49-F238E27FC236}">
                <a16:creationId xmlns:a16="http://schemas.microsoft.com/office/drawing/2014/main" id="{AE829572-3A94-2E41-B947-398E47A9E76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838199" y="5607032"/>
            <a:ext cx="10515600" cy="61212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buNone/>
              <a:defRPr sz="2400" b="1" i="0" baseline="0">
                <a:solidFill>
                  <a:schemeClr val="tx2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ondertitel van het model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23683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dacht trekk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68CD7741-0FC2-3242-9CEB-3022BEBE4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5597" y="6113436"/>
            <a:ext cx="1460806" cy="366696"/>
          </a:xfrm>
          <a:prstGeom prst="rect">
            <a:avLst/>
          </a:prstGeom>
        </p:spPr>
      </p:pic>
      <p:sp>
        <p:nvSpPr>
          <p:cNvPr id="11" name="Tijdelijke aanduiding voor tekst 2">
            <a:extLst>
              <a:ext uri="{FF2B5EF4-FFF2-40B4-BE49-F238E27FC236}">
                <a16:creationId xmlns:a16="http://schemas.microsoft.com/office/drawing/2014/main" id="{2E79A94A-1A5E-8941-8803-5897D05AB1B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62013" y="1600200"/>
            <a:ext cx="10515600" cy="3379788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algn="ctr"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algn="ctr"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algn="ctr"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algn="ctr">
              <a:defRPr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</a:lstStyle>
          <a:p>
            <a:pPr lvl="0"/>
            <a:r>
              <a:rPr lang="nl-NL"/>
              <a:t>Typ hier je tekst</a:t>
            </a:r>
          </a:p>
        </p:txBody>
      </p:sp>
    </p:spTree>
    <p:extLst>
      <p:ext uri="{BB962C8B-B14F-4D97-AF65-F5344CB8AC3E}">
        <p14:creationId xmlns:p14="http://schemas.microsoft.com/office/powerpoint/2010/main" val="3458739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te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1C67941C-E93C-EF4D-AE9E-92A281D62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749" y="6035783"/>
            <a:ext cx="1715786" cy="566609"/>
          </a:xfrm>
          <a:prstGeom prst="rect">
            <a:avLst/>
          </a:prstGeom>
        </p:spPr>
      </p:pic>
      <p:sp>
        <p:nvSpPr>
          <p:cNvPr id="9" name="Tijdelijke aanduiding voor afbeelding 14">
            <a:extLst>
              <a:ext uri="{FF2B5EF4-FFF2-40B4-BE49-F238E27FC236}">
                <a16:creationId xmlns:a16="http://schemas.microsoft.com/office/drawing/2014/main" id="{27696358-D7A7-A84C-B753-F02950F1804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5740400"/>
          </a:xfrm>
          <a:prstGeom prst="rect">
            <a:avLst/>
          </a:prstGeom>
          <a:noFill/>
        </p:spPr>
        <p:txBody>
          <a:bodyPr anchor="ctr" anchorCtr="1"/>
          <a:lstStyle>
            <a:lvl1pPr marL="0" indent="0">
              <a:buFontTx/>
              <a:buNone/>
              <a:defRPr sz="2000" b="0" i="0">
                <a:latin typeface="+mn-lt"/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C18DB17-D930-C04C-9C5C-5C1DF7A2F6E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994704" y="6169019"/>
            <a:ext cx="4490996" cy="498475"/>
          </a:xfrm>
          <a:prstGeom prst="rect">
            <a:avLst/>
          </a:prstGeom>
        </p:spPr>
        <p:txBody>
          <a:bodyPr/>
          <a:lstStyle>
            <a:lvl1pPr marL="0" indent="0" algn="r">
              <a:buFontTx/>
              <a:buNone/>
              <a:defRPr sz="200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nl-NL"/>
              <a:t>Tekst/bijschrift</a:t>
            </a:r>
          </a:p>
        </p:txBody>
      </p:sp>
    </p:spTree>
    <p:extLst>
      <p:ext uri="{BB962C8B-B14F-4D97-AF65-F5344CB8AC3E}">
        <p14:creationId xmlns:p14="http://schemas.microsoft.com/office/powerpoint/2010/main" val="1947127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30F6E5AE-BCB5-FA4F-8103-837B348D3E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"/>
          </a:blip>
          <a:srcRect r="55447"/>
          <a:stretch/>
        </p:blipFill>
        <p:spPr>
          <a:xfrm>
            <a:off x="9685450" y="3842149"/>
            <a:ext cx="6423932" cy="4953879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FFB4E9CD-CCDA-4B45-9C21-AF346DFFF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749" y="6035783"/>
            <a:ext cx="1715786" cy="566609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FD828561-2A1B-564D-BE8E-D55B55B64D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200" y="755374"/>
            <a:ext cx="10515600" cy="8683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defRPr sz="3600" b="0" i="0" baseline="0">
                <a:solidFill>
                  <a:schemeClr val="accent5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nl-NL"/>
              <a:t>Klik om titel te bewerken</a:t>
            </a:r>
            <a:endParaRPr lang="nl-BE"/>
          </a:p>
        </p:txBody>
      </p:sp>
      <p:sp>
        <p:nvSpPr>
          <p:cNvPr id="11" name="Ondertitel 2">
            <a:extLst>
              <a:ext uri="{FF2B5EF4-FFF2-40B4-BE49-F238E27FC236}">
                <a16:creationId xmlns:a16="http://schemas.microsoft.com/office/drawing/2014/main" id="{E5586B07-8415-8B44-A431-DBA9A74FD170}"/>
              </a:ext>
            </a:extLst>
          </p:cNvPr>
          <p:cNvSpPr txBox="1">
            <a:spLocks/>
          </p:cNvSpPr>
          <p:nvPr/>
        </p:nvSpPr>
        <p:spPr>
          <a:xfrm>
            <a:off x="48078933" y="31145926"/>
            <a:ext cx="9249061" cy="33715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venir Medium" panose="02000503020000020003" pitchFamily="2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Blip>
                <a:blip r:embed="rId4"/>
              </a:buBlip>
            </a:pPr>
            <a:endParaRPr lang="nl-NL"/>
          </a:p>
          <a:p>
            <a:endParaRPr lang="nl-BE"/>
          </a:p>
        </p:txBody>
      </p:sp>
      <p:sp>
        <p:nvSpPr>
          <p:cNvPr id="8" name="Tijdelijke aanduiding voor tekst 2">
            <a:extLst>
              <a:ext uri="{FF2B5EF4-FFF2-40B4-BE49-F238E27FC236}">
                <a16:creationId xmlns:a16="http://schemas.microsoft.com/office/drawing/2014/main" id="{C7AA760D-8DB8-42BA-ABB3-8264E36EA1C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48583" y="1880075"/>
            <a:ext cx="10412145" cy="3854323"/>
          </a:xfrm>
        </p:spPr>
        <p:txBody>
          <a:bodyPr>
            <a:noAutofit/>
          </a:bodyPr>
          <a:lstStyle>
            <a:lvl1pPr>
              <a:lnSpc>
                <a:spcPts val="3000"/>
              </a:lnSpc>
              <a:spcBef>
                <a:spcPts val="0"/>
              </a:spcBef>
              <a:defRPr sz="2400"/>
            </a:lvl1pPr>
          </a:lstStyle>
          <a:p>
            <a:pPr lvl="0"/>
            <a:r>
              <a:rPr lang="nl-NL"/>
              <a:t>Klik om tekst toe te voegen</a:t>
            </a:r>
          </a:p>
        </p:txBody>
      </p:sp>
    </p:spTree>
    <p:extLst>
      <p:ext uri="{BB962C8B-B14F-4D97-AF65-F5344CB8AC3E}">
        <p14:creationId xmlns:p14="http://schemas.microsoft.com/office/powerpoint/2010/main" val="2591467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ard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ndertitel 2">
            <a:extLst>
              <a:ext uri="{FF2B5EF4-FFF2-40B4-BE49-F238E27FC236}">
                <a16:creationId xmlns:a16="http://schemas.microsoft.com/office/drawing/2014/main" id="{E5586B07-8415-8B44-A431-DBA9A74FD170}"/>
              </a:ext>
            </a:extLst>
          </p:cNvPr>
          <p:cNvSpPr txBox="1">
            <a:spLocks/>
          </p:cNvSpPr>
          <p:nvPr/>
        </p:nvSpPr>
        <p:spPr>
          <a:xfrm>
            <a:off x="48078933" y="31145926"/>
            <a:ext cx="9249061" cy="33715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i="0" kern="1200">
                <a:solidFill>
                  <a:schemeClr val="tx1"/>
                </a:solidFill>
                <a:latin typeface="Avenir Medium" panose="02000503020000020003" pitchFamily="2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Blip>
                <a:blip r:embed="rId2"/>
              </a:buBlip>
            </a:pPr>
            <a:endParaRPr lang="nl-NL"/>
          </a:p>
          <a:p>
            <a:endParaRPr lang="nl-BE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38713708-B3DD-0A40-8D4A-151796196F5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91749" y="6035783"/>
            <a:ext cx="1715786" cy="566609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302E0C00-93CB-4338-BF96-07586AFF4E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200" y="755374"/>
            <a:ext cx="10515600" cy="8683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defRPr sz="3600" b="0" i="0" baseline="0">
                <a:solidFill>
                  <a:schemeClr val="accent5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nl-NL"/>
              <a:t>Klik om titel te bewerken</a:t>
            </a:r>
            <a:endParaRPr lang="nl-BE"/>
          </a:p>
        </p:txBody>
      </p:sp>
      <p:sp>
        <p:nvSpPr>
          <p:cNvPr id="8" name="Tijdelijke aanduiding voor tekst 2">
            <a:extLst>
              <a:ext uri="{FF2B5EF4-FFF2-40B4-BE49-F238E27FC236}">
                <a16:creationId xmlns:a16="http://schemas.microsoft.com/office/drawing/2014/main" id="{56F69F38-F2B0-428B-ACA9-5EFD546B454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48583" y="1880075"/>
            <a:ext cx="10412145" cy="3854323"/>
          </a:xfrm>
        </p:spPr>
        <p:txBody>
          <a:bodyPr>
            <a:noAutofit/>
          </a:bodyPr>
          <a:lstStyle>
            <a:lvl1pPr>
              <a:lnSpc>
                <a:spcPts val="3000"/>
              </a:lnSpc>
              <a:spcBef>
                <a:spcPts val="0"/>
              </a:spcBef>
              <a:defRPr sz="2400"/>
            </a:lvl1pPr>
          </a:lstStyle>
          <a:p>
            <a:pPr lvl="0"/>
            <a:r>
              <a:rPr lang="nl-NL"/>
              <a:t>Klik om tekst toe te voegen</a:t>
            </a:r>
          </a:p>
        </p:txBody>
      </p:sp>
    </p:spTree>
    <p:extLst>
      <p:ext uri="{BB962C8B-B14F-4D97-AF65-F5344CB8AC3E}">
        <p14:creationId xmlns:p14="http://schemas.microsoft.com/office/powerpoint/2010/main" val="784173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Afbeelding 16">
            <a:extLst>
              <a:ext uri="{FF2B5EF4-FFF2-40B4-BE49-F238E27FC236}">
                <a16:creationId xmlns:a16="http://schemas.microsoft.com/office/drawing/2014/main" id="{E4085559-ECE5-F34E-A598-4C7A9F8CAE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0915339" y="5359681"/>
            <a:ext cx="1715786" cy="566609"/>
          </a:xfrm>
          <a:prstGeom prst="rect">
            <a:avLst/>
          </a:prstGeom>
        </p:spPr>
      </p:pic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CEACD74B-DEFB-5946-9EBD-619CB294797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35200" y="1880075"/>
            <a:ext cx="10515600" cy="4520726"/>
          </a:xfrm>
        </p:spPr>
        <p:txBody>
          <a:bodyPr/>
          <a:lstStyle>
            <a:lvl1pPr marL="0" indent="0">
              <a:buFontTx/>
              <a:buNone/>
              <a:defRPr lang="nl-NL" b="0" i="0" u="none" strike="noStrike" smtClean="0">
                <a:effectLst/>
                <a:latin typeface="+mn-lt"/>
              </a:defRPr>
            </a:lvl1pPr>
          </a:lstStyle>
          <a:p>
            <a:r>
              <a:rPr lang="nl-NL"/>
              <a:t>Tik op pictogram om afbeelding toe te voegen</a:t>
            </a:r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49ED26DE-26E3-4389-AFC8-423D4D7F15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200" y="755374"/>
            <a:ext cx="10515600" cy="8683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defRPr sz="3600" b="0" i="0" baseline="0">
                <a:solidFill>
                  <a:schemeClr val="accent5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nl-NL"/>
              <a:t>Klik om titel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44018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, tekst en afbeel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B6A7A5C9-7F9A-574C-B67A-DE7327ED2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749" y="6035783"/>
            <a:ext cx="1715786" cy="566609"/>
          </a:xfrm>
          <a:prstGeom prst="rect">
            <a:avLst/>
          </a:prstGeom>
        </p:spPr>
      </p:pic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9E9954C5-890B-BE48-9685-2ABA1430028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891867" y="755373"/>
            <a:ext cx="4461933" cy="509932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b="0" i="0">
                <a:latin typeface="+mn-lt"/>
              </a:defRPr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2F30623-ACB3-374A-8CF1-9B313BCCAE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1880076"/>
            <a:ext cx="5668004" cy="3974470"/>
          </a:xfrm>
        </p:spPr>
        <p:txBody>
          <a:bodyPr/>
          <a:lstStyle>
            <a:lvl1pPr>
              <a:lnSpc>
                <a:spcPts val="3000"/>
              </a:lnSpc>
              <a:spcBef>
                <a:spcPts val="0"/>
              </a:spcBef>
              <a:defRPr/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114C6B5B-7EE1-4CAF-A7C9-9EC9E2EFFC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200" y="755374"/>
            <a:ext cx="5781387" cy="8683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defRPr sz="3600" b="0" i="0" baseline="0">
                <a:solidFill>
                  <a:schemeClr val="accent5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nl-NL"/>
              <a:t>Klik om titel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59174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39F6512E-3B76-EF49-8F0B-21DA92D9A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749" y="6035783"/>
            <a:ext cx="1715786" cy="566609"/>
          </a:xfrm>
          <a:prstGeom prst="rect">
            <a:avLst/>
          </a:prstGeom>
        </p:spPr>
      </p:pic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AF047E3-5973-4A4B-9AB2-CBF9A3F4290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184950" y="1880076"/>
            <a:ext cx="5171307" cy="3974470"/>
          </a:xfrm>
          <a:prstGeom prst="rect">
            <a:avLst/>
          </a:prstGeom>
        </p:spPr>
        <p:txBody>
          <a:bodyPr/>
          <a:lstStyle>
            <a:lvl1pPr marL="288000" indent="-288000">
              <a:buSzPct val="80000"/>
              <a:buFontTx/>
              <a:buBlip>
                <a:blip r:embed="rId3"/>
              </a:buBlip>
              <a:defRPr sz="2400">
                <a:solidFill>
                  <a:schemeClr val="tx1"/>
                </a:solidFill>
              </a:defRPr>
            </a:lvl1pPr>
            <a:lvl2pPr marL="612000" indent="-288000">
              <a:buSzPct val="80000"/>
              <a:buFontTx/>
              <a:buBlip>
                <a:blip r:embed="rId4"/>
              </a:buBlip>
              <a:defRPr sz="2200">
                <a:solidFill>
                  <a:schemeClr val="tx1"/>
                </a:solidFill>
              </a:defRPr>
            </a:lvl2pPr>
            <a:lvl3pPr marL="936000" indent="-288000">
              <a:buSzPct val="80000"/>
              <a:buFontTx/>
              <a:buBlip>
                <a:blip r:embed="rId5"/>
              </a:buBlip>
              <a:defRPr>
                <a:solidFill>
                  <a:schemeClr val="tx1"/>
                </a:solidFill>
              </a:defRPr>
            </a:lvl3pPr>
            <a:lvl4pPr marL="1224000" indent="-288000">
              <a:buSzPct val="80000"/>
              <a:buFontTx/>
              <a:buBlip>
                <a:blip r:embed="rId6"/>
              </a:buBlip>
              <a:defRPr>
                <a:solidFill>
                  <a:schemeClr val="tx1"/>
                </a:solidFill>
              </a:defRPr>
            </a:lvl4pPr>
          </a:lstStyle>
          <a:p>
            <a:pPr lvl="0"/>
            <a:r>
              <a:rPr lang="nl-NL"/>
              <a:t>Eerste niveau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6" name="Tijdelijke aanduiding voor inhoud 3">
            <a:extLst>
              <a:ext uri="{FF2B5EF4-FFF2-40B4-BE49-F238E27FC236}">
                <a16:creationId xmlns:a16="http://schemas.microsoft.com/office/drawing/2014/main" id="{FA862B0D-6618-CC44-B7C6-507E8309620E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948583" y="1880076"/>
            <a:ext cx="5057924" cy="3974470"/>
          </a:xfrm>
          <a:prstGeom prst="rect">
            <a:avLst/>
          </a:prstGeom>
        </p:spPr>
        <p:txBody>
          <a:bodyPr/>
          <a:lstStyle>
            <a:lvl1pPr marL="288000" indent="-288000">
              <a:buSzPct val="80000"/>
              <a:buFontTx/>
              <a:buBlip>
                <a:blip r:embed="rId3"/>
              </a:buBlip>
              <a:defRPr sz="2400">
                <a:solidFill>
                  <a:schemeClr val="tx1"/>
                </a:solidFill>
              </a:defRPr>
            </a:lvl1pPr>
            <a:lvl2pPr marL="612000" indent="-288000">
              <a:buSzPct val="80000"/>
              <a:buFontTx/>
              <a:buBlip>
                <a:blip r:embed="rId4"/>
              </a:buBlip>
              <a:defRPr sz="2200">
                <a:solidFill>
                  <a:schemeClr val="tx1"/>
                </a:solidFill>
              </a:defRPr>
            </a:lvl2pPr>
            <a:lvl3pPr marL="936000" indent="-288000">
              <a:buSzPct val="80000"/>
              <a:buFontTx/>
              <a:buBlip>
                <a:blip r:embed="rId5"/>
              </a:buBlip>
              <a:defRPr>
                <a:solidFill>
                  <a:schemeClr val="tx1"/>
                </a:solidFill>
              </a:defRPr>
            </a:lvl3pPr>
            <a:lvl4pPr marL="1224000" indent="-288000">
              <a:buSzPct val="80000"/>
              <a:buFontTx/>
              <a:buBlip>
                <a:blip r:embed="rId6"/>
              </a:buBlip>
              <a:defRPr>
                <a:solidFill>
                  <a:schemeClr val="tx1"/>
                </a:solidFill>
              </a:defRPr>
            </a:lvl4pPr>
          </a:lstStyle>
          <a:p>
            <a:pPr lvl="0"/>
            <a:r>
              <a:rPr lang="nl-NL"/>
              <a:t>Eerste niveau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C1ED2FE1-EC14-4AA4-905D-4E32FCE064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200" y="755374"/>
            <a:ext cx="10515600" cy="8683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defRPr sz="3600" b="0" i="0" baseline="0">
                <a:solidFill>
                  <a:schemeClr val="accent5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nl-NL"/>
              <a:t>Klik om titel te bewerken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7003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emf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77502A50-A9BC-3A49-A946-178A742EE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7800" y="174625"/>
            <a:ext cx="4631267" cy="319510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nl-NL"/>
              <a:t>Eerste niveau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</p:spTree>
    <p:extLst>
      <p:ext uri="{BB962C8B-B14F-4D97-AF65-F5344CB8AC3E}">
        <p14:creationId xmlns:p14="http://schemas.microsoft.com/office/powerpoint/2010/main" val="1520751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83" r:id="rId2"/>
    <p:sldLayoutId id="2147483679" r:id="rId3"/>
    <p:sldLayoutId id="2147483676" r:id="rId4"/>
    <p:sldLayoutId id="2147483677" r:id="rId5"/>
    <p:sldLayoutId id="2147483682" r:id="rId6"/>
    <p:sldLayoutId id="2147483681" r:id="rId7"/>
    <p:sldLayoutId id="2147483678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8000" indent="-288000" algn="l" defTabSz="914400" rtl="0" eaLnBrk="1" latinLnBrk="0" hangingPunct="1">
        <a:lnSpc>
          <a:spcPts val="3000"/>
        </a:lnSpc>
        <a:spcBef>
          <a:spcPts val="0"/>
        </a:spcBef>
        <a:spcAft>
          <a:spcPts val="600"/>
        </a:spcAft>
        <a:buSzPct val="80000"/>
        <a:buFontTx/>
        <a:buBlip>
          <a:blip r:embed="rId10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2000" indent="-288000" algn="l" defTabSz="914400" rtl="0" eaLnBrk="1" latinLnBrk="0" hangingPunct="1">
        <a:lnSpc>
          <a:spcPts val="2800"/>
        </a:lnSpc>
        <a:spcBef>
          <a:spcPts val="0"/>
        </a:spcBef>
        <a:buSzPct val="80000"/>
        <a:buFontTx/>
        <a:buBlip>
          <a:blip r:embed="rId11"/>
        </a:buBlip>
        <a:defRPr sz="220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2pPr>
      <a:lvl3pPr marL="936000" indent="-288000" algn="l" defTabSz="914400" rtl="0" eaLnBrk="1" latinLnBrk="0" hangingPunct="1">
        <a:lnSpc>
          <a:spcPts val="2600"/>
        </a:lnSpc>
        <a:spcBef>
          <a:spcPts val="0"/>
        </a:spcBef>
        <a:buSzPct val="80000"/>
        <a:buFontTx/>
        <a:buBlip>
          <a:blip r:embed="rId12"/>
        </a:buBlip>
        <a:defRPr sz="2000" kern="120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224000" indent="-288000" algn="l" defTabSz="914400" rtl="0" eaLnBrk="1" latinLnBrk="0" hangingPunct="1">
        <a:lnSpc>
          <a:spcPts val="2400"/>
        </a:lnSpc>
        <a:spcBef>
          <a:spcPts val="0"/>
        </a:spcBef>
        <a:buSzPct val="80000"/>
        <a:buFontTx/>
        <a:buBlip>
          <a:blip r:embed="rId13"/>
        </a:buBlip>
        <a:defRPr lang="nl-NL" sz="1800" kern="1200" dirty="0">
          <a:solidFill>
            <a:schemeClr val="tx1"/>
          </a:solidFill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sophie.aerts@igemo.be" TargetMode="External"/><Relationship Id="rId2" Type="http://schemas.openxmlformats.org/officeDocument/2006/relationships/hyperlink" Target="mailto:bjorn.cloots@igemo.be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2010AD13-8080-CD44-946C-D81111E8E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668266"/>
            <a:ext cx="10515600" cy="755688"/>
          </a:xfrm>
        </p:spPr>
        <p:txBody>
          <a:bodyPr lIns="0" tIns="0" rIns="0" bIns="0" anchor="t">
            <a:noAutofit/>
          </a:bodyPr>
          <a:lstStyle/>
          <a:p>
            <a:r>
              <a:rPr lang="nl-BE">
                <a:ea typeface="Calibri"/>
                <a:cs typeface="Calibri"/>
              </a:rPr>
              <a:t>Bonheiden - PPS Kerkplein</a:t>
            </a:r>
            <a:endParaRPr lang="nl-BE"/>
          </a:p>
        </p:txBody>
      </p:sp>
      <p:sp>
        <p:nvSpPr>
          <p:cNvPr id="5" name="Ondertitel 4">
            <a:extLst>
              <a:ext uri="{FF2B5EF4-FFF2-40B4-BE49-F238E27FC236}">
                <a16:creationId xmlns:a16="http://schemas.microsoft.com/office/drawing/2014/main" id="{B1E0FEEE-C681-0C4C-947C-1FB9C3F9EFCE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 vert="horz" lIns="0" tIns="0" rIns="0" bIns="0" rtlCol="0" anchor="t">
            <a:noAutofit/>
          </a:bodyPr>
          <a:lstStyle/>
          <a:p>
            <a:r>
              <a:rPr lang="nl-BE" dirty="0">
                <a:latin typeface="Calibri Light"/>
                <a:ea typeface="Calibri Light"/>
                <a:cs typeface="Calibri Light"/>
              </a:rPr>
              <a:t>Toelichting raadscommissie 18 maart 2025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269217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>
                <a:ea typeface="Verdana"/>
              </a:rPr>
              <a:t>Inhoud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Achtergrond en publieke doelstellingen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Kwalificatie als PPS-project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Keuze van de private partner(s) en toepassing overheidsopdrachtenregelgeving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Aanzet voor juridische structurering van het PPS-project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Stappenplan (vervolgtraject)</a:t>
            </a:r>
          </a:p>
        </p:txBody>
      </p:sp>
    </p:spTree>
    <p:extLst>
      <p:ext uri="{BB962C8B-B14F-4D97-AF65-F5344CB8AC3E}">
        <p14:creationId xmlns:p14="http://schemas.microsoft.com/office/powerpoint/2010/main" val="1511033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EE7A7-A233-5153-6CF8-B204651C2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uitenshuis, hemel, gebouw, boom&#10;&#10;Door AI gegenereerde inhoud is mogelijk onjuist.">
            <a:extLst>
              <a:ext uri="{FF2B5EF4-FFF2-40B4-BE49-F238E27FC236}">
                <a16:creationId xmlns:a16="http://schemas.microsoft.com/office/drawing/2014/main" id="{3E6AD32B-AD93-6891-1B96-F59E3BA9FA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0287" y="755373"/>
            <a:ext cx="3085092" cy="5099325"/>
          </a:xfrm>
          <a:prstGeom prst="rect">
            <a:avLst/>
          </a:prstGeom>
          <a:noFill/>
        </p:spPr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118059A-6057-EE07-C498-1C28C90C93E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2" y="1880076"/>
            <a:ext cx="5919145" cy="4121890"/>
          </a:xfrm>
        </p:spPr>
        <p:txBody>
          <a:bodyPr vert="horz" lIns="0" tIns="0" rIns="0" bIns="0" rtlCol="0">
            <a:normAutofit/>
          </a:bodyPr>
          <a:lstStyle/>
          <a:p>
            <a:pPr marL="287655" indent="-287655"/>
            <a:r>
              <a:rPr lang="nl-BE" dirty="0"/>
              <a:t>Achtergrond </a:t>
            </a:r>
          </a:p>
          <a:p>
            <a:pPr marL="611655" lvl="1" indent="-287655"/>
            <a:r>
              <a:rPr lang="nl-BE" sz="2400" dirty="0"/>
              <a:t>Masterplan Bonheiden Centrum (GR 26/08/2020)</a:t>
            </a:r>
          </a:p>
          <a:p>
            <a:pPr marL="935655" lvl="2" indent="-287655"/>
            <a:r>
              <a:rPr lang="nl-BE" sz="2200" dirty="0"/>
              <a:t>Kwaliteitsvolle inrichting publieke ruimte met vergroening omgeving Kerkplein</a:t>
            </a:r>
          </a:p>
          <a:p>
            <a:pPr marL="935655" lvl="2" indent="-287655"/>
            <a:r>
              <a:rPr lang="nl-BE" sz="2200" dirty="0"/>
              <a:t>Punt 6.3.5: hoek Kerkplein – Dorp – Nieuwstraat </a:t>
            </a:r>
          </a:p>
          <a:p>
            <a:pPr marL="1223655" lvl="3" indent="-287655"/>
            <a:r>
              <a:rPr lang="nl-BE" sz="2200" dirty="0"/>
              <a:t>Kernversterkende functie voor Kerkplein 1 en 2</a:t>
            </a:r>
          </a:p>
          <a:p>
            <a:pPr marL="1223655" lvl="3" indent="-287655"/>
            <a:r>
              <a:rPr lang="nl-BE" sz="2200" dirty="0"/>
              <a:t>Sloop hoekgebouw (Dorp 26) en Dorp 28 en mogelijkheid voor nieuwe ontwikkeling en kwalitatieve open ruimte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C26E82A-740E-0AA7-DCD9-C74E83A98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200" y="755374"/>
            <a:ext cx="5781387" cy="868327"/>
          </a:xfrm>
        </p:spPr>
        <p:txBody>
          <a:bodyPr lIns="0" tIns="0" rIns="0" bIns="0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/>
              <a:t>A</a:t>
            </a:r>
            <a:r>
              <a:rPr lang="nl-BE" sz="3100" err="1"/>
              <a:t>chtergrond</a:t>
            </a:r>
            <a:r>
              <a:rPr lang="nl-BE" sz="3100"/>
              <a:t> en publieke doelstellingen (1)</a:t>
            </a:r>
          </a:p>
        </p:txBody>
      </p:sp>
    </p:spTree>
    <p:extLst>
      <p:ext uri="{BB962C8B-B14F-4D97-AF65-F5344CB8AC3E}">
        <p14:creationId xmlns:p14="http://schemas.microsoft.com/office/powerpoint/2010/main" val="4216217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 descr="Afbeelding met buitenshuis, gebouw, raam, deur&#10;&#10;Door AI gegenereerde inhoud is mogelijk onjuist.">
            <a:extLst>
              <a:ext uri="{FF2B5EF4-FFF2-40B4-BE49-F238E27FC236}">
                <a16:creationId xmlns:a16="http://schemas.microsoft.com/office/drawing/2014/main" id="{51956789-6A82-7F1D-439D-F239C1C03D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6315" y="755373"/>
            <a:ext cx="3493037" cy="5099325"/>
          </a:xfrm>
          <a:prstGeom prst="rect">
            <a:avLst/>
          </a:prstGeom>
          <a:noFill/>
        </p:spPr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4295FB7-0FAE-CD76-22E3-31C0C847700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1880076"/>
            <a:ext cx="5668004" cy="3974470"/>
          </a:xfrm>
        </p:spPr>
        <p:txBody>
          <a:bodyPr>
            <a:normAutofit/>
          </a:bodyPr>
          <a:lstStyle/>
          <a:p>
            <a:r>
              <a:rPr lang="nl-BE" dirty="0"/>
              <a:t>Publieke doelstellingen binnen het voorgenomen project</a:t>
            </a:r>
          </a:p>
          <a:p>
            <a:pPr lvl="1"/>
            <a:r>
              <a:rPr lang="nl-BE" sz="2400" dirty="0"/>
              <a:t>Opwaardering gemeentelijke eigendommen Kerkplein 1 en 2</a:t>
            </a:r>
          </a:p>
          <a:p>
            <a:pPr lvl="1"/>
            <a:r>
              <a:rPr lang="nl-BE" sz="2400" dirty="0"/>
              <a:t>Centrale terrasruimte</a:t>
            </a:r>
          </a:p>
          <a:p>
            <a:pPr lvl="1"/>
            <a:r>
              <a:rPr lang="nl-BE" sz="2400" dirty="0"/>
              <a:t>Uitbreiding </a:t>
            </a:r>
            <a:r>
              <a:rPr lang="nl-BE" sz="2400" dirty="0" err="1"/>
              <a:t>Gillé</a:t>
            </a:r>
            <a:r>
              <a:rPr lang="nl-BE" sz="2400" dirty="0"/>
              <a:t>-tuin </a:t>
            </a:r>
          </a:p>
          <a:p>
            <a:pPr lvl="1"/>
            <a:r>
              <a:rPr lang="nl-BE" sz="2400" dirty="0"/>
              <a:t>Meer open ruimte door ondergronds parkeren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5F11FC5-A14B-93B2-6B15-13F8C34B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200" y="755374"/>
            <a:ext cx="5781387" cy="86832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100"/>
              <a:t>Achtergrond en publieke doelstellingen (2)</a:t>
            </a:r>
            <a:endParaRPr lang="nl-BE" sz="3100"/>
          </a:p>
        </p:txBody>
      </p:sp>
    </p:spTree>
    <p:extLst>
      <p:ext uri="{BB962C8B-B14F-4D97-AF65-F5344CB8AC3E}">
        <p14:creationId xmlns:p14="http://schemas.microsoft.com/office/powerpoint/2010/main" val="39591311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200" y="755374"/>
            <a:ext cx="10515600" cy="1141520"/>
          </a:xfrm>
        </p:spPr>
        <p:txBody>
          <a:bodyPr lIns="0" tIns="0" rIns="0" bIns="0" anchor="t">
            <a:noAutofit/>
          </a:bodyPr>
          <a:lstStyle/>
          <a:p>
            <a:r>
              <a:rPr lang="nl-NL" dirty="0">
                <a:cs typeface="Calibri"/>
              </a:rPr>
              <a:t>K</a:t>
            </a:r>
            <a:r>
              <a:rPr lang="nl-BE" dirty="0" err="1">
                <a:cs typeface="Calibri"/>
              </a:rPr>
              <a:t>walificatie</a:t>
            </a:r>
            <a:r>
              <a:rPr lang="nl-BE" dirty="0">
                <a:cs typeface="Calibri"/>
              </a:rPr>
              <a:t> als PPS-project (1)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2101173"/>
            <a:ext cx="10412145" cy="3930171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Decretale definitie: art. 2, 1° PPS-Decreet 18 juli 2003</a:t>
            </a:r>
          </a:p>
          <a:p>
            <a:pPr marL="611655" lvl="1" indent="-287655"/>
            <a:r>
              <a:rPr lang="nl-NL" i="1" dirty="0">
                <a:solidFill>
                  <a:srgbClr val="010106"/>
                </a:solidFill>
                <a:highlight>
                  <a:srgbClr val="FBFBFF"/>
                </a:highlight>
                <a:latin typeface="Lato" panose="020F0502020204030203" pitchFamily="34" charset="0"/>
              </a:rPr>
              <a:t>P</a:t>
            </a:r>
            <a:r>
              <a:rPr lang="nl-NL" b="0" i="1" dirty="0">
                <a:solidFill>
                  <a:srgbClr val="010106"/>
                </a:solidFill>
                <a:effectLst/>
                <a:highlight>
                  <a:srgbClr val="FBFBFF"/>
                </a:highlight>
                <a:latin typeface="Lato" panose="020F0502020204030203" pitchFamily="34" charset="0"/>
              </a:rPr>
              <a:t>rojecten die door publiek- en privaatrechtelijke partijen, gezamenlijk en in een samenwerkingsverband worden gerealiseerd om een meerwaarde voor die partijen tot stand te brengen</a:t>
            </a:r>
            <a:endParaRPr lang="nl-BE" i="1" dirty="0">
              <a:ea typeface="Calibri"/>
              <a:cs typeface="Calibri"/>
            </a:endParaRPr>
          </a:p>
          <a:p>
            <a:pPr marL="287655" indent="-287655"/>
            <a:r>
              <a:rPr lang="nl-BE" dirty="0">
                <a:ea typeface="Calibri"/>
                <a:cs typeface="Calibri"/>
              </a:rPr>
              <a:t>Constitutieve bestanddelen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Samenwerkingsverband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Gezamenlijk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Project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Meerwaarde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Publiek- en privaatrechtelijke partijen</a:t>
            </a:r>
          </a:p>
          <a:p>
            <a:pPr marL="935655" lvl="2" indent="-287655"/>
            <a:endParaRPr lang="nl-BE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4022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Verdana"/>
              </a:rPr>
              <a:t>Kwalificatie als PPS-project (2)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Samenwerkingsverband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PPS is geen rechtsfiguur op zich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Contractueel vs. participatief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Bepaalde vorm van gestructureerde samenwerking om een win-winsituatie te creëren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Risicoverdeling op basis van de respectieve beheersbaarheid door de betrokken partijen</a:t>
            </a:r>
          </a:p>
          <a:p>
            <a:pPr marL="935655" lvl="2" indent="-287655"/>
            <a:endParaRPr lang="nl-BE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nl-BE" dirty="0">
                <a:ea typeface="Calibri"/>
                <a:cs typeface="Calibri"/>
              </a:rPr>
              <a:t>		De contractuele samenwerking tussen de gemeente en naburige 			grondeigenaars kan gezien worden als een samenwerkingsverband</a:t>
            </a:r>
          </a:p>
        </p:txBody>
      </p:sp>
      <p:sp>
        <p:nvSpPr>
          <p:cNvPr id="4" name="Pijl: rechts 3">
            <a:extLst>
              <a:ext uri="{FF2B5EF4-FFF2-40B4-BE49-F238E27FC236}">
                <a16:creationId xmlns:a16="http://schemas.microsoft.com/office/drawing/2014/main" id="{244F77BB-8FA6-8F83-3934-F2C8C72438FA}"/>
              </a:ext>
            </a:extLst>
          </p:cNvPr>
          <p:cNvSpPr/>
          <p:nvPr/>
        </p:nvSpPr>
        <p:spPr>
          <a:xfrm>
            <a:off x="1527242" y="449417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45029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Verdana"/>
              </a:rPr>
              <a:t>Kwalificatie als PPS-project (3)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Gezamenlijk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Publieke en private partij behouden elk eigen doelstellingen, maar werken samen om deze beter te kunnen bereiken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Publieke partner niet louter opdrachtgever zoals bij klassieke overheidsopdracht</a:t>
            </a:r>
          </a:p>
          <a:p>
            <a:pPr marL="324000" lvl="1" indent="0">
              <a:buNone/>
            </a:pPr>
            <a:endParaRPr lang="nl-BE" dirty="0">
              <a:ea typeface="Calibri"/>
              <a:cs typeface="Calibri"/>
            </a:endParaRPr>
          </a:p>
          <a:p>
            <a:pPr marL="287655" indent="-287655"/>
            <a:r>
              <a:rPr lang="nl-BE" dirty="0">
                <a:ea typeface="Calibri"/>
                <a:cs typeface="Calibri"/>
              </a:rPr>
              <a:t>Project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Geen issue in deze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Er ligt een concreet project voor (waarvan de omvang weliswaar nog kan variëren in functie van het aantal deelnemende private eigenaars)</a:t>
            </a:r>
          </a:p>
          <a:p>
            <a:pPr marL="648000" lvl="2" indent="0">
              <a:buNone/>
            </a:pPr>
            <a:endParaRPr lang="nl-BE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nl-BE" dirty="0">
                <a:ea typeface="Calibri"/>
                <a:cs typeface="Calibri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086062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Verdana"/>
              </a:rPr>
              <a:t>Kwalificatie als PPS-project (4)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Meerwaarde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Drie vormen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Maatschappelijk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Financieel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Operationeel</a:t>
            </a:r>
          </a:p>
          <a:p>
            <a:pPr marL="936000" lvl="3" indent="0">
              <a:buNone/>
            </a:pPr>
            <a:endParaRPr lang="nl-BE" dirty="0">
              <a:ea typeface="Calibri"/>
              <a:cs typeface="Calibri"/>
            </a:endParaRPr>
          </a:p>
          <a:p>
            <a:pPr marL="936000" lvl="3" indent="0">
              <a:buNone/>
            </a:pPr>
            <a:r>
              <a:rPr lang="nl-BE" dirty="0">
                <a:ea typeface="Calibri"/>
                <a:cs typeface="Calibri"/>
              </a:rPr>
              <a:t>	</a:t>
            </a:r>
            <a:r>
              <a:rPr lang="nl-BE" sz="2400" dirty="0">
                <a:latin typeface="+mn-lt"/>
                <a:cs typeface="Calibri"/>
              </a:rPr>
              <a:t>De meerwaarde is </a:t>
            </a:r>
            <a:r>
              <a:rPr lang="nl-BE" sz="2400" i="1" dirty="0">
                <a:latin typeface="+mn-lt"/>
                <a:cs typeface="Calibri"/>
              </a:rPr>
              <a:t>in </a:t>
            </a:r>
            <a:r>
              <a:rPr lang="nl-BE" sz="2400" i="1" dirty="0" err="1">
                <a:latin typeface="+mn-lt"/>
                <a:cs typeface="Calibri"/>
              </a:rPr>
              <a:t>casu</a:t>
            </a:r>
            <a:r>
              <a:rPr lang="nl-BE" sz="2400" i="1" dirty="0">
                <a:latin typeface="+mn-lt"/>
                <a:cs typeface="Calibri"/>
              </a:rPr>
              <a:t> </a:t>
            </a:r>
            <a:r>
              <a:rPr lang="nl-BE" sz="2400" dirty="0">
                <a:latin typeface="+mn-lt"/>
                <a:cs typeface="Calibri"/>
              </a:rPr>
              <a:t>vooral maatschappelijk (meer en 	kwalitatievere open ruimte (uitbreiding </a:t>
            </a:r>
            <a:r>
              <a:rPr lang="nl-BE" sz="2400" dirty="0" err="1">
                <a:latin typeface="+mn-lt"/>
                <a:cs typeface="Calibri"/>
              </a:rPr>
              <a:t>Gillé</a:t>
            </a:r>
            <a:r>
              <a:rPr lang="nl-BE" sz="2400" dirty="0">
                <a:latin typeface="+mn-lt"/>
                <a:cs typeface="Calibri"/>
              </a:rPr>
              <a:t>-tuin, centrale 	terrasruimte, meer open ruimte door ondergronds parkeren) en 	financieel (lagere kost van ondergrondse parkeerplaatsen door 	bundeling) 	</a:t>
            </a:r>
          </a:p>
        </p:txBody>
      </p:sp>
      <p:sp>
        <p:nvSpPr>
          <p:cNvPr id="4" name="Pijl: rechts 3">
            <a:extLst>
              <a:ext uri="{FF2B5EF4-FFF2-40B4-BE49-F238E27FC236}">
                <a16:creationId xmlns:a16="http://schemas.microsoft.com/office/drawing/2014/main" id="{736ED043-1044-541A-99AF-61D442C0B368}"/>
              </a:ext>
            </a:extLst>
          </p:cNvPr>
          <p:cNvSpPr/>
          <p:nvPr/>
        </p:nvSpPr>
        <p:spPr>
          <a:xfrm>
            <a:off x="1437559" y="447303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82288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Verdana"/>
              </a:rPr>
              <a:t>Kwalificatie als PPS-project (5)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Constitutieve bestanddelen (5)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Publiek- en privaatrechtelijke partijen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Geen issue in deze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Publiek</a:t>
            </a:r>
          </a:p>
          <a:p>
            <a:pPr marL="2057055" lvl="4" indent="-287655"/>
            <a:r>
              <a:rPr lang="nl-BE" dirty="0">
                <a:ea typeface="Calibri"/>
                <a:cs typeface="Calibri"/>
              </a:rPr>
              <a:t>Gemeente Bonheiden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Privaat</a:t>
            </a:r>
          </a:p>
          <a:p>
            <a:pPr marL="2057055" lvl="4" indent="-287655"/>
            <a:r>
              <a:rPr lang="nl-BE" dirty="0">
                <a:ea typeface="Calibri"/>
                <a:cs typeface="Calibri"/>
              </a:rPr>
              <a:t>Aanpalende eigenaars</a:t>
            </a:r>
          </a:p>
        </p:txBody>
      </p:sp>
    </p:spTree>
    <p:extLst>
      <p:ext uri="{BB962C8B-B14F-4D97-AF65-F5344CB8AC3E}">
        <p14:creationId xmlns:p14="http://schemas.microsoft.com/office/powerpoint/2010/main" val="31852547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Verdana"/>
              </a:rPr>
              <a:t>Kwalificatie als PPS-project (6)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Tussentijds besluit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Project kwalificeert als lokaal PPS-project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Maar: PPS is geen rechtsfiguur op zich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Toepassing te maken van bestaande civielrechtelijke en publiekrechtelijke rechtsfiguren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Zakelijke en persoonlijke gebruiksrechten uit het BW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Domeinconcessies / domeinvergunning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Overheidsopdrachtenregelgeving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Gelijkheidsbeginsel, beginselen van behoorlijk bestuur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Etc.</a:t>
            </a:r>
          </a:p>
          <a:p>
            <a:pPr marL="324000" lvl="1" indent="0">
              <a:buNone/>
            </a:pPr>
            <a:endParaRPr lang="nl-BE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3462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A84EEA-7D00-5668-7092-25EA8D1A3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D25396-CD52-1B42-2E88-1405B787CC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200" y="755374"/>
            <a:ext cx="10515600" cy="1141520"/>
          </a:xfrm>
        </p:spPr>
        <p:txBody>
          <a:bodyPr lIns="0" tIns="0" rIns="0" bIns="0" anchor="t">
            <a:noAutofit/>
          </a:bodyPr>
          <a:lstStyle/>
          <a:p>
            <a:r>
              <a:rPr lang="nl-BE" dirty="0">
                <a:ea typeface="Calibri"/>
                <a:cs typeface="Calibri"/>
              </a:rPr>
              <a:t>Keuze van de private partner(s) en toepassing van de overheidsopdrachtenregelgeving </a:t>
            </a:r>
            <a:r>
              <a:rPr lang="nl-BE" dirty="0">
                <a:ea typeface="Verdana"/>
              </a:rPr>
              <a:t>(1)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E0125BA-F8DE-B71E-328F-83C31B7CC50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2101173"/>
            <a:ext cx="10412145" cy="3930171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Onderscheid tussen twee fasen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Keuze van de private partner(s) die aan het PPS-project deelneemt/deelnemen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Keuze van contractanten in uitvoeringsfase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Aannemer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Architect/ontwerper 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Etc.</a:t>
            </a:r>
          </a:p>
          <a:p>
            <a:pPr marL="0" indent="0">
              <a:buNone/>
            </a:pPr>
            <a:endParaRPr lang="nl-BE" dirty="0">
              <a:ea typeface="Calibri"/>
              <a:cs typeface="Calibri"/>
            </a:endParaRPr>
          </a:p>
          <a:p>
            <a:pPr marL="935655" lvl="2" indent="-287655"/>
            <a:endParaRPr lang="nl-BE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9903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200" y="755374"/>
            <a:ext cx="10515600" cy="1141520"/>
          </a:xfrm>
        </p:spPr>
        <p:txBody>
          <a:bodyPr lIns="0" tIns="0" rIns="0" bIns="0" anchor="t">
            <a:noAutofit/>
          </a:bodyPr>
          <a:lstStyle/>
          <a:p>
            <a:r>
              <a:rPr lang="nl-BE" dirty="0">
                <a:ea typeface="Calibri"/>
                <a:cs typeface="Calibri"/>
              </a:rPr>
              <a:t>Keuze van de private partner(s) en toepassing van de overheidsopdrachtenregelgeving </a:t>
            </a:r>
            <a:r>
              <a:rPr lang="nl-BE" dirty="0">
                <a:ea typeface="Verdana"/>
              </a:rPr>
              <a:t>(2)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2101173"/>
            <a:ext cx="10412145" cy="3930171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Keuze van de private partner(s) die aan het PPS-project deelnemen (1)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Ook indien de private partner niet wordt belast met een overheidsopdracht (voor werken, diensten of leveringen) geldt een principiële verplichting tot inmededingingstelling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Principiële verplichting afgeleid uit het grondwettelijk gelijkheidsbeginsel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Buiten toepassingsgebied van de overheidsopdrachtenregelgeving kan de overheid zelf ad hoc mededingingsprocedure uitwerken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Uitzonderingen mogelijk: princiepsarrest De Backer (RvS nr. 66.428, 6 mei 1997)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Verplichting tot inmededingingstelling, tenzij de overheid beschikt “</a:t>
            </a:r>
            <a:r>
              <a:rPr lang="nl-BE" i="1" dirty="0">
                <a:ea typeface="Calibri"/>
                <a:cs typeface="Calibri"/>
              </a:rPr>
              <a:t>over precieze redenen die in feite en in rechte aannemelijk zijn</a:t>
            </a:r>
            <a:r>
              <a:rPr lang="nl-BE" dirty="0">
                <a:ea typeface="Calibri"/>
                <a:cs typeface="Calibri"/>
              </a:rPr>
              <a:t>”</a:t>
            </a:r>
          </a:p>
          <a:p>
            <a:pPr marL="935655" lvl="2" indent="-287655"/>
            <a:endParaRPr lang="nl-BE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5396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200" y="755374"/>
            <a:ext cx="10515600" cy="1141520"/>
          </a:xfrm>
        </p:spPr>
        <p:txBody>
          <a:bodyPr lIns="0" tIns="0" rIns="0" bIns="0" anchor="t">
            <a:noAutofit/>
          </a:bodyPr>
          <a:lstStyle/>
          <a:p>
            <a:r>
              <a:rPr lang="nl-BE" dirty="0">
                <a:ea typeface="Calibri"/>
                <a:cs typeface="Calibri"/>
              </a:rPr>
              <a:t>Keuze van de private partner(s) en toepassing van de overheidsopdrachtenregelgeving </a:t>
            </a:r>
            <a:r>
              <a:rPr lang="nl-BE" dirty="0">
                <a:ea typeface="Verdana"/>
              </a:rPr>
              <a:t>(3)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2101173"/>
            <a:ext cx="10412145" cy="3930171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Keuze van de private partner(s) die aan het PPS-project deelnemen (2)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Conclusie uit casuïstiek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Eigendomsrecht geen evidentie als exclusief recht om volledig voorbij te gaan aan inmededingingstelling overeenkomstig de overheidsopdrachtenregelgeving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Grondposities kunnen dergelijke </a:t>
            </a:r>
            <a:r>
              <a:rPr lang="nl-BE" i="1" dirty="0">
                <a:ea typeface="Calibri"/>
                <a:cs typeface="Calibri"/>
              </a:rPr>
              <a:t>precieze redenen die in feite en in rechte aannemelijk zijn</a:t>
            </a:r>
            <a:r>
              <a:rPr lang="nl-BE" dirty="0">
                <a:ea typeface="Calibri"/>
                <a:cs typeface="Calibri"/>
              </a:rPr>
              <a:t> uitmaken, waardoor geen inmededingingstelling is vereist</a:t>
            </a:r>
          </a:p>
          <a:p>
            <a:pPr marL="2057055" lvl="4" indent="-287655"/>
            <a:r>
              <a:rPr lang="nl-BE" dirty="0">
                <a:ea typeface="Calibri"/>
                <a:cs typeface="Calibri"/>
              </a:rPr>
              <a:t>Wel aan te tonen dat:</a:t>
            </a:r>
          </a:p>
          <a:p>
            <a:pPr marL="2514255" lvl="5" indent="-287655"/>
            <a:r>
              <a:rPr lang="nl-BE" dirty="0">
                <a:ea typeface="Calibri"/>
                <a:cs typeface="Calibri"/>
              </a:rPr>
              <a:t>Het project niet op een andere locatie kan</a:t>
            </a:r>
          </a:p>
          <a:p>
            <a:pPr marL="2514255" lvl="5" indent="-287655"/>
            <a:r>
              <a:rPr lang="nl-BE" dirty="0">
                <a:ea typeface="Calibri"/>
                <a:cs typeface="Calibri"/>
              </a:rPr>
              <a:t>Alle naburige eigenaars dezelfde mogelijkheden tot deelname werden geboden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Doorlegging van de aanbestedingsplicht naar de private partner als mogelijk alternatief indien de keuze van de private partner(s) zelf niet in mededinging kan worden gesteld (bijv. ingevolge grondposities)</a:t>
            </a:r>
          </a:p>
        </p:txBody>
      </p:sp>
    </p:spTree>
    <p:extLst>
      <p:ext uri="{BB962C8B-B14F-4D97-AF65-F5344CB8AC3E}">
        <p14:creationId xmlns:p14="http://schemas.microsoft.com/office/powerpoint/2010/main" val="33245064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fbeelding met kaart, tekst, Plan, atlas&#10;&#10;Door AI gegenereerde inhoud is mogelijk onjuist.">
            <a:extLst>
              <a:ext uri="{FF2B5EF4-FFF2-40B4-BE49-F238E27FC236}">
                <a16:creationId xmlns:a16="http://schemas.microsoft.com/office/drawing/2014/main" id="{820467C0-167C-626B-122B-9A643532D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1172" y="68263"/>
            <a:ext cx="8349656" cy="6721475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252718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200" y="755374"/>
            <a:ext cx="10515600" cy="1141520"/>
          </a:xfrm>
        </p:spPr>
        <p:txBody>
          <a:bodyPr lIns="0" tIns="0" rIns="0" bIns="0" anchor="t">
            <a:noAutofit/>
          </a:bodyPr>
          <a:lstStyle/>
          <a:p>
            <a:r>
              <a:rPr lang="nl-BE" dirty="0">
                <a:ea typeface="Calibri"/>
                <a:cs typeface="Calibri"/>
              </a:rPr>
              <a:t>Keuze van de private partner(s) en toepassing van de overheidsopdrachtenregelgeving </a:t>
            </a:r>
            <a:r>
              <a:rPr lang="nl-BE" dirty="0">
                <a:ea typeface="Verdana"/>
              </a:rPr>
              <a:t>(5)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2101173"/>
            <a:ext cx="10412145" cy="3930171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Keuze van de contractanten in uitvoeringsfase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Doorlegging van aanbestedingsplicht in de publiek-private samenwerkingsovereenkomst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Deel van de uit te voeren werkzaamheden kwalificeren als overheidsopdracht voor werken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Publieke ondergrondse parkeerplaatsen, heraanleg en uitbreiding </a:t>
            </a:r>
            <a:r>
              <a:rPr lang="nl-BE" dirty="0" err="1">
                <a:ea typeface="Calibri"/>
                <a:cs typeface="Calibri"/>
              </a:rPr>
              <a:t>Gillé</a:t>
            </a:r>
            <a:r>
              <a:rPr lang="nl-BE" dirty="0">
                <a:ea typeface="Calibri"/>
                <a:cs typeface="Calibri"/>
              </a:rPr>
              <a:t>-tuin, terras (?)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Voor kwalificatie als overheidsopdracht voor werken niet vereist dat het werk in het patrimonium van de gemeente terechtkomt</a:t>
            </a:r>
          </a:p>
        </p:txBody>
      </p:sp>
    </p:spTree>
    <p:extLst>
      <p:ext uri="{BB962C8B-B14F-4D97-AF65-F5344CB8AC3E}">
        <p14:creationId xmlns:p14="http://schemas.microsoft.com/office/powerpoint/2010/main" val="2609903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59609-EB1D-A338-F100-C5A5A68A22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44A234-D429-867D-36C2-ACA6A085B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Calibri"/>
                <a:cs typeface="Calibri"/>
              </a:rPr>
              <a:t>Juridische structurering </a:t>
            </a:r>
            <a:r>
              <a:rPr lang="nl-BE" dirty="0">
                <a:ea typeface="Verdana"/>
              </a:rPr>
              <a:t>(1)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5EE7361-387E-C0DC-83C0-46970868D2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1623701"/>
            <a:ext cx="10412145" cy="4407644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cs typeface="Calibri"/>
              </a:rPr>
              <a:t>Publiek-private samenwerkingsovereenkomst met alle afspraken, welke verder geconcretiseerd worden in (authentieke) uitvoeringsovereenkomsten omtrent o.m.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Overdracht gronden/gebouwen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Vestiging (zakelijke) gebruiksrechten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Vestiging erfdienstbaarheden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Afspraken rond gedelegeerd / gezamenlijk bouwheerschap en financiering bouwwerken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Grondposities te creëren voor aanvang project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Kerkplein 1 en 2 van gemeente naar private partner</a:t>
            </a:r>
          </a:p>
          <a:p>
            <a:pPr marL="611655" lvl="1" indent="-287655"/>
            <a:r>
              <a:rPr lang="nl-BE" dirty="0" err="1">
                <a:ea typeface="Calibri"/>
                <a:cs typeface="Calibri"/>
              </a:rPr>
              <a:t>Quid</a:t>
            </a:r>
            <a:r>
              <a:rPr lang="nl-BE" dirty="0">
                <a:ea typeface="Calibri"/>
                <a:cs typeface="Calibri"/>
              </a:rPr>
              <a:t> Dorp 26?</a:t>
            </a:r>
          </a:p>
        </p:txBody>
      </p:sp>
    </p:spTree>
    <p:extLst>
      <p:ext uri="{BB962C8B-B14F-4D97-AF65-F5344CB8AC3E}">
        <p14:creationId xmlns:p14="http://schemas.microsoft.com/office/powerpoint/2010/main" val="1680584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Calibri"/>
                <a:cs typeface="Calibri"/>
              </a:rPr>
              <a:t>Juridische structurering </a:t>
            </a:r>
            <a:r>
              <a:rPr lang="nl-BE" dirty="0">
                <a:ea typeface="Verdana"/>
              </a:rPr>
              <a:t>(2)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1699591"/>
            <a:ext cx="10412145" cy="4403034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Eigendomsstructuur en (zakelijke) gebruiksrechten (1)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Bovengrondse bouwwerken Kerkplein 1 en 2 en Dorp 28 (appartementen en horeca en/of handel)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Eigendom private partner 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Na verkoop allicht mede-eigendom met kopers van private (woon)entiteiten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Mede-eigendom waarin ook private deel ondergrondse parking wordt opgenomen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Ondergrondse parkeergarage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Eigendomssplitsing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Publieke en private deel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Gemeente niet (of minimaal) betrokken in VME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Recht van doorgang (erfdienstbaarheid) voor private partner</a:t>
            </a:r>
          </a:p>
        </p:txBody>
      </p:sp>
    </p:spTree>
    <p:extLst>
      <p:ext uri="{BB962C8B-B14F-4D97-AF65-F5344CB8AC3E}">
        <p14:creationId xmlns:p14="http://schemas.microsoft.com/office/powerpoint/2010/main" val="358385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570714-4A07-B9DF-0523-D45327CF6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226F06-B759-E242-7116-5D8CA1B7A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BE" dirty="0">
                <a:ea typeface="Calibri"/>
                <a:cs typeface="Calibri"/>
              </a:rPr>
              <a:t>Juridische structurering </a:t>
            </a:r>
            <a:r>
              <a:rPr lang="nl-BE" dirty="0">
                <a:ea typeface="Verdana"/>
              </a:rPr>
              <a:t>(5)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3772740-0EC3-C41D-0203-3BDC2C29DA1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1699591"/>
            <a:ext cx="10412145" cy="4403034"/>
          </a:xfrm>
        </p:spPr>
        <p:txBody>
          <a:bodyPr vert="horz" lIns="0" tIns="0" rIns="0" bIns="0" rtlCol="0" anchor="t">
            <a:noAutofit/>
          </a:bodyPr>
          <a:lstStyle/>
          <a:p>
            <a:pPr marL="611655" lvl="1" indent="-287655"/>
            <a:r>
              <a:rPr lang="nl-BE" dirty="0" err="1">
                <a:ea typeface="Calibri"/>
                <a:cs typeface="Calibri"/>
              </a:rPr>
              <a:t>Gillé</a:t>
            </a:r>
            <a:r>
              <a:rPr lang="nl-BE" dirty="0">
                <a:ea typeface="Calibri"/>
                <a:cs typeface="Calibri"/>
              </a:rPr>
              <a:t>-tuin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Blijft gemeentelijke eigendom (publieke bestemming)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Terras ter hoogte van Dorp 26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Voorkeur voor privaat beheer</a:t>
            </a:r>
          </a:p>
          <a:p>
            <a:pPr marL="1223655" lvl="3" indent="-287655"/>
            <a:r>
              <a:rPr lang="nl-BE" dirty="0">
                <a:ea typeface="Calibri"/>
                <a:cs typeface="Calibri"/>
              </a:rPr>
              <a:t>MAAR: waarborgen voor niet-bebouwing</a:t>
            </a:r>
          </a:p>
          <a:p>
            <a:pPr marL="2057055" lvl="4" indent="-287655"/>
            <a:r>
              <a:rPr lang="nl-BE" dirty="0">
                <a:ea typeface="Calibri"/>
                <a:cs typeface="Calibri"/>
              </a:rPr>
              <a:t>PPS-samenwerkingsovereenkomst</a:t>
            </a:r>
          </a:p>
          <a:p>
            <a:pPr marL="2057055" lvl="4" indent="-287655"/>
            <a:r>
              <a:rPr lang="nl-BE" dirty="0">
                <a:ea typeface="Calibri"/>
                <a:cs typeface="Calibri"/>
              </a:rPr>
              <a:t>Kettingbeding</a:t>
            </a:r>
          </a:p>
          <a:p>
            <a:pPr marL="2057055" lvl="4" indent="-287655"/>
            <a:r>
              <a:rPr lang="nl-BE" dirty="0">
                <a:ea typeface="Calibri"/>
                <a:cs typeface="Calibri"/>
              </a:rPr>
              <a:t>Stedenbouwkundige last</a:t>
            </a:r>
          </a:p>
        </p:txBody>
      </p:sp>
    </p:spTree>
    <p:extLst>
      <p:ext uri="{BB962C8B-B14F-4D97-AF65-F5344CB8AC3E}">
        <p14:creationId xmlns:p14="http://schemas.microsoft.com/office/powerpoint/2010/main" val="1521600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NL" dirty="0">
                <a:cs typeface="Calibri"/>
              </a:rPr>
              <a:t>S</a:t>
            </a:r>
            <a:r>
              <a:rPr lang="nl-BE" dirty="0">
                <a:cs typeface="Calibri"/>
              </a:rPr>
              <a:t>tappenplan (vervolgtraject) (1)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1623701"/>
            <a:ext cx="10412145" cy="4407644"/>
          </a:xfrm>
        </p:spPr>
        <p:txBody>
          <a:bodyPr vert="horz" lIns="0" tIns="0" rIns="0" bIns="0" rtlCol="0" anchor="t">
            <a:noAutofit/>
          </a:bodyPr>
          <a:lstStyle/>
          <a:p>
            <a:pPr marL="287655" indent="-287655"/>
            <a:r>
              <a:rPr lang="nl-BE" dirty="0">
                <a:ea typeface="Calibri"/>
                <a:cs typeface="Calibri"/>
              </a:rPr>
              <a:t>Samenwerkingsvoorstel aan publieke zijde (gemeente) definiëren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Peiling naar deelnamebereidheid private partner(s)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Afzonderlijke gesprekken met diverse eigenaars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Vervolgens collectief overleg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Opmaak (of actualisering) schattingsverslagen met het oog op creatie van de grondposities voor start van het project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Sluiten publiek-private samenwerkingsovereenkomst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Opstart vergunningstraject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Overeenkomsten (authentieke akten) om de grondposities te creëren voor aanvang van het project</a:t>
            </a:r>
          </a:p>
          <a:p>
            <a:pPr marL="1223655" lvl="3" indent="-287655"/>
            <a:endParaRPr lang="nl-BE" dirty="0">
              <a:ea typeface="Calibri"/>
              <a:cs typeface="Calibri"/>
            </a:endParaRPr>
          </a:p>
          <a:p>
            <a:pPr marL="935655" lvl="2" indent="-287655"/>
            <a:endParaRPr lang="nl-BE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51591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2C9864-FFC1-4F71-9EE2-040E454E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NL" dirty="0">
                <a:cs typeface="Calibri"/>
              </a:rPr>
              <a:t>S</a:t>
            </a:r>
            <a:r>
              <a:rPr lang="nl-BE" dirty="0">
                <a:cs typeface="Calibri"/>
              </a:rPr>
              <a:t>tappenplan (vervolgtraject) (2)</a:t>
            </a:r>
            <a:endParaRPr lang="nl-BE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D769F67-48DB-4568-8771-9E01B293CD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48583" y="1623701"/>
            <a:ext cx="10412145" cy="4407644"/>
          </a:xfrm>
        </p:spPr>
        <p:txBody>
          <a:bodyPr vert="horz" lIns="0" tIns="0" rIns="0" bIns="0" rtlCol="0" anchor="t">
            <a:noAutofit/>
          </a:bodyPr>
          <a:lstStyle/>
          <a:p>
            <a:pPr marL="611655" lvl="1" indent="-287655"/>
            <a:r>
              <a:rPr lang="nl-BE" dirty="0">
                <a:ea typeface="Calibri"/>
                <a:cs typeface="Calibri"/>
              </a:rPr>
              <a:t>Kan parallel aan vergunningstraject</a:t>
            </a:r>
          </a:p>
          <a:p>
            <a:pPr marL="935655" lvl="2" indent="-287655"/>
            <a:r>
              <a:rPr lang="nl-BE" dirty="0">
                <a:ea typeface="Calibri"/>
                <a:cs typeface="Calibri"/>
              </a:rPr>
              <a:t>Opschortende voorwaarden inbouwen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Na bekomen omgevingsvergunning: opstart aanbestedingsdossier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Aanstelling architect/ontwerper</a:t>
            </a:r>
          </a:p>
          <a:p>
            <a:pPr marL="611655" lvl="1" indent="-287655"/>
            <a:r>
              <a:rPr lang="nl-BE" dirty="0">
                <a:ea typeface="Calibri"/>
                <a:cs typeface="Calibri"/>
              </a:rPr>
              <a:t>Aanstelling aannemer</a:t>
            </a:r>
          </a:p>
          <a:p>
            <a:pPr marL="287655" indent="-287655"/>
            <a:r>
              <a:rPr lang="nl-BE" dirty="0">
                <a:ea typeface="Calibri"/>
                <a:cs typeface="Calibri"/>
              </a:rPr>
              <a:t>Uitvoeringsfase</a:t>
            </a:r>
          </a:p>
          <a:p>
            <a:pPr marL="1223655" lvl="3" indent="-287655"/>
            <a:endParaRPr lang="nl-BE" dirty="0">
              <a:ea typeface="Calibri"/>
              <a:cs typeface="Calibri"/>
            </a:endParaRPr>
          </a:p>
          <a:p>
            <a:pPr marL="935655" lvl="2" indent="-287655"/>
            <a:endParaRPr lang="nl-BE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79830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7AD7C4-93C7-A013-CCD7-9332CA4A5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0A50BBC-9558-5AFF-A9FC-35847B2F8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>
            <a:noAutofit/>
          </a:bodyPr>
          <a:lstStyle/>
          <a:p>
            <a:r>
              <a:rPr lang="nl-NL">
                <a:ea typeface="Verdana"/>
              </a:rPr>
              <a:t>Contact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9BD4965-29B3-1886-0B05-390788565A5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 vert="horz" lIns="0" tIns="0" rIns="0" bIns="0" rtlCol="0" anchor="t">
            <a:noAutofit/>
          </a:bodyPr>
          <a:lstStyle/>
          <a:p>
            <a:pPr marL="0" indent="0">
              <a:buNone/>
            </a:pPr>
            <a:r>
              <a:rPr lang="nl-NL" dirty="0">
                <a:ea typeface="Calibri"/>
                <a:cs typeface="Calibri"/>
              </a:rPr>
              <a:t>Björn Cloots					Sophie Aerts</a:t>
            </a:r>
          </a:p>
          <a:p>
            <a:pPr marL="0" indent="0">
              <a:buNone/>
            </a:pPr>
            <a:r>
              <a:rPr lang="nl-NL" dirty="0">
                <a:ea typeface="Calibri"/>
                <a:cs typeface="Calibri"/>
                <a:hlinkClick r:id="rId2"/>
              </a:rPr>
              <a:t>bjorn.cloots@igemo.be</a:t>
            </a:r>
            <a:r>
              <a:rPr lang="nl-NL" dirty="0">
                <a:ea typeface="Calibri"/>
                <a:cs typeface="Calibri"/>
              </a:rPr>
              <a:t>			</a:t>
            </a:r>
            <a:r>
              <a:rPr lang="nl-NL" dirty="0">
                <a:ea typeface="Calibri"/>
                <a:cs typeface="Calibri"/>
                <a:hlinkClick r:id="rId3"/>
              </a:rPr>
              <a:t>sophie.aerts@igemo.be</a:t>
            </a:r>
            <a:r>
              <a:rPr lang="nl-NL" dirty="0">
                <a:ea typeface="Calibri"/>
                <a:cs typeface="Calibri"/>
              </a:rPr>
              <a:t> </a:t>
            </a:r>
          </a:p>
          <a:p>
            <a:pPr marL="0" indent="0">
              <a:buNone/>
            </a:pPr>
            <a:r>
              <a:rPr lang="nl-NL" dirty="0">
                <a:ea typeface="Calibri"/>
                <a:cs typeface="Calibri"/>
              </a:rPr>
              <a:t>+32 15 29 47 54 				+32 15 28 38 11				</a:t>
            </a:r>
            <a:endParaRPr lang="nl-BE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5831516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-thema">
  <a:themeElements>
    <a:clrScheme name="IGEMO">
      <a:dk1>
        <a:srgbClr val="000000"/>
      </a:dk1>
      <a:lt1>
        <a:srgbClr val="FFFFFF"/>
      </a:lt1>
      <a:dk2>
        <a:srgbClr val="414141"/>
      </a:dk2>
      <a:lt2>
        <a:srgbClr val="E7E6E6"/>
      </a:lt2>
      <a:accent1>
        <a:srgbClr val="D3D800"/>
      </a:accent1>
      <a:accent2>
        <a:srgbClr val="118555"/>
      </a:accent2>
      <a:accent3>
        <a:srgbClr val="913E76"/>
      </a:accent3>
      <a:accent4>
        <a:srgbClr val="ED70A7"/>
      </a:accent4>
      <a:accent5>
        <a:srgbClr val="575756"/>
      </a:accent5>
      <a:accent6>
        <a:srgbClr val="1D1D1B"/>
      </a:accent6>
      <a:hlink>
        <a:srgbClr val="238456"/>
      </a:hlink>
      <a:folHlink>
        <a:srgbClr val="D3D62C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e1" id="{109CE19F-A3E9-4799-99DE-4F6605616586}" vid="{86DAA720-2887-4DFE-8E25-F2B8CD27E0D6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2b9332b-0a07-4980-9e26-84583391bd5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9D3027643DB1741BDC4E0BCFA8B80EF" ma:contentTypeVersion="13" ma:contentTypeDescription="Een nieuw document maken." ma:contentTypeScope="" ma:versionID="39155af8f511e1e1d6286138e768fa80">
  <xsd:schema xmlns:xsd="http://www.w3.org/2001/XMLSchema" xmlns:xs="http://www.w3.org/2001/XMLSchema" xmlns:p="http://schemas.microsoft.com/office/2006/metadata/properties" xmlns:ns2="f2b9332b-0a07-4980-9e26-84583391bd53" xmlns:ns3="2f3ae3d8-bf44-4dc6-9d0a-c46f10a23d75" targetNamespace="http://schemas.microsoft.com/office/2006/metadata/properties" ma:root="true" ma:fieldsID="b33469351d9bbfc834c13e5f55e830cb" ns2:_="" ns3:_="">
    <xsd:import namespace="f2b9332b-0a07-4980-9e26-84583391bd53"/>
    <xsd:import namespace="2f3ae3d8-bf44-4dc6-9d0a-c46f10a23d7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b9332b-0a07-4980-9e26-84583391bd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Afbeeldingtags" ma:readOnly="false" ma:fieldId="{5cf76f15-5ced-4ddc-b409-7134ff3c332f}" ma:taxonomyMulti="true" ma:sspId="25750648-d81d-49ae-93df-07c1367072c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3ae3d8-bf44-4dc6-9d0a-c46f10a23d75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9DB881-4982-48BF-8361-2A5264D43B31}">
  <ds:schemaRefs>
    <ds:schemaRef ds:uri="f2b9332b-0a07-4980-9e26-84583391bd53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2f3ae3d8-bf44-4dc6-9d0a-c46f10a23d75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760BD3E9-B1EE-4F2F-BA01-0466E634F8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E34B2F-6E0B-482D-BB84-8313EEA0D27E}">
  <ds:schemaRefs>
    <ds:schemaRef ds:uri="2f3ae3d8-bf44-4dc6-9d0a-c46f10a23d75"/>
    <ds:schemaRef ds:uri="f2b9332b-0a07-4980-9e26-84583391bd5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Sjabloon_Powerpoint</Template>
  <TotalTime>1054</TotalTime>
  <Words>1114</Words>
  <Application>Microsoft Office PowerPoint</Application>
  <PresentationFormat>Breedbeeld</PresentationFormat>
  <Paragraphs>152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Aptos</vt:lpstr>
      <vt:lpstr>Arial</vt:lpstr>
      <vt:lpstr>Calibri</vt:lpstr>
      <vt:lpstr>Calibri Light</vt:lpstr>
      <vt:lpstr>Lato</vt:lpstr>
      <vt:lpstr>Verdana</vt:lpstr>
      <vt:lpstr>Powerpoint-thema</vt:lpstr>
      <vt:lpstr>Bonheiden - PPS Kerkplein</vt:lpstr>
      <vt:lpstr>Inhoud</vt:lpstr>
      <vt:lpstr>Achtergrond en publieke doelstellingen (1)</vt:lpstr>
      <vt:lpstr>Achtergrond en publieke doelstellingen (2)</vt:lpstr>
      <vt:lpstr>Kwalificatie als PPS-project (1)</vt:lpstr>
      <vt:lpstr>Kwalificatie als PPS-project (2)</vt:lpstr>
      <vt:lpstr>Kwalificatie als PPS-project (3)</vt:lpstr>
      <vt:lpstr>Kwalificatie als PPS-project (4)</vt:lpstr>
      <vt:lpstr>Kwalificatie als PPS-project (5)</vt:lpstr>
      <vt:lpstr>Kwalificatie als PPS-project (6)</vt:lpstr>
      <vt:lpstr>Keuze van de private partner(s) en toepassing van de overheidsopdrachtenregelgeving (1)</vt:lpstr>
      <vt:lpstr>Keuze van de private partner(s) en toepassing van de overheidsopdrachtenregelgeving (2)</vt:lpstr>
      <vt:lpstr>Keuze van de private partner(s) en toepassing van de overheidsopdrachtenregelgeving (3)</vt:lpstr>
      <vt:lpstr>PowerPoint-presentatie</vt:lpstr>
      <vt:lpstr>Keuze van de private partner(s) en toepassing van de overheidsopdrachtenregelgeving (5)</vt:lpstr>
      <vt:lpstr>Juridische structurering (1)</vt:lpstr>
      <vt:lpstr>Juridische structurering (2)</vt:lpstr>
      <vt:lpstr>Juridische structurering (5)</vt:lpstr>
      <vt:lpstr>Stappenplan (vervolgtraject) (1)</vt:lpstr>
      <vt:lpstr>Stappenplan (vervolgtraject) (2)</vt:lpstr>
      <vt:lpstr>Contact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Bonheiden - PPS Kerkplein</dc:title>
  <dc:subject/>
  <dc:creator>Björn Cloots</dc:creator>
  <cp:keywords/>
  <dc:description>Versie 29 juli 2019</dc:description>
  <cp:lastModifiedBy>Björn Cloots</cp:lastModifiedBy>
  <cp:revision>4</cp:revision>
  <cp:lastPrinted>2025-03-18T06:47:51Z</cp:lastPrinted>
  <dcterms:created xsi:type="dcterms:W3CDTF">2024-09-09T11:34:10Z</dcterms:created>
  <dcterms:modified xsi:type="dcterms:W3CDTF">2025-03-18T11:17:13Z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gThema">
    <vt:lpwstr>56;#Communicatie|7c309f8a-db9a-4e80-9aaa-f9b1eb39428d</vt:lpwstr>
  </property>
  <property fmtid="{D5CDD505-2E9C-101B-9397-08002B2CF9AE}" pid="3" name="igDocumenttype">
    <vt:lpwstr>3;#Sjabloon|5621bd22-e8f6-4694-b872-e387cea821f7</vt:lpwstr>
  </property>
  <property fmtid="{D5CDD505-2E9C-101B-9397-08002B2CF9AE}" pid="4" name="igDocumentstatus">
    <vt:lpwstr>54;#Definitief|cc53aaa7-bca3-43ad-8376-e12eb709223f</vt:lpwstr>
  </property>
  <property fmtid="{D5CDD505-2E9C-101B-9397-08002B2CF9AE}" pid="5" name="ContentTypeId">
    <vt:lpwstr>0x01010029D3027643DB1741BDC4E0BCFA8B80EF</vt:lpwstr>
  </property>
  <property fmtid="{D5CDD505-2E9C-101B-9397-08002B2CF9AE}" pid="6" name="k108165704e84b009d837ff9cbe4418d">
    <vt:lpwstr>Sjabloon|5621bd22-e8f6-4694-b872-e387cea821f7</vt:lpwstr>
  </property>
  <property fmtid="{D5CDD505-2E9C-101B-9397-08002B2CF9AE}" pid="7" name="TaxCatchAll">
    <vt:lpwstr>1;#31600000 Juridische dienstverlening|f5cf369c-1699-47c4-8aea-10417d37af90;#3;#Sjabloon|5621bd22-e8f6-4694-b872-e387cea821f7</vt:lpwstr>
  </property>
  <property fmtid="{D5CDD505-2E9C-101B-9397-08002B2CF9AE}" pid="8" name="o7977c31c97748d38ea08a7275dfc367">
    <vt:lpwstr>31600000 Juridische dienstverlening|f5cf369c-1699-47c4-8aea-10417d37af90</vt:lpwstr>
  </property>
  <property fmtid="{D5CDD505-2E9C-101B-9397-08002B2CF9AE}" pid="9" name="igProject">
    <vt:lpwstr>1;#31600000 Juridische dienstverlening|f5cf369c-1699-47c4-8aea-10417d37af90</vt:lpwstr>
  </property>
  <property fmtid="{D5CDD505-2E9C-101B-9397-08002B2CF9AE}" pid="10" name="MediaServiceImageTags">
    <vt:lpwstr/>
  </property>
</Properties>
</file>