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nique van hiel" initials="mvh" lastIdx="1" clrIdx="0">
    <p:extLst>
      <p:ext uri="{19B8F6BF-5375-455C-9EA6-DF929625EA0E}">
        <p15:presenceInfo xmlns:p15="http://schemas.microsoft.com/office/powerpoint/2012/main" userId="94dd47680c53f66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520"/>
    <p:restoredTop sz="96405"/>
  </p:normalViewPr>
  <p:slideViewPr>
    <p:cSldViewPr snapToGrid="0" snapToObjects="1">
      <p:cViewPr varScale="1">
        <p:scale>
          <a:sx n="111" d="100"/>
          <a:sy n="111" d="100"/>
        </p:scale>
        <p:origin x="11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en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eraat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ferte 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ar of onwa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3CF6B-CA12-8F77-E5A7-3AC93A990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Samenaankoop kippen 2025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A85F93-20F2-D58C-A333-97412745D3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C</a:t>
            </a:r>
            <a:r>
              <a:rPr lang="en-BE" dirty="0"/>
              <a:t>ampagne: </a:t>
            </a:r>
          </a:p>
          <a:p>
            <a:pPr lvl="1"/>
            <a:r>
              <a:rPr lang="en-GB" dirty="0"/>
              <a:t>E</a:t>
            </a:r>
            <a:r>
              <a:rPr lang="en-BE" dirty="0"/>
              <a:t>lektronische nieuwsbrieven ( incl. duurzaam Bonheiden) begin April en herhaling eind april </a:t>
            </a:r>
          </a:p>
          <a:p>
            <a:pPr lvl="2"/>
            <a:r>
              <a:rPr lang="en-GB" dirty="0"/>
              <a:t>N</a:t>
            </a:r>
            <a:r>
              <a:rPr lang="en-BE" dirty="0"/>
              <a:t>egatieve beerichtgeving facebook ivm prijs.</a:t>
            </a:r>
          </a:p>
          <a:p>
            <a:pPr lvl="1"/>
            <a:r>
              <a:rPr lang="en-BE" dirty="0"/>
              <a:t>Papieren Rijmheide: 1 aankondiging op 24 april</a:t>
            </a:r>
          </a:p>
          <a:p>
            <a:pPr lvl="1"/>
            <a:r>
              <a:rPr lang="en-GB" dirty="0"/>
              <a:t>B</a:t>
            </a:r>
            <a:r>
              <a:rPr lang="en-BE" dirty="0"/>
              <a:t>etaling moest binnen zijn tegen 28 april</a:t>
            </a:r>
          </a:p>
          <a:p>
            <a:r>
              <a:rPr lang="en-BE" dirty="0"/>
              <a:t>10 mei: ophaalmoment aan de bib (Jacques Morresplein)</a:t>
            </a:r>
          </a:p>
          <a:p>
            <a:pPr lvl="1"/>
            <a:r>
              <a:rPr lang="en-BE" dirty="0"/>
              <a:t>garageverkoop</a:t>
            </a:r>
          </a:p>
          <a:p>
            <a:r>
              <a:rPr lang="en-BE" dirty="0"/>
              <a:t>Kippen</a:t>
            </a:r>
          </a:p>
          <a:p>
            <a:pPr lvl="1"/>
            <a:r>
              <a:rPr lang="en-GB" dirty="0"/>
              <a:t>H</a:t>
            </a:r>
            <a:r>
              <a:rPr lang="en-BE" dirty="0"/>
              <a:t>ybride legkippen met verschillende kleurslagen. Kleurslagen kunnen niet gekozen worden op voorhand. </a:t>
            </a:r>
          </a:p>
          <a:p>
            <a:pPr lvl="2"/>
            <a:r>
              <a:rPr lang="en-BE" dirty="0"/>
              <a:t>First come, first serve</a:t>
            </a:r>
          </a:p>
          <a:p>
            <a:pPr lvl="2"/>
            <a:r>
              <a:rPr lang="en-GB" dirty="0"/>
              <a:t>L</a:t>
            </a:r>
            <a:r>
              <a:rPr lang="en-BE" dirty="0"/>
              <a:t>eeftijd 18 of 20 weken. </a:t>
            </a:r>
          </a:p>
          <a:p>
            <a:pPr lvl="3"/>
            <a:r>
              <a:rPr lang="en-BE" dirty="0"/>
              <a:t>3 tot 1 week wachten op het eerste eitje.</a:t>
            </a:r>
          </a:p>
          <a:p>
            <a:pPr lvl="2"/>
            <a:r>
              <a:rPr lang="en-GB" dirty="0"/>
              <a:t>I</a:t>
            </a:r>
            <a:r>
              <a:rPr lang="en-BE" dirty="0"/>
              <a:t>ngeent </a:t>
            </a:r>
          </a:p>
          <a:p>
            <a:pPr lvl="2"/>
            <a:r>
              <a:rPr lang="en-BE" dirty="0"/>
              <a:t>geleewiekt</a:t>
            </a:r>
          </a:p>
          <a:p>
            <a:endParaRPr lang="en-BE" dirty="0"/>
          </a:p>
          <a:p>
            <a:pPr lvl="1"/>
            <a:endParaRPr lang="en-BE" dirty="0"/>
          </a:p>
          <a:p>
            <a:pPr lvl="1"/>
            <a:endParaRPr lang="en-BE" dirty="0"/>
          </a:p>
        </p:txBody>
      </p:sp>
    </p:spTree>
    <p:extLst>
      <p:ext uri="{BB962C8B-B14F-4D97-AF65-F5344CB8AC3E}">
        <p14:creationId xmlns:p14="http://schemas.microsoft.com/office/powerpoint/2010/main" val="521742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92896-7E16-5F67-3FB6-49BE5D7E1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Resultaten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7A5D05-7465-53D6-1AD1-2B224B40E6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927" y="1819104"/>
            <a:ext cx="5677478" cy="34064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40A40E-B159-6C06-83F7-FAFA657B84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2635" y="1819104"/>
            <a:ext cx="5660169" cy="340648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935F9D3-4954-586F-1785-8DD77D83DE1F}"/>
              </a:ext>
            </a:extLst>
          </p:cNvPr>
          <p:cNvSpPr txBox="1"/>
          <p:nvPr/>
        </p:nvSpPr>
        <p:spPr>
          <a:xfrm>
            <a:off x="3899725" y="6140723"/>
            <a:ext cx="4392549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BE" b="1" dirty="0">
                <a:solidFill>
                  <a:schemeClr val="bg1"/>
                </a:solidFill>
              </a:rPr>
              <a:t>Succes lijkt over de jaren af te nemen</a:t>
            </a:r>
          </a:p>
        </p:txBody>
      </p:sp>
      <p:sp>
        <p:nvSpPr>
          <p:cNvPr id="7" name="Rectangular Callout 6">
            <a:extLst>
              <a:ext uri="{FF2B5EF4-FFF2-40B4-BE49-F238E27FC236}">
                <a16:creationId xmlns:a16="http://schemas.microsoft.com/office/drawing/2014/main" id="{E1AA54FB-57BC-552A-82E8-4271108BCB35}"/>
              </a:ext>
            </a:extLst>
          </p:cNvPr>
          <p:cNvSpPr/>
          <p:nvPr/>
        </p:nvSpPr>
        <p:spPr>
          <a:xfrm>
            <a:off x="1698093" y="5365891"/>
            <a:ext cx="1566600" cy="612648"/>
          </a:xfrm>
          <a:prstGeom prst="wedgeRectCallout">
            <a:avLst>
              <a:gd name="adj1" fmla="val 11516"/>
              <a:gd name="adj2" fmla="val -143889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BE" sz="1100" dirty="0"/>
              <a:t>Corona: afhaling bij kippenleverancier Heist</a:t>
            </a:r>
          </a:p>
        </p:txBody>
      </p:sp>
      <p:sp>
        <p:nvSpPr>
          <p:cNvPr id="10" name="Rectangular Callout 9">
            <a:extLst>
              <a:ext uri="{FF2B5EF4-FFF2-40B4-BE49-F238E27FC236}">
                <a16:creationId xmlns:a16="http://schemas.microsoft.com/office/drawing/2014/main" id="{A9A7AEFD-7D88-930A-B097-9AA460F5DE6B}"/>
              </a:ext>
            </a:extLst>
          </p:cNvPr>
          <p:cNvSpPr/>
          <p:nvPr/>
        </p:nvSpPr>
        <p:spPr>
          <a:xfrm>
            <a:off x="8521963" y="5332233"/>
            <a:ext cx="1566600" cy="612648"/>
          </a:xfrm>
          <a:prstGeom prst="wedgeRectCallout">
            <a:avLst>
              <a:gd name="adj1" fmla="val -56428"/>
              <a:gd name="adj2" fmla="val -11707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BE" sz="1100" dirty="0"/>
              <a:t>Corona: afhaling bij kippenleverancier Heist</a:t>
            </a:r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9F1CA979-DA7D-9FC2-1CA6-90AF9CBF536F}"/>
              </a:ext>
            </a:extLst>
          </p:cNvPr>
          <p:cNvSpPr/>
          <p:nvPr/>
        </p:nvSpPr>
        <p:spPr>
          <a:xfrm rot="1235394">
            <a:off x="1360331" y="3009905"/>
            <a:ext cx="4069238" cy="476250"/>
          </a:xfrm>
          <a:prstGeom prst="rightArrow">
            <a:avLst>
              <a:gd name="adj1" fmla="val 23997"/>
              <a:gd name="adj2" fmla="val 6744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38CCD922-7E45-6617-4570-F2EA35E99B6B}"/>
              </a:ext>
            </a:extLst>
          </p:cNvPr>
          <p:cNvSpPr/>
          <p:nvPr/>
        </p:nvSpPr>
        <p:spPr>
          <a:xfrm rot="1041456">
            <a:off x="7270644" y="2905741"/>
            <a:ext cx="4069238" cy="476250"/>
          </a:xfrm>
          <a:prstGeom prst="rightArrow">
            <a:avLst>
              <a:gd name="adj1" fmla="val 23997"/>
              <a:gd name="adj2" fmla="val 6744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016152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93FAC-B5D6-67B7-BF9E-4050D0657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Aanpassingen naar 2027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9779EB-F7CF-B8A6-0A28-DD54EBEACA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BE" dirty="0"/>
              <a:t>Putte: </a:t>
            </a:r>
          </a:p>
          <a:p>
            <a:pPr lvl="1"/>
            <a:r>
              <a:rPr lang="en-BE" dirty="0"/>
              <a:t>Jaarlijks, 2025 &gt;300 kippen</a:t>
            </a:r>
          </a:p>
          <a:p>
            <a:pPr lvl="1"/>
            <a:r>
              <a:rPr lang="en-GB" dirty="0"/>
              <a:t>E</a:t>
            </a:r>
            <a:r>
              <a:rPr lang="en-BE" dirty="0"/>
              <a:t>ens contact opnemen om te zien hoe zij dit organizeren?</a:t>
            </a:r>
          </a:p>
          <a:p>
            <a:r>
              <a:rPr lang="en-BE" dirty="0"/>
              <a:t>Campagne</a:t>
            </a:r>
          </a:p>
          <a:p>
            <a:pPr lvl="1"/>
            <a:r>
              <a:rPr lang="en-GB" dirty="0" err="1"/>
              <a:t>Terug</a:t>
            </a:r>
            <a:r>
              <a:rPr lang="en-GB" dirty="0"/>
              <a:t> </a:t>
            </a:r>
            <a:r>
              <a:rPr lang="en-GB" dirty="0" err="1"/>
              <a:t>naar</a:t>
            </a:r>
            <a:r>
              <a:rPr lang="en-GB" dirty="0"/>
              <a:t> 2 </a:t>
            </a:r>
            <a:r>
              <a:rPr lang="en-GB" dirty="0" err="1"/>
              <a:t>aankondigingen</a:t>
            </a:r>
            <a:r>
              <a:rPr lang="en-GB" dirty="0"/>
              <a:t> </a:t>
            </a:r>
            <a:r>
              <a:rPr lang="en-GB" dirty="0" err="1"/>
              <a:t>Rijmheide</a:t>
            </a:r>
            <a:r>
              <a:rPr lang="en-GB" dirty="0"/>
              <a:t>.</a:t>
            </a:r>
          </a:p>
          <a:p>
            <a:pPr lvl="1"/>
            <a:r>
              <a:rPr lang="en-GB" dirty="0" err="1"/>
              <a:t>Telkens</a:t>
            </a:r>
            <a:r>
              <a:rPr lang="en-GB" dirty="0"/>
              <a:t> </a:t>
            </a:r>
            <a:r>
              <a:rPr lang="en-GB" dirty="0" err="1"/>
              <a:t>piek</a:t>
            </a:r>
            <a:r>
              <a:rPr lang="en-GB" dirty="0"/>
              <a:t> in </a:t>
            </a:r>
            <a:r>
              <a:rPr lang="en-GB" dirty="0" err="1"/>
              <a:t>overschrijvingen</a:t>
            </a:r>
            <a:r>
              <a:rPr lang="en-GB" dirty="0"/>
              <a:t> </a:t>
            </a:r>
            <a:r>
              <a:rPr lang="en-GB" dirty="0" err="1"/>
              <a:t>bij</a:t>
            </a:r>
            <a:r>
              <a:rPr lang="en-GB" dirty="0"/>
              <a:t> </a:t>
            </a:r>
            <a:r>
              <a:rPr lang="en-GB" dirty="0" err="1"/>
              <a:t>elektronische</a:t>
            </a:r>
            <a:r>
              <a:rPr lang="en-GB" dirty="0"/>
              <a:t> </a:t>
            </a:r>
            <a:r>
              <a:rPr lang="en-GB" dirty="0" err="1"/>
              <a:t>nieuwsbrieven</a:t>
            </a:r>
            <a:r>
              <a:rPr lang="en-GB" dirty="0"/>
              <a:t>. </a:t>
            </a:r>
          </a:p>
          <a:p>
            <a:pPr lvl="2"/>
            <a:r>
              <a:rPr lang="en-GB" dirty="0" err="1"/>
              <a:t>Zeker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</a:t>
            </a:r>
            <a:r>
              <a:rPr lang="en-GB" dirty="0" err="1"/>
              <a:t>behouden</a:t>
            </a:r>
            <a:r>
              <a:rPr lang="en-GB" dirty="0"/>
              <a:t>.</a:t>
            </a:r>
          </a:p>
          <a:p>
            <a:pPr lvl="1"/>
            <a:r>
              <a:rPr lang="en-GB" dirty="0" err="1"/>
              <a:t>Terug</a:t>
            </a:r>
            <a:r>
              <a:rPr lang="en-GB" dirty="0"/>
              <a:t> </a:t>
            </a:r>
            <a:r>
              <a:rPr lang="en-GB" dirty="0" err="1"/>
              <a:t>een</a:t>
            </a:r>
            <a:r>
              <a:rPr lang="en-GB" dirty="0"/>
              <a:t> </a:t>
            </a:r>
            <a:r>
              <a:rPr lang="en-GB" dirty="0" err="1"/>
              <a:t>infomoment</a:t>
            </a:r>
            <a:r>
              <a:rPr lang="en-GB" dirty="0"/>
              <a:t> </a:t>
            </a:r>
            <a:r>
              <a:rPr lang="en-GB" dirty="0" err="1"/>
              <a:t>inlassen</a:t>
            </a:r>
            <a:r>
              <a:rPr lang="en-GB" dirty="0"/>
              <a:t>?</a:t>
            </a:r>
          </a:p>
          <a:p>
            <a:pPr lvl="2"/>
            <a:r>
              <a:rPr lang="en-GB" dirty="0"/>
              <a:t>Geen </a:t>
            </a:r>
            <a:r>
              <a:rPr lang="en-GB" dirty="0" err="1"/>
              <a:t>nieuwe</a:t>
            </a:r>
            <a:r>
              <a:rPr lang="en-GB" dirty="0"/>
              <a:t> </a:t>
            </a:r>
            <a:r>
              <a:rPr lang="en-GB" dirty="0" err="1"/>
              <a:t>kippenhouders</a:t>
            </a:r>
            <a:r>
              <a:rPr lang="en-GB" dirty="0"/>
              <a:t>. </a:t>
            </a:r>
            <a:r>
              <a:rPr lang="en-GB" dirty="0" err="1"/>
              <a:t>Vervanging</a:t>
            </a:r>
            <a:r>
              <a:rPr lang="en-GB" dirty="0"/>
              <a:t> </a:t>
            </a:r>
            <a:r>
              <a:rPr lang="en-GB" dirty="0" err="1"/>
              <a:t>voor</a:t>
            </a:r>
            <a:r>
              <a:rPr lang="en-GB" dirty="0"/>
              <a:t> ‘</a:t>
            </a:r>
            <a:r>
              <a:rPr lang="en-GB" dirty="0" err="1"/>
              <a:t>verdwenen</a:t>
            </a:r>
            <a:r>
              <a:rPr lang="en-GB" dirty="0"/>
              <a:t>’ </a:t>
            </a:r>
            <a:r>
              <a:rPr lang="en-GB" dirty="0" err="1"/>
              <a:t>kippen</a:t>
            </a:r>
            <a:endParaRPr lang="en-GB" dirty="0"/>
          </a:p>
          <a:p>
            <a:pPr lvl="3"/>
            <a:r>
              <a:rPr lang="en-GB" dirty="0"/>
              <a:t>Velt-cursus?</a:t>
            </a:r>
          </a:p>
        </p:txBody>
      </p:sp>
    </p:spTree>
    <p:extLst>
      <p:ext uri="{BB962C8B-B14F-4D97-AF65-F5344CB8AC3E}">
        <p14:creationId xmlns:p14="http://schemas.microsoft.com/office/powerpoint/2010/main" val="3134366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736F5-63BC-E46F-45F4-CFBE2E32B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Woordje van dank….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65870-0329-B987-2A36-81E4ECE8B5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BE" dirty="0"/>
          </a:p>
          <a:p>
            <a:endParaRPr lang="en-BE" dirty="0"/>
          </a:p>
          <a:p>
            <a:r>
              <a:rPr lang="en-GB" dirty="0"/>
              <a:t>D</a:t>
            </a:r>
            <a:r>
              <a:rPr lang="en-BE" dirty="0"/>
              <a:t>ienst omgeving (Sigrid, Marleen)</a:t>
            </a:r>
          </a:p>
          <a:p>
            <a:endParaRPr lang="en-BE" dirty="0"/>
          </a:p>
          <a:p>
            <a:r>
              <a:rPr lang="en-BE" dirty="0"/>
              <a:t>Bibliotheek</a:t>
            </a:r>
          </a:p>
        </p:txBody>
      </p:sp>
    </p:spTree>
    <p:extLst>
      <p:ext uri="{BB962C8B-B14F-4D97-AF65-F5344CB8AC3E}">
        <p14:creationId xmlns:p14="http://schemas.microsoft.com/office/powerpoint/2010/main" val="4091538217"/>
      </p:ext>
    </p:extLst>
  </p:cSld>
  <p:clrMapOvr>
    <a:masterClrMapping/>
  </p:clrMapOvr>
</p:sld>
</file>

<file path=ppt/theme/theme1.xml><?xml version="1.0" encoding="utf-8"?>
<a:theme xmlns:a="http://schemas.openxmlformats.org/drawingml/2006/main" name="Sliert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00 sjabloon 2" id="{BD7967C7-E2DA-D046-BFE0-2228A5309AA2}" vid="{3874C65A-D044-8243-91BC-B12217B6B3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Sliert</Template>
  <TotalTime>6924</TotalTime>
  <Words>190</Words>
  <Application>Microsoft Office PowerPoint</Application>
  <PresentationFormat>Breedbeeld</PresentationFormat>
  <Paragraphs>37</Paragraphs>
  <Slides>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Sliert</vt:lpstr>
      <vt:lpstr>Samenaankoop kippen 2025</vt:lpstr>
      <vt:lpstr>Resultaten</vt:lpstr>
      <vt:lpstr>Aanpassingen naar 2027</vt:lpstr>
      <vt:lpstr>Woordje van dank….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Milieuraad Bonheiden donderdag 12 november 2020</dc:title>
  <dc:creator>Microsoft Office User</dc:creator>
  <cp:lastModifiedBy>Marleen Peeters</cp:lastModifiedBy>
  <cp:revision>258</cp:revision>
  <dcterms:created xsi:type="dcterms:W3CDTF">2020-11-18T17:21:11Z</dcterms:created>
  <dcterms:modified xsi:type="dcterms:W3CDTF">2025-05-16T10:42:36Z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0eba32c-0974-4663-a3a1-3cd8c30938e9_Enabled">
    <vt:lpwstr>true</vt:lpwstr>
  </property>
  <property fmtid="{D5CDD505-2E9C-101B-9397-08002B2CF9AE}" pid="3" name="MSIP_Label_f0eba32c-0974-4663-a3a1-3cd8c30938e9_SetDate">
    <vt:lpwstr>2023-05-10T17:57:49Z</vt:lpwstr>
  </property>
  <property fmtid="{D5CDD505-2E9C-101B-9397-08002B2CF9AE}" pid="4" name="MSIP_Label_f0eba32c-0974-4663-a3a1-3cd8c30938e9_Method">
    <vt:lpwstr>Privileged</vt:lpwstr>
  </property>
  <property fmtid="{D5CDD505-2E9C-101B-9397-08002B2CF9AE}" pid="5" name="MSIP_Label_f0eba32c-0974-4663-a3a1-3cd8c30938e9_Name">
    <vt:lpwstr>Public - General - Unmarked</vt:lpwstr>
  </property>
  <property fmtid="{D5CDD505-2E9C-101B-9397-08002B2CF9AE}" pid="6" name="MSIP_Label_f0eba32c-0974-4663-a3a1-3cd8c30938e9_SiteId">
    <vt:lpwstr>a72d5a72-25ee-40f0-9bd1-067cb5b770d4</vt:lpwstr>
  </property>
  <property fmtid="{D5CDD505-2E9C-101B-9397-08002B2CF9AE}" pid="7" name="MSIP_Label_f0eba32c-0974-4663-a3a1-3cd8c30938e9_ActionId">
    <vt:lpwstr>ea21d1f8-9308-400f-a26e-e2fe58e01a55</vt:lpwstr>
  </property>
  <property fmtid="{D5CDD505-2E9C-101B-9397-08002B2CF9AE}" pid="8" name="MSIP_Label_f0eba32c-0974-4663-a3a1-3cd8c30938e9_ContentBits">
    <vt:lpwstr>0</vt:lpwstr>
  </property>
</Properties>
</file>