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3" r:id="rId5"/>
    <p:sldId id="256" r:id="rId6"/>
    <p:sldId id="263" r:id="rId7"/>
    <p:sldId id="264" r:id="rId8"/>
    <p:sldId id="265" r:id="rId9"/>
    <p:sldId id="266" r:id="rId10"/>
    <p:sldId id="267" r:id="rId11"/>
    <p:sldId id="258" r:id="rId12"/>
    <p:sldId id="268" r:id="rId13"/>
    <p:sldId id="269" r:id="rId14"/>
    <p:sldId id="272" r:id="rId15"/>
    <p:sldId id="271" r:id="rId16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D4EF86-70FF-4D10-888A-F0F84CD5E7CC}" v="21" dt="2026-05-19T17:15:51.0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7" d="100"/>
          <a:sy n="97" d="100"/>
        </p:scale>
        <p:origin x="134" y="-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c Moens" userId="5a7806fc-5a02-4aeb-aed5-5f7437b8d6e1" providerId="ADAL" clId="{EFCEF45F-1E38-4D27-82F3-7BD875F0CD39}"/>
    <pc:docChg chg="undo custSel addSld delSld modSld sldOrd">
      <pc:chgData name="Marc Moens" userId="5a7806fc-5a02-4aeb-aed5-5f7437b8d6e1" providerId="ADAL" clId="{EFCEF45F-1E38-4D27-82F3-7BD875F0CD39}" dt="2026-05-19T17:46:28.900" v="5529" actId="20577"/>
      <pc:docMkLst>
        <pc:docMk/>
      </pc:docMkLst>
      <pc:sldChg chg="addSp delSp modSp mod setBg">
        <pc:chgData name="Marc Moens" userId="5a7806fc-5a02-4aeb-aed5-5f7437b8d6e1" providerId="ADAL" clId="{EFCEF45F-1E38-4D27-82F3-7BD875F0CD39}" dt="2026-05-18T19:49:58.486" v="5290" actId="20577"/>
        <pc:sldMkLst>
          <pc:docMk/>
          <pc:sldMk cId="1703901202" sldId="256"/>
        </pc:sldMkLst>
        <pc:spChg chg="mod">
          <ac:chgData name="Marc Moens" userId="5a7806fc-5a02-4aeb-aed5-5f7437b8d6e1" providerId="ADAL" clId="{EFCEF45F-1E38-4D27-82F3-7BD875F0CD39}" dt="2026-05-18T19:17:21.206" v="5116" actId="26606"/>
          <ac:spMkLst>
            <pc:docMk/>
            <pc:sldMk cId="1703901202" sldId="256"/>
            <ac:spMk id="2" creationId="{FFAEEC2E-0DBD-9379-9F4C-01E5B4D19D47}"/>
          </ac:spMkLst>
        </pc:spChg>
        <pc:spChg chg="mod">
          <ac:chgData name="Marc Moens" userId="5a7806fc-5a02-4aeb-aed5-5f7437b8d6e1" providerId="ADAL" clId="{EFCEF45F-1E38-4D27-82F3-7BD875F0CD39}" dt="2026-05-18T19:49:58.486" v="5290" actId="20577"/>
          <ac:spMkLst>
            <pc:docMk/>
            <pc:sldMk cId="1703901202" sldId="256"/>
            <ac:spMk id="3" creationId="{3865C2EB-2393-06DE-FFBC-C136EF7BAC21}"/>
          </ac:spMkLst>
        </pc:spChg>
        <pc:spChg chg="add del">
          <ac:chgData name="Marc Moens" userId="5a7806fc-5a02-4aeb-aed5-5f7437b8d6e1" providerId="ADAL" clId="{EFCEF45F-1E38-4D27-82F3-7BD875F0CD39}" dt="2026-05-18T19:25:06.218" v="5211" actId="26606"/>
          <ac:spMkLst>
            <pc:docMk/>
            <pc:sldMk cId="1703901202" sldId="256"/>
            <ac:spMk id="8" creationId="{DEE2AD96-B495-4E06-9291-B71706F728CB}"/>
          </ac:spMkLst>
        </pc:spChg>
        <pc:spChg chg="add del">
          <ac:chgData name="Marc Moens" userId="5a7806fc-5a02-4aeb-aed5-5f7437b8d6e1" providerId="ADAL" clId="{EFCEF45F-1E38-4D27-82F3-7BD875F0CD39}" dt="2026-05-18T19:25:06.218" v="5211" actId="26606"/>
          <ac:spMkLst>
            <pc:docMk/>
            <pc:sldMk cId="1703901202" sldId="256"/>
            <ac:spMk id="10" creationId="{53CF6D67-C5A8-4ADD-9E8E-1E38CA1D3166}"/>
          </ac:spMkLst>
        </pc:spChg>
        <pc:spChg chg="add del">
          <ac:chgData name="Marc Moens" userId="5a7806fc-5a02-4aeb-aed5-5f7437b8d6e1" providerId="ADAL" clId="{EFCEF45F-1E38-4D27-82F3-7BD875F0CD39}" dt="2026-05-18T19:25:06.218" v="5211" actId="26606"/>
          <ac:spMkLst>
            <pc:docMk/>
            <pc:sldMk cId="1703901202" sldId="256"/>
            <ac:spMk id="12" creationId="{86909FA0-B515-4681-B7A8-FA281D133B94}"/>
          </ac:spMkLst>
        </pc:spChg>
        <pc:spChg chg="add del">
          <ac:chgData name="Marc Moens" userId="5a7806fc-5a02-4aeb-aed5-5f7437b8d6e1" providerId="ADAL" clId="{EFCEF45F-1E38-4D27-82F3-7BD875F0CD39}" dt="2026-05-18T19:25:06.218" v="5211" actId="26606"/>
          <ac:spMkLst>
            <pc:docMk/>
            <pc:sldMk cId="1703901202" sldId="256"/>
            <ac:spMk id="14" creationId="{21C9FE86-FCC3-4A31-AA1C-C882262B7FE7}"/>
          </ac:spMkLst>
        </pc:spChg>
        <pc:spChg chg="add del">
          <ac:chgData name="Marc Moens" userId="5a7806fc-5a02-4aeb-aed5-5f7437b8d6e1" providerId="ADAL" clId="{EFCEF45F-1E38-4D27-82F3-7BD875F0CD39}" dt="2026-05-18T19:25:06.218" v="5211" actId="26606"/>
          <ac:spMkLst>
            <pc:docMk/>
            <pc:sldMk cId="1703901202" sldId="256"/>
            <ac:spMk id="16" creationId="{7D96243B-ECED-4B71-8E06-AE9A285EAD20}"/>
          </ac:spMkLst>
        </pc:spChg>
        <pc:spChg chg="add del">
          <ac:chgData name="Marc Moens" userId="5a7806fc-5a02-4aeb-aed5-5f7437b8d6e1" providerId="ADAL" clId="{EFCEF45F-1E38-4D27-82F3-7BD875F0CD39}" dt="2026-05-18T19:25:06.218" v="5211" actId="26606"/>
          <ac:spMkLst>
            <pc:docMk/>
            <pc:sldMk cId="1703901202" sldId="256"/>
            <ac:spMk id="18" creationId="{A09989E4-EFDC-4A90-A633-E0525FB4139E}"/>
          </ac:spMkLst>
        </pc:spChg>
        <pc:spChg chg="add">
          <ac:chgData name="Marc Moens" userId="5a7806fc-5a02-4aeb-aed5-5f7437b8d6e1" providerId="ADAL" clId="{EFCEF45F-1E38-4D27-82F3-7BD875F0CD39}" dt="2026-05-18T19:25:06.218" v="5211" actId="26606"/>
          <ac:spMkLst>
            <pc:docMk/>
            <pc:sldMk cId="1703901202" sldId="256"/>
            <ac:spMk id="23" creationId="{1B15ED52-F352-441B-82BF-E0EA34836D08}"/>
          </ac:spMkLst>
        </pc:spChg>
        <pc:spChg chg="add">
          <ac:chgData name="Marc Moens" userId="5a7806fc-5a02-4aeb-aed5-5f7437b8d6e1" providerId="ADAL" clId="{EFCEF45F-1E38-4D27-82F3-7BD875F0CD39}" dt="2026-05-18T19:25:06.218" v="5211" actId="26606"/>
          <ac:spMkLst>
            <pc:docMk/>
            <pc:sldMk cId="1703901202" sldId="256"/>
            <ac:spMk id="25" creationId="{3B2E3793-BFE6-45A2-9B7B-E18844431C99}"/>
          </ac:spMkLst>
        </pc:spChg>
        <pc:spChg chg="add">
          <ac:chgData name="Marc Moens" userId="5a7806fc-5a02-4aeb-aed5-5f7437b8d6e1" providerId="ADAL" clId="{EFCEF45F-1E38-4D27-82F3-7BD875F0CD39}" dt="2026-05-18T19:25:06.218" v="5211" actId="26606"/>
          <ac:spMkLst>
            <pc:docMk/>
            <pc:sldMk cId="1703901202" sldId="256"/>
            <ac:spMk id="27" creationId="{BC4C4868-CB8F-4AF9-9CDB-8108F2C19B67}"/>
          </ac:spMkLst>
        </pc:spChg>
        <pc:spChg chg="add">
          <ac:chgData name="Marc Moens" userId="5a7806fc-5a02-4aeb-aed5-5f7437b8d6e1" providerId="ADAL" clId="{EFCEF45F-1E38-4D27-82F3-7BD875F0CD39}" dt="2026-05-18T19:25:06.218" v="5211" actId="26606"/>
          <ac:spMkLst>
            <pc:docMk/>
            <pc:sldMk cId="1703901202" sldId="256"/>
            <ac:spMk id="29" creationId="{375E0459-6403-40CD-989D-56A4407CA12E}"/>
          </ac:spMkLst>
        </pc:spChg>
      </pc:sldChg>
      <pc:sldChg chg="del">
        <pc:chgData name="Marc Moens" userId="5a7806fc-5a02-4aeb-aed5-5f7437b8d6e1" providerId="ADAL" clId="{EFCEF45F-1E38-4D27-82F3-7BD875F0CD39}" dt="2026-05-18T18:57:17.209" v="4749" actId="2696"/>
        <pc:sldMkLst>
          <pc:docMk/>
          <pc:sldMk cId="2995676581" sldId="257"/>
        </pc:sldMkLst>
      </pc:sldChg>
      <pc:sldChg chg="addSp delSp modSp mod ord setBg">
        <pc:chgData name="Marc Moens" userId="5a7806fc-5a02-4aeb-aed5-5f7437b8d6e1" providerId="ADAL" clId="{EFCEF45F-1E38-4D27-82F3-7BD875F0CD39}" dt="2026-05-18T19:47:44.822" v="5260" actId="20577"/>
        <pc:sldMkLst>
          <pc:docMk/>
          <pc:sldMk cId="904754873" sldId="258"/>
        </pc:sldMkLst>
        <pc:spChg chg="mod">
          <ac:chgData name="Marc Moens" userId="5a7806fc-5a02-4aeb-aed5-5f7437b8d6e1" providerId="ADAL" clId="{EFCEF45F-1E38-4D27-82F3-7BD875F0CD39}" dt="2026-05-18T19:38:24.904" v="5230" actId="26606"/>
          <ac:spMkLst>
            <pc:docMk/>
            <pc:sldMk cId="904754873" sldId="258"/>
            <ac:spMk id="2" creationId="{DB03BD7E-D80E-2F36-8EEF-263FBCDD4F9F}"/>
          </ac:spMkLst>
        </pc:spChg>
        <pc:spChg chg="del mod">
          <ac:chgData name="Marc Moens" userId="5a7806fc-5a02-4aeb-aed5-5f7437b8d6e1" providerId="ADAL" clId="{EFCEF45F-1E38-4D27-82F3-7BD875F0CD39}" dt="2026-05-18T19:38:24.904" v="5230" actId="26606"/>
          <ac:spMkLst>
            <pc:docMk/>
            <pc:sldMk cId="904754873" sldId="258"/>
            <ac:spMk id="3" creationId="{ADA56D02-8CE3-0B45-B503-A0B081C9A0C5}"/>
          </ac:spMkLst>
        </pc:spChg>
        <pc:spChg chg="add">
          <ac:chgData name="Marc Moens" userId="5a7806fc-5a02-4aeb-aed5-5f7437b8d6e1" providerId="ADAL" clId="{EFCEF45F-1E38-4D27-82F3-7BD875F0CD39}" dt="2026-05-18T19:38:24.904" v="5230" actId="26606"/>
          <ac:spMkLst>
            <pc:docMk/>
            <pc:sldMk cId="904754873" sldId="258"/>
            <ac:spMk id="9" creationId="{BACC6370-2D7E-4714-9D71-7542949D7D5D}"/>
          </ac:spMkLst>
        </pc:spChg>
        <pc:spChg chg="add">
          <ac:chgData name="Marc Moens" userId="5a7806fc-5a02-4aeb-aed5-5f7437b8d6e1" providerId="ADAL" clId="{EFCEF45F-1E38-4D27-82F3-7BD875F0CD39}" dt="2026-05-18T19:38:24.904" v="5230" actId="26606"/>
          <ac:spMkLst>
            <pc:docMk/>
            <pc:sldMk cId="904754873" sldId="258"/>
            <ac:spMk id="11" creationId="{F68B3F68-107C-434F-AA38-110D5EA91B85}"/>
          </ac:spMkLst>
        </pc:spChg>
        <pc:spChg chg="add">
          <ac:chgData name="Marc Moens" userId="5a7806fc-5a02-4aeb-aed5-5f7437b8d6e1" providerId="ADAL" clId="{EFCEF45F-1E38-4D27-82F3-7BD875F0CD39}" dt="2026-05-18T19:38:24.904" v="5230" actId="26606"/>
          <ac:spMkLst>
            <pc:docMk/>
            <pc:sldMk cId="904754873" sldId="258"/>
            <ac:spMk id="13" creationId="{AAD0DBB9-1A4B-4391-81D4-CB19F9AB918A}"/>
          </ac:spMkLst>
        </pc:spChg>
        <pc:spChg chg="add">
          <ac:chgData name="Marc Moens" userId="5a7806fc-5a02-4aeb-aed5-5f7437b8d6e1" providerId="ADAL" clId="{EFCEF45F-1E38-4D27-82F3-7BD875F0CD39}" dt="2026-05-18T19:38:24.904" v="5230" actId="26606"/>
          <ac:spMkLst>
            <pc:docMk/>
            <pc:sldMk cId="904754873" sldId="258"/>
            <ac:spMk id="15" creationId="{063BBA22-50EA-4C4D-BE05-F1CE4E63AA56}"/>
          </ac:spMkLst>
        </pc:spChg>
        <pc:graphicFrameChg chg="add modGraphic">
          <ac:chgData name="Marc Moens" userId="5a7806fc-5a02-4aeb-aed5-5f7437b8d6e1" providerId="ADAL" clId="{EFCEF45F-1E38-4D27-82F3-7BD875F0CD39}" dt="2026-05-18T19:47:44.822" v="5260" actId="20577"/>
          <ac:graphicFrameMkLst>
            <pc:docMk/>
            <pc:sldMk cId="904754873" sldId="258"/>
            <ac:graphicFrameMk id="5" creationId="{E03C2573-C565-04AA-1799-4D28FB0F2246}"/>
          </ac:graphicFrameMkLst>
        </pc:graphicFrameChg>
      </pc:sldChg>
      <pc:sldChg chg="del ord">
        <pc:chgData name="Marc Moens" userId="5a7806fc-5a02-4aeb-aed5-5f7437b8d6e1" providerId="ADAL" clId="{EFCEF45F-1E38-4D27-82F3-7BD875F0CD39}" dt="2026-05-18T10:10:18.153" v="2934" actId="2696"/>
        <pc:sldMkLst>
          <pc:docMk/>
          <pc:sldMk cId="1412616883" sldId="259"/>
        </pc:sldMkLst>
      </pc:sldChg>
      <pc:sldChg chg="del">
        <pc:chgData name="Marc Moens" userId="5a7806fc-5a02-4aeb-aed5-5f7437b8d6e1" providerId="ADAL" clId="{EFCEF45F-1E38-4D27-82F3-7BD875F0CD39}" dt="2026-05-18T18:56:54.444" v="4746" actId="2696"/>
        <pc:sldMkLst>
          <pc:docMk/>
          <pc:sldMk cId="1494023583" sldId="260"/>
        </pc:sldMkLst>
      </pc:sldChg>
      <pc:sldChg chg="del">
        <pc:chgData name="Marc Moens" userId="5a7806fc-5a02-4aeb-aed5-5f7437b8d6e1" providerId="ADAL" clId="{EFCEF45F-1E38-4D27-82F3-7BD875F0CD39}" dt="2026-05-18T18:57:06.550" v="4747" actId="2696"/>
        <pc:sldMkLst>
          <pc:docMk/>
          <pc:sldMk cId="94281153" sldId="261"/>
        </pc:sldMkLst>
      </pc:sldChg>
      <pc:sldChg chg="del">
        <pc:chgData name="Marc Moens" userId="5a7806fc-5a02-4aeb-aed5-5f7437b8d6e1" providerId="ADAL" clId="{EFCEF45F-1E38-4D27-82F3-7BD875F0CD39}" dt="2026-05-18T18:57:12.532" v="4748" actId="2696"/>
        <pc:sldMkLst>
          <pc:docMk/>
          <pc:sldMk cId="867986610" sldId="262"/>
        </pc:sldMkLst>
      </pc:sldChg>
      <pc:sldChg chg="addSp delSp modSp new mod setBg">
        <pc:chgData name="Marc Moens" userId="5a7806fc-5a02-4aeb-aed5-5f7437b8d6e1" providerId="ADAL" clId="{EFCEF45F-1E38-4D27-82F3-7BD875F0CD39}" dt="2026-05-18T19:24:54.466" v="5210" actId="26606"/>
        <pc:sldMkLst>
          <pc:docMk/>
          <pc:sldMk cId="552024140" sldId="263"/>
        </pc:sldMkLst>
        <pc:spChg chg="mod">
          <ac:chgData name="Marc Moens" userId="5a7806fc-5a02-4aeb-aed5-5f7437b8d6e1" providerId="ADAL" clId="{EFCEF45F-1E38-4D27-82F3-7BD875F0CD39}" dt="2026-05-18T19:24:54.466" v="5210" actId="26606"/>
          <ac:spMkLst>
            <pc:docMk/>
            <pc:sldMk cId="552024140" sldId="263"/>
            <ac:spMk id="2" creationId="{2605C90A-0CE6-5E6F-7CE4-6D9767FB727D}"/>
          </ac:spMkLst>
        </pc:spChg>
        <pc:spChg chg="mod">
          <ac:chgData name="Marc Moens" userId="5a7806fc-5a02-4aeb-aed5-5f7437b8d6e1" providerId="ADAL" clId="{EFCEF45F-1E38-4D27-82F3-7BD875F0CD39}" dt="2026-05-18T19:24:54.466" v="5210" actId="26606"/>
          <ac:spMkLst>
            <pc:docMk/>
            <pc:sldMk cId="552024140" sldId="263"/>
            <ac:spMk id="3" creationId="{9CFA947E-8A65-A02A-A868-D7B0B556324D}"/>
          </ac:spMkLst>
        </pc:spChg>
        <pc:spChg chg="add del">
          <ac:chgData name="Marc Moens" userId="5a7806fc-5a02-4aeb-aed5-5f7437b8d6e1" providerId="ADAL" clId="{EFCEF45F-1E38-4D27-82F3-7BD875F0CD39}" dt="2026-05-18T19:24:54.466" v="5209" actId="26606"/>
          <ac:spMkLst>
            <pc:docMk/>
            <pc:sldMk cId="552024140" sldId="263"/>
            <ac:spMk id="8" creationId="{C2554CA6-288E-4202-BC52-2E5A8F0C0AED}"/>
          </ac:spMkLst>
        </pc:spChg>
        <pc:spChg chg="add del">
          <ac:chgData name="Marc Moens" userId="5a7806fc-5a02-4aeb-aed5-5f7437b8d6e1" providerId="ADAL" clId="{EFCEF45F-1E38-4D27-82F3-7BD875F0CD39}" dt="2026-05-18T19:24:54.466" v="5209" actId="26606"/>
          <ac:spMkLst>
            <pc:docMk/>
            <pc:sldMk cId="552024140" sldId="263"/>
            <ac:spMk id="10" creationId="{B10BB131-AC8E-4A8E-A5D1-36260F720C3B}"/>
          </ac:spMkLst>
        </pc:spChg>
        <pc:spChg chg="add del">
          <ac:chgData name="Marc Moens" userId="5a7806fc-5a02-4aeb-aed5-5f7437b8d6e1" providerId="ADAL" clId="{EFCEF45F-1E38-4D27-82F3-7BD875F0CD39}" dt="2026-05-18T19:24:54.466" v="5209" actId="26606"/>
          <ac:spMkLst>
            <pc:docMk/>
            <pc:sldMk cId="552024140" sldId="263"/>
            <ac:spMk id="12" creationId="{5B7778FC-632E-4DCA-A7CB-0D7731CCF970}"/>
          </ac:spMkLst>
        </pc:spChg>
        <pc:spChg chg="add del">
          <ac:chgData name="Marc Moens" userId="5a7806fc-5a02-4aeb-aed5-5f7437b8d6e1" providerId="ADAL" clId="{EFCEF45F-1E38-4D27-82F3-7BD875F0CD39}" dt="2026-05-18T19:24:54.466" v="5209" actId="26606"/>
          <ac:spMkLst>
            <pc:docMk/>
            <pc:sldMk cId="552024140" sldId="263"/>
            <ac:spMk id="14" creationId="{FA23A907-97FB-4A8F-880A-DD77401C4296}"/>
          </ac:spMkLst>
        </pc:spChg>
        <pc:spChg chg="add">
          <ac:chgData name="Marc Moens" userId="5a7806fc-5a02-4aeb-aed5-5f7437b8d6e1" providerId="ADAL" clId="{EFCEF45F-1E38-4D27-82F3-7BD875F0CD39}" dt="2026-05-18T19:24:54.466" v="5210" actId="26606"/>
          <ac:spMkLst>
            <pc:docMk/>
            <pc:sldMk cId="552024140" sldId="263"/>
            <ac:spMk id="16" creationId="{53E5B1A8-3AC9-4BD1-9BBC-78CA94F2D1BA}"/>
          </ac:spMkLst>
        </pc:spChg>
        <pc:spChg chg="add">
          <ac:chgData name="Marc Moens" userId="5a7806fc-5a02-4aeb-aed5-5f7437b8d6e1" providerId="ADAL" clId="{EFCEF45F-1E38-4D27-82F3-7BD875F0CD39}" dt="2026-05-18T19:24:54.466" v="5210" actId="26606"/>
          <ac:spMkLst>
            <pc:docMk/>
            <pc:sldMk cId="552024140" sldId="263"/>
            <ac:spMk id="17" creationId="{1B15ED52-F352-441B-82BF-E0EA34836D08}"/>
          </ac:spMkLst>
        </pc:spChg>
        <pc:spChg chg="add">
          <ac:chgData name="Marc Moens" userId="5a7806fc-5a02-4aeb-aed5-5f7437b8d6e1" providerId="ADAL" clId="{EFCEF45F-1E38-4D27-82F3-7BD875F0CD39}" dt="2026-05-18T19:24:54.466" v="5210" actId="26606"/>
          <ac:spMkLst>
            <pc:docMk/>
            <pc:sldMk cId="552024140" sldId="263"/>
            <ac:spMk id="18" creationId="{3B2E3793-BFE6-45A2-9B7B-E18844431C99}"/>
          </ac:spMkLst>
        </pc:spChg>
        <pc:spChg chg="add">
          <ac:chgData name="Marc Moens" userId="5a7806fc-5a02-4aeb-aed5-5f7437b8d6e1" providerId="ADAL" clId="{EFCEF45F-1E38-4D27-82F3-7BD875F0CD39}" dt="2026-05-18T19:24:54.466" v="5210" actId="26606"/>
          <ac:spMkLst>
            <pc:docMk/>
            <pc:sldMk cId="552024140" sldId="263"/>
            <ac:spMk id="19" creationId="{BC4C4868-CB8F-4AF9-9CDB-8108F2C19B67}"/>
          </ac:spMkLst>
        </pc:spChg>
        <pc:spChg chg="add">
          <ac:chgData name="Marc Moens" userId="5a7806fc-5a02-4aeb-aed5-5f7437b8d6e1" providerId="ADAL" clId="{EFCEF45F-1E38-4D27-82F3-7BD875F0CD39}" dt="2026-05-18T19:24:54.466" v="5210" actId="26606"/>
          <ac:spMkLst>
            <pc:docMk/>
            <pc:sldMk cId="552024140" sldId="263"/>
            <ac:spMk id="20" creationId="{375E0459-6403-40CD-989D-56A4407CA12E}"/>
          </ac:spMkLst>
        </pc:spChg>
      </pc:sldChg>
      <pc:sldChg chg="addSp delSp modSp new del mod">
        <pc:chgData name="Marc Moens" userId="5a7806fc-5a02-4aeb-aed5-5f7437b8d6e1" providerId="ADAL" clId="{EFCEF45F-1E38-4D27-82F3-7BD875F0CD39}" dt="2026-05-18T09:41:47.173" v="134" actId="2696"/>
        <pc:sldMkLst>
          <pc:docMk/>
          <pc:sldMk cId="920392041" sldId="263"/>
        </pc:sldMkLst>
        <pc:spChg chg="del">
          <ac:chgData name="Marc Moens" userId="5a7806fc-5a02-4aeb-aed5-5f7437b8d6e1" providerId="ADAL" clId="{EFCEF45F-1E38-4D27-82F3-7BD875F0CD39}" dt="2026-05-18T09:39:14.076" v="1" actId="22"/>
          <ac:spMkLst>
            <pc:docMk/>
            <pc:sldMk cId="920392041" sldId="263"/>
            <ac:spMk id="3" creationId="{C7BBBD39-8B45-098C-EA9F-FEE614092B35}"/>
          </ac:spMkLst>
        </pc:spChg>
        <pc:picChg chg="add mod ord">
          <ac:chgData name="Marc Moens" userId="5a7806fc-5a02-4aeb-aed5-5f7437b8d6e1" providerId="ADAL" clId="{EFCEF45F-1E38-4D27-82F3-7BD875F0CD39}" dt="2026-05-18T09:39:27.631" v="5" actId="14100"/>
          <ac:picMkLst>
            <pc:docMk/>
            <pc:sldMk cId="920392041" sldId="263"/>
            <ac:picMk id="5" creationId="{4FF6095C-9E0A-698F-FCF2-87C014B23435}"/>
          </ac:picMkLst>
        </pc:picChg>
      </pc:sldChg>
      <pc:sldChg chg="addSp delSp modSp new mod setBg">
        <pc:chgData name="Marc Moens" userId="5a7806fc-5a02-4aeb-aed5-5f7437b8d6e1" providerId="ADAL" clId="{EFCEF45F-1E38-4D27-82F3-7BD875F0CD39}" dt="2026-05-19T17:38:10.091" v="5491" actId="20577"/>
        <pc:sldMkLst>
          <pc:docMk/>
          <pc:sldMk cId="3994425518" sldId="264"/>
        </pc:sldMkLst>
        <pc:spChg chg="mod">
          <ac:chgData name="Marc Moens" userId="5a7806fc-5a02-4aeb-aed5-5f7437b8d6e1" providerId="ADAL" clId="{EFCEF45F-1E38-4D27-82F3-7BD875F0CD39}" dt="2026-05-18T19:26:07.835" v="5223" actId="26606"/>
          <ac:spMkLst>
            <pc:docMk/>
            <pc:sldMk cId="3994425518" sldId="264"/>
            <ac:spMk id="2" creationId="{E942FCB6-74B3-706D-2BF1-AD0BE4EC913F}"/>
          </ac:spMkLst>
        </pc:spChg>
        <pc:spChg chg="del mod">
          <ac:chgData name="Marc Moens" userId="5a7806fc-5a02-4aeb-aed5-5f7437b8d6e1" providerId="ADAL" clId="{EFCEF45F-1E38-4D27-82F3-7BD875F0CD39}" dt="2026-05-18T19:26:07.835" v="5223" actId="26606"/>
          <ac:spMkLst>
            <pc:docMk/>
            <pc:sldMk cId="3994425518" sldId="264"/>
            <ac:spMk id="3" creationId="{B989BCA5-C773-A62B-158D-AC04926995F5}"/>
          </ac:spMkLst>
        </pc:spChg>
        <pc:spChg chg="add">
          <ac:chgData name="Marc Moens" userId="5a7806fc-5a02-4aeb-aed5-5f7437b8d6e1" providerId="ADAL" clId="{EFCEF45F-1E38-4D27-82F3-7BD875F0CD39}" dt="2026-05-18T19:26:07.835" v="5223" actId="26606"/>
          <ac:spMkLst>
            <pc:docMk/>
            <pc:sldMk cId="3994425518" sldId="264"/>
            <ac:spMk id="9" creationId="{BACC6370-2D7E-4714-9D71-7542949D7D5D}"/>
          </ac:spMkLst>
        </pc:spChg>
        <pc:spChg chg="add">
          <ac:chgData name="Marc Moens" userId="5a7806fc-5a02-4aeb-aed5-5f7437b8d6e1" providerId="ADAL" clId="{EFCEF45F-1E38-4D27-82F3-7BD875F0CD39}" dt="2026-05-18T19:26:07.835" v="5223" actId="26606"/>
          <ac:spMkLst>
            <pc:docMk/>
            <pc:sldMk cId="3994425518" sldId="264"/>
            <ac:spMk id="11" creationId="{F68B3F68-107C-434F-AA38-110D5EA91B85}"/>
          </ac:spMkLst>
        </pc:spChg>
        <pc:spChg chg="add">
          <ac:chgData name="Marc Moens" userId="5a7806fc-5a02-4aeb-aed5-5f7437b8d6e1" providerId="ADAL" clId="{EFCEF45F-1E38-4D27-82F3-7BD875F0CD39}" dt="2026-05-18T19:26:07.835" v="5223" actId="26606"/>
          <ac:spMkLst>
            <pc:docMk/>
            <pc:sldMk cId="3994425518" sldId="264"/>
            <ac:spMk id="13" creationId="{AAD0DBB9-1A4B-4391-81D4-CB19F9AB918A}"/>
          </ac:spMkLst>
        </pc:spChg>
        <pc:spChg chg="add">
          <ac:chgData name="Marc Moens" userId="5a7806fc-5a02-4aeb-aed5-5f7437b8d6e1" providerId="ADAL" clId="{EFCEF45F-1E38-4D27-82F3-7BD875F0CD39}" dt="2026-05-18T19:26:07.835" v="5223" actId="26606"/>
          <ac:spMkLst>
            <pc:docMk/>
            <pc:sldMk cId="3994425518" sldId="264"/>
            <ac:spMk id="15" creationId="{063BBA22-50EA-4C4D-BE05-F1CE4E63AA56}"/>
          </ac:spMkLst>
        </pc:spChg>
        <pc:graphicFrameChg chg="add mod modGraphic">
          <ac:chgData name="Marc Moens" userId="5a7806fc-5a02-4aeb-aed5-5f7437b8d6e1" providerId="ADAL" clId="{EFCEF45F-1E38-4D27-82F3-7BD875F0CD39}" dt="2026-05-19T17:38:10.091" v="5491" actId="20577"/>
          <ac:graphicFrameMkLst>
            <pc:docMk/>
            <pc:sldMk cId="3994425518" sldId="264"/>
            <ac:graphicFrameMk id="5" creationId="{FC2953E4-26B5-FDAA-8982-6E77457220A5}"/>
          </ac:graphicFrameMkLst>
        </pc:graphicFrameChg>
      </pc:sldChg>
      <pc:sldChg chg="addSp delSp modSp new mod setBg">
        <pc:chgData name="Marc Moens" userId="5a7806fc-5a02-4aeb-aed5-5f7437b8d6e1" providerId="ADAL" clId="{EFCEF45F-1E38-4D27-82F3-7BD875F0CD39}" dt="2026-05-18T19:26:29.081" v="5224" actId="26606"/>
        <pc:sldMkLst>
          <pc:docMk/>
          <pc:sldMk cId="3477387268" sldId="265"/>
        </pc:sldMkLst>
        <pc:spChg chg="mod">
          <ac:chgData name="Marc Moens" userId="5a7806fc-5a02-4aeb-aed5-5f7437b8d6e1" providerId="ADAL" clId="{EFCEF45F-1E38-4D27-82F3-7BD875F0CD39}" dt="2026-05-18T19:26:29.081" v="5224" actId="26606"/>
          <ac:spMkLst>
            <pc:docMk/>
            <pc:sldMk cId="3477387268" sldId="265"/>
            <ac:spMk id="2" creationId="{3393CAAE-F2E1-FC59-3EE4-C256107D1747}"/>
          </ac:spMkLst>
        </pc:spChg>
        <pc:spChg chg="del mod">
          <ac:chgData name="Marc Moens" userId="5a7806fc-5a02-4aeb-aed5-5f7437b8d6e1" providerId="ADAL" clId="{EFCEF45F-1E38-4D27-82F3-7BD875F0CD39}" dt="2026-05-18T19:26:29.081" v="5224" actId="26606"/>
          <ac:spMkLst>
            <pc:docMk/>
            <pc:sldMk cId="3477387268" sldId="265"/>
            <ac:spMk id="3" creationId="{C3A9FF1E-A273-35DD-B9F4-44338D2C1E47}"/>
          </ac:spMkLst>
        </pc:spChg>
        <pc:spChg chg="add">
          <ac:chgData name="Marc Moens" userId="5a7806fc-5a02-4aeb-aed5-5f7437b8d6e1" providerId="ADAL" clId="{EFCEF45F-1E38-4D27-82F3-7BD875F0CD39}" dt="2026-05-18T19:26:29.081" v="5224" actId="26606"/>
          <ac:spMkLst>
            <pc:docMk/>
            <pc:sldMk cId="3477387268" sldId="265"/>
            <ac:spMk id="9" creationId="{BACC6370-2D7E-4714-9D71-7542949D7D5D}"/>
          </ac:spMkLst>
        </pc:spChg>
        <pc:spChg chg="add">
          <ac:chgData name="Marc Moens" userId="5a7806fc-5a02-4aeb-aed5-5f7437b8d6e1" providerId="ADAL" clId="{EFCEF45F-1E38-4D27-82F3-7BD875F0CD39}" dt="2026-05-18T19:26:29.081" v="5224" actId="26606"/>
          <ac:spMkLst>
            <pc:docMk/>
            <pc:sldMk cId="3477387268" sldId="265"/>
            <ac:spMk id="11" creationId="{F68B3F68-107C-434F-AA38-110D5EA91B85}"/>
          </ac:spMkLst>
        </pc:spChg>
        <pc:spChg chg="add">
          <ac:chgData name="Marc Moens" userId="5a7806fc-5a02-4aeb-aed5-5f7437b8d6e1" providerId="ADAL" clId="{EFCEF45F-1E38-4D27-82F3-7BD875F0CD39}" dt="2026-05-18T19:26:29.081" v="5224" actId="26606"/>
          <ac:spMkLst>
            <pc:docMk/>
            <pc:sldMk cId="3477387268" sldId="265"/>
            <ac:spMk id="13" creationId="{AAD0DBB9-1A4B-4391-81D4-CB19F9AB918A}"/>
          </ac:spMkLst>
        </pc:spChg>
        <pc:spChg chg="add">
          <ac:chgData name="Marc Moens" userId="5a7806fc-5a02-4aeb-aed5-5f7437b8d6e1" providerId="ADAL" clId="{EFCEF45F-1E38-4D27-82F3-7BD875F0CD39}" dt="2026-05-18T19:26:29.081" v="5224" actId="26606"/>
          <ac:spMkLst>
            <pc:docMk/>
            <pc:sldMk cId="3477387268" sldId="265"/>
            <ac:spMk id="15" creationId="{063BBA22-50EA-4C4D-BE05-F1CE4E63AA56}"/>
          </ac:spMkLst>
        </pc:spChg>
        <pc:graphicFrameChg chg="add">
          <ac:chgData name="Marc Moens" userId="5a7806fc-5a02-4aeb-aed5-5f7437b8d6e1" providerId="ADAL" clId="{EFCEF45F-1E38-4D27-82F3-7BD875F0CD39}" dt="2026-05-18T19:26:29.081" v="5224" actId="26606"/>
          <ac:graphicFrameMkLst>
            <pc:docMk/>
            <pc:sldMk cId="3477387268" sldId="265"/>
            <ac:graphicFrameMk id="5" creationId="{7987FB47-D052-39E6-32E2-B5223D29EDDD}"/>
          </ac:graphicFrameMkLst>
        </pc:graphicFrameChg>
      </pc:sldChg>
      <pc:sldChg chg="addSp delSp modSp new mod ord setBg">
        <pc:chgData name="Marc Moens" userId="5a7806fc-5a02-4aeb-aed5-5f7437b8d6e1" providerId="ADAL" clId="{EFCEF45F-1E38-4D27-82F3-7BD875F0CD39}" dt="2026-05-19T17:45:23.827" v="5517" actId="20577"/>
        <pc:sldMkLst>
          <pc:docMk/>
          <pc:sldMk cId="1301198980" sldId="266"/>
        </pc:sldMkLst>
        <pc:spChg chg="mod">
          <ac:chgData name="Marc Moens" userId="5a7806fc-5a02-4aeb-aed5-5f7437b8d6e1" providerId="ADAL" clId="{EFCEF45F-1E38-4D27-82F3-7BD875F0CD39}" dt="2026-05-18T19:49:19.409" v="5288" actId="14100"/>
          <ac:spMkLst>
            <pc:docMk/>
            <pc:sldMk cId="1301198980" sldId="266"/>
            <ac:spMk id="2" creationId="{FAF9EC38-6B63-A863-BAB2-71B6664387E5}"/>
          </ac:spMkLst>
        </pc:spChg>
        <pc:spChg chg="del mod">
          <ac:chgData name="Marc Moens" userId="5a7806fc-5a02-4aeb-aed5-5f7437b8d6e1" providerId="ADAL" clId="{EFCEF45F-1E38-4D27-82F3-7BD875F0CD39}" dt="2026-05-18T19:26:42.836" v="5225" actId="26606"/>
          <ac:spMkLst>
            <pc:docMk/>
            <pc:sldMk cId="1301198980" sldId="266"/>
            <ac:spMk id="3" creationId="{F14D7D4D-EEA0-B724-1FCC-76155A0C8C76}"/>
          </ac:spMkLst>
        </pc:spChg>
        <pc:spChg chg="add">
          <ac:chgData name="Marc Moens" userId="5a7806fc-5a02-4aeb-aed5-5f7437b8d6e1" providerId="ADAL" clId="{EFCEF45F-1E38-4D27-82F3-7BD875F0CD39}" dt="2026-05-18T19:26:42.836" v="5225" actId="26606"/>
          <ac:spMkLst>
            <pc:docMk/>
            <pc:sldMk cId="1301198980" sldId="266"/>
            <ac:spMk id="9" creationId="{BACC6370-2D7E-4714-9D71-7542949D7D5D}"/>
          </ac:spMkLst>
        </pc:spChg>
        <pc:spChg chg="add">
          <ac:chgData name="Marc Moens" userId="5a7806fc-5a02-4aeb-aed5-5f7437b8d6e1" providerId="ADAL" clId="{EFCEF45F-1E38-4D27-82F3-7BD875F0CD39}" dt="2026-05-18T19:26:42.836" v="5225" actId="26606"/>
          <ac:spMkLst>
            <pc:docMk/>
            <pc:sldMk cId="1301198980" sldId="266"/>
            <ac:spMk id="11" creationId="{F68B3F68-107C-434F-AA38-110D5EA91B85}"/>
          </ac:spMkLst>
        </pc:spChg>
        <pc:spChg chg="add">
          <ac:chgData name="Marc Moens" userId="5a7806fc-5a02-4aeb-aed5-5f7437b8d6e1" providerId="ADAL" clId="{EFCEF45F-1E38-4D27-82F3-7BD875F0CD39}" dt="2026-05-18T19:26:42.836" v="5225" actId="26606"/>
          <ac:spMkLst>
            <pc:docMk/>
            <pc:sldMk cId="1301198980" sldId="266"/>
            <ac:spMk id="13" creationId="{AAD0DBB9-1A4B-4391-81D4-CB19F9AB918A}"/>
          </ac:spMkLst>
        </pc:spChg>
        <pc:spChg chg="add">
          <ac:chgData name="Marc Moens" userId="5a7806fc-5a02-4aeb-aed5-5f7437b8d6e1" providerId="ADAL" clId="{EFCEF45F-1E38-4D27-82F3-7BD875F0CD39}" dt="2026-05-18T19:26:42.836" v="5225" actId="26606"/>
          <ac:spMkLst>
            <pc:docMk/>
            <pc:sldMk cId="1301198980" sldId="266"/>
            <ac:spMk id="15" creationId="{063BBA22-50EA-4C4D-BE05-F1CE4E63AA56}"/>
          </ac:spMkLst>
        </pc:spChg>
        <pc:graphicFrameChg chg="add modGraphic">
          <ac:chgData name="Marc Moens" userId="5a7806fc-5a02-4aeb-aed5-5f7437b8d6e1" providerId="ADAL" clId="{EFCEF45F-1E38-4D27-82F3-7BD875F0CD39}" dt="2026-05-19T17:45:23.827" v="5517" actId="20577"/>
          <ac:graphicFrameMkLst>
            <pc:docMk/>
            <pc:sldMk cId="1301198980" sldId="266"/>
            <ac:graphicFrameMk id="5" creationId="{55C0285A-8479-2BD8-8342-26065E3A027D}"/>
          </ac:graphicFrameMkLst>
        </pc:graphicFrameChg>
      </pc:sldChg>
      <pc:sldChg chg="addSp delSp modSp new mod ord setBg">
        <pc:chgData name="Marc Moens" userId="5a7806fc-5a02-4aeb-aed5-5f7437b8d6e1" providerId="ADAL" clId="{EFCEF45F-1E38-4D27-82F3-7BD875F0CD39}" dt="2026-05-18T19:48:17.585" v="5284" actId="20577"/>
        <pc:sldMkLst>
          <pc:docMk/>
          <pc:sldMk cId="2440145169" sldId="267"/>
        </pc:sldMkLst>
        <pc:spChg chg="mod">
          <ac:chgData name="Marc Moens" userId="5a7806fc-5a02-4aeb-aed5-5f7437b8d6e1" providerId="ADAL" clId="{EFCEF45F-1E38-4D27-82F3-7BD875F0CD39}" dt="2026-05-18T19:48:17.585" v="5284" actId="20577"/>
          <ac:spMkLst>
            <pc:docMk/>
            <pc:sldMk cId="2440145169" sldId="267"/>
            <ac:spMk id="2" creationId="{DB884823-CC95-DCBB-BA23-D2B0E746EF62}"/>
          </ac:spMkLst>
        </pc:spChg>
        <pc:spChg chg="del mod">
          <ac:chgData name="Marc Moens" userId="5a7806fc-5a02-4aeb-aed5-5f7437b8d6e1" providerId="ADAL" clId="{EFCEF45F-1E38-4D27-82F3-7BD875F0CD39}" dt="2026-05-18T19:38:08.914" v="5229" actId="26606"/>
          <ac:spMkLst>
            <pc:docMk/>
            <pc:sldMk cId="2440145169" sldId="267"/>
            <ac:spMk id="3" creationId="{896505B3-147D-FAEF-AE92-35E365E23AD0}"/>
          </ac:spMkLst>
        </pc:spChg>
        <pc:spChg chg="add">
          <ac:chgData name="Marc Moens" userId="5a7806fc-5a02-4aeb-aed5-5f7437b8d6e1" providerId="ADAL" clId="{EFCEF45F-1E38-4D27-82F3-7BD875F0CD39}" dt="2026-05-18T19:38:08.914" v="5229" actId="26606"/>
          <ac:spMkLst>
            <pc:docMk/>
            <pc:sldMk cId="2440145169" sldId="267"/>
            <ac:spMk id="9" creationId="{BACC6370-2D7E-4714-9D71-7542949D7D5D}"/>
          </ac:spMkLst>
        </pc:spChg>
        <pc:spChg chg="add">
          <ac:chgData name="Marc Moens" userId="5a7806fc-5a02-4aeb-aed5-5f7437b8d6e1" providerId="ADAL" clId="{EFCEF45F-1E38-4D27-82F3-7BD875F0CD39}" dt="2026-05-18T19:38:08.914" v="5229" actId="26606"/>
          <ac:spMkLst>
            <pc:docMk/>
            <pc:sldMk cId="2440145169" sldId="267"/>
            <ac:spMk id="11" creationId="{F68B3F68-107C-434F-AA38-110D5EA91B85}"/>
          </ac:spMkLst>
        </pc:spChg>
        <pc:spChg chg="add">
          <ac:chgData name="Marc Moens" userId="5a7806fc-5a02-4aeb-aed5-5f7437b8d6e1" providerId="ADAL" clId="{EFCEF45F-1E38-4D27-82F3-7BD875F0CD39}" dt="2026-05-18T19:38:08.914" v="5229" actId="26606"/>
          <ac:spMkLst>
            <pc:docMk/>
            <pc:sldMk cId="2440145169" sldId="267"/>
            <ac:spMk id="13" creationId="{AAD0DBB9-1A4B-4391-81D4-CB19F9AB918A}"/>
          </ac:spMkLst>
        </pc:spChg>
        <pc:spChg chg="add">
          <ac:chgData name="Marc Moens" userId="5a7806fc-5a02-4aeb-aed5-5f7437b8d6e1" providerId="ADAL" clId="{EFCEF45F-1E38-4D27-82F3-7BD875F0CD39}" dt="2026-05-18T19:38:08.914" v="5229" actId="26606"/>
          <ac:spMkLst>
            <pc:docMk/>
            <pc:sldMk cId="2440145169" sldId="267"/>
            <ac:spMk id="15" creationId="{063BBA22-50EA-4C4D-BE05-F1CE4E63AA56}"/>
          </ac:spMkLst>
        </pc:spChg>
        <pc:graphicFrameChg chg="add">
          <ac:chgData name="Marc Moens" userId="5a7806fc-5a02-4aeb-aed5-5f7437b8d6e1" providerId="ADAL" clId="{EFCEF45F-1E38-4D27-82F3-7BD875F0CD39}" dt="2026-05-18T19:38:08.914" v="5229" actId="26606"/>
          <ac:graphicFrameMkLst>
            <pc:docMk/>
            <pc:sldMk cId="2440145169" sldId="267"/>
            <ac:graphicFrameMk id="5" creationId="{F5FB203B-6029-D2A7-DE77-6494B0DC7D11}"/>
          </ac:graphicFrameMkLst>
        </pc:graphicFrameChg>
      </pc:sldChg>
      <pc:sldChg chg="addSp delSp modSp new mod setBg">
        <pc:chgData name="Marc Moens" userId="5a7806fc-5a02-4aeb-aed5-5f7437b8d6e1" providerId="ADAL" clId="{EFCEF45F-1E38-4D27-82F3-7BD875F0CD39}" dt="2026-05-18T19:47:26.039" v="5252" actId="20577"/>
        <pc:sldMkLst>
          <pc:docMk/>
          <pc:sldMk cId="1849259194" sldId="268"/>
        </pc:sldMkLst>
        <pc:spChg chg="mod">
          <ac:chgData name="Marc Moens" userId="5a7806fc-5a02-4aeb-aed5-5f7437b8d6e1" providerId="ADAL" clId="{EFCEF45F-1E38-4D27-82F3-7BD875F0CD39}" dt="2026-05-18T19:38:39.274" v="5231" actId="26606"/>
          <ac:spMkLst>
            <pc:docMk/>
            <pc:sldMk cId="1849259194" sldId="268"/>
            <ac:spMk id="2" creationId="{6E134F2B-4604-34C5-EF26-D3315DD72BC3}"/>
          </ac:spMkLst>
        </pc:spChg>
        <pc:spChg chg="del mod">
          <ac:chgData name="Marc Moens" userId="5a7806fc-5a02-4aeb-aed5-5f7437b8d6e1" providerId="ADAL" clId="{EFCEF45F-1E38-4D27-82F3-7BD875F0CD39}" dt="2026-05-18T19:38:39.274" v="5231" actId="26606"/>
          <ac:spMkLst>
            <pc:docMk/>
            <pc:sldMk cId="1849259194" sldId="268"/>
            <ac:spMk id="3" creationId="{9D92BA36-30FE-DEBC-143D-74EDC6D26323}"/>
          </ac:spMkLst>
        </pc:spChg>
        <pc:spChg chg="add">
          <ac:chgData name="Marc Moens" userId="5a7806fc-5a02-4aeb-aed5-5f7437b8d6e1" providerId="ADAL" clId="{EFCEF45F-1E38-4D27-82F3-7BD875F0CD39}" dt="2026-05-18T19:38:39.274" v="5231" actId="26606"/>
          <ac:spMkLst>
            <pc:docMk/>
            <pc:sldMk cId="1849259194" sldId="268"/>
            <ac:spMk id="9" creationId="{BACC6370-2D7E-4714-9D71-7542949D7D5D}"/>
          </ac:spMkLst>
        </pc:spChg>
        <pc:spChg chg="add">
          <ac:chgData name="Marc Moens" userId="5a7806fc-5a02-4aeb-aed5-5f7437b8d6e1" providerId="ADAL" clId="{EFCEF45F-1E38-4D27-82F3-7BD875F0CD39}" dt="2026-05-18T19:38:39.274" v="5231" actId="26606"/>
          <ac:spMkLst>
            <pc:docMk/>
            <pc:sldMk cId="1849259194" sldId="268"/>
            <ac:spMk id="11" creationId="{F68B3F68-107C-434F-AA38-110D5EA91B85}"/>
          </ac:spMkLst>
        </pc:spChg>
        <pc:spChg chg="add">
          <ac:chgData name="Marc Moens" userId="5a7806fc-5a02-4aeb-aed5-5f7437b8d6e1" providerId="ADAL" clId="{EFCEF45F-1E38-4D27-82F3-7BD875F0CD39}" dt="2026-05-18T19:38:39.274" v="5231" actId="26606"/>
          <ac:spMkLst>
            <pc:docMk/>
            <pc:sldMk cId="1849259194" sldId="268"/>
            <ac:spMk id="13" creationId="{AAD0DBB9-1A4B-4391-81D4-CB19F9AB918A}"/>
          </ac:spMkLst>
        </pc:spChg>
        <pc:spChg chg="add">
          <ac:chgData name="Marc Moens" userId="5a7806fc-5a02-4aeb-aed5-5f7437b8d6e1" providerId="ADAL" clId="{EFCEF45F-1E38-4D27-82F3-7BD875F0CD39}" dt="2026-05-18T19:38:39.274" v="5231" actId="26606"/>
          <ac:spMkLst>
            <pc:docMk/>
            <pc:sldMk cId="1849259194" sldId="268"/>
            <ac:spMk id="15" creationId="{063BBA22-50EA-4C4D-BE05-F1CE4E63AA56}"/>
          </ac:spMkLst>
        </pc:spChg>
        <pc:graphicFrameChg chg="add modGraphic">
          <ac:chgData name="Marc Moens" userId="5a7806fc-5a02-4aeb-aed5-5f7437b8d6e1" providerId="ADAL" clId="{EFCEF45F-1E38-4D27-82F3-7BD875F0CD39}" dt="2026-05-18T19:47:26.039" v="5252" actId="20577"/>
          <ac:graphicFrameMkLst>
            <pc:docMk/>
            <pc:sldMk cId="1849259194" sldId="268"/>
            <ac:graphicFrameMk id="5" creationId="{20570ADD-4CF0-DBB0-3666-2A061BFEE7A3}"/>
          </ac:graphicFrameMkLst>
        </pc:graphicFrameChg>
      </pc:sldChg>
      <pc:sldChg chg="addSp delSp modSp new mod ord setBg">
        <pc:chgData name="Marc Moens" userId="5a7806fc-5a02-4aeb-aed5-5f7437b8d6e1" providerId="ADAL" clId="{EFCEF45F-1E38-4D27-82F3-7BD875F0CD39}" dt="2026-05-18T19:38:53.499" v="5232" actId="26606"/>
        <pc:sldMkLst>
          <pc:docMk/>
          <pc:sldMk cId="1729379432" sldId="269"/>
        </pc:sldMkLst>
        <pc:spChg chg="mod">
          <ac:chgData name="Marc Moens" userId="5a7806fc-5a02-4aeb-aed5-5f7437b8d6e1" providerId="ADAL" clId="{EFCEF45F-1E38-4D27-82F3-7BD875F0CD39}" dt="2026-05-18T19:38:53.499" v="5232" actId="26606"/>
          <ac:spMkLst>
            <pc:docMk/>
            <pc:sldMk cId="1729379432" sldId="269"/>
            <ac:spMk id="2" creationId="{ACF0465C-80CE-AD0A-D1A5-0AA0F2AC65FF}"/>
          </ac:spMkLst>
        </pc:spChg>
        <pc:spChg chg="del mod">
          <ac:chgData name="Marc Moens" userId="5a7806fc-5a02-4aeb-aed5-5f7437b8d6e1" providerId="ADAL" clId="{EFCEF45F-1E38-4D27-82F3-7BD875F0CD39}" dt="2026-05-18T19:38:53.499" v="5232" actId="26606"/>
          <ac:spMkLst>
            <pc:docMk/>
            <pc:sldMk cId="1729379432" sldId="269"/>
            <ac:spMk id="3" creationId="{542112C4-3CC8-6B7D-BCF1-F47254A3EF7C}"/>
          </ac:spMkLst>
        </pc:spChg>
        <pc:spChg chg="add">
          <ac:chgData name="Marc Moens" userId="5a7806fc-5a02-4aeb-aed5-5f7437b8d6e1" providerId="ADAL" clId="{EFCEF45F-1E38-4D27-82F3-7BD875F0CD39}" dt="2026-05-18T19:38:53.499" v="5232" actId="26606"/>
          <ac:spMkLst>
            <pc:docMk/>
            <pc:sldMk cId="1729379432" sldId="269"/>
            <ac:spMk id="9" creationId="{BACC6370-2D7E-4714-9D71-7542949D7D5D}"/>
          </ac:spMkLst>
        </pc:spChg>
        <pc:spChg chg="add">
          <ac:chgData name="Marc Moens" userId="5a7806fc-5a02-4aeb-aed5-5f7437b8d6e1" providerId="ADAL" clId="{EFCEF45F-1E38-4D27-82F3-7BD875F0CD39}" dt="2026-05-18T19:38:53.499" v="5232" actId="26606"/>
          <ac:spMkLst>
            <pc:docMk/>
            <pc:sldMk cId="1729379432" sldId="269"/>
            <ac:spMk id="11" creationId="{F68B3F68-107C-434F-AA38-110D5EA91B85}"/>
          </ac:spMkLst>
        </pc:spChg>
        <pc:spChg chg="add">
          <ac:chgData name="Marc Moens" userId="5a7806fc-5a02-4aeb-aed5-5f7437b8d6e1" providerId="ADAL" clId="{EFCEF45F-1E38-4D27-82F3-7BD875F0CD39}" dt="2026-05-18T19:38:53.499" v="5232" actId="26606"/>
          <ac:spMkLst>
            <pc:docMk/>
            <pc:sldMk cId="1729379432" sldId="269"/>
            <ac:spMk id="13" creationId="{AAD0DBB9-1A4B-4391-81D4-CB19F9AB918A}"/>
          </ac:spMkLst>
        </pc:spChg>
        <pc:spChg chg="add">
          <ac:chgData name="Marc Moens" userId="5a7806fc-5a02-4aeb-aed5-5f7437b8d6e1" providerId="ADAL" clId="{EFCEF45F-1E38-4D27-82F3-7BD875F0CD39}" dt="2026-05-18T19:38:53.499" v="5232" actId="26606"/>
          <ac:spMkLst>
            <pc:docMk/>
            <pc:sldMk cId="1729379432" sldId="269"/>
            <ac:spMk id="15" creationId="{063BBA22-50EA-4C4D-BE05-F1CE4E63AA56}"/>
          </ac:spMkLst>
        </pc:spChg>
        <pc:graphicFrameChg chg="add">
          <ac:chgData name="Marc Moens" userId="5a7806fc-5a02-4aeb-aed5-5f7437b8d6e1" providerId="ADAL" clId="{EFCEF45F-1E38-4D27-82F3-7BD875F0CD39}" dt="2026-05-18T19:38:53.499" v="5232" actId="26606"/>
          <ac:graphicFrameMkLst>
            <pc:docMk/>
            <pc:sldMk cId="1729379432" sldId="269"/>
            <ac:graphicFrameMk id="5" creationId="{214242A7-F5DA-E0D4-127E-1CBE25FA0398}"/>
          </ac:graphicFrameMkLst>
        </pc:graphicFrameChg>
      </pc:sldChg>
      <pc:sldChg chg="addSp delSp modSp new del mod ord">
        <pc:chgData name="Marc Moens" userId="5a7806fc-5a02-4aeb-aed5-5f7437b8d6e1" providerId="ADAL" clId="{EFCEF45F-1E38-4D27-82F3-7BD875F0CD39}" dt="2026-05-18T19:16:03.974" v="5115" actId="2696"/>
        <pc:sldMkLst>
          <pc:docMk/>
          <pc:sldMk cId="1967232167" sldId="270"/>
        </pc:sldMkLst>
        <pc:spChg chg="mod">
          <ac:chgData name="Marc Moens" userId="5a7806fc-5a02-4aeb-aed5-5f7437b8d6e1" providerId="ADAL" clId="{EFCEF45F-1E38-4D27-82F3-7BD875F0CD39}" dt="2026-05-18T10:05:02.812" v="2576" actId="20577"/>
          <ac:spMkLst>
            <pc:docMk/>
            <pc:sldMk cId="1967232167" sldId="270"/>
            <ac:spMk id="2" creationId="{9F94CB4B-0C68-AFCA-0EAD-CE8FC3DA01FD}"/>
          </ac:spMkLst>
        </pc:spChg>
        <pc:spChg chg="del">
          <ac:chgData name="Marc Moens" userId="5a7806fc-5a02-4aeb-aed5-5f7437b8d6e1" providerId="ADAL" clId="{EFCEF45F-1E38-4D27-82F3-7BD875F0CD39}" dt="2026-05-18T10:05:27.979" v="2577" actId="3680"/>
          <ac:spMkLst>
            <pc:docMk/>
            <pc:sldMk cId="1967232167" sldId="270"/>
            <ac:spMk id="3" creationId="{5F9A717F-BE5A-020C-ECED-656FD1839A26}"/>
          </ac:spMkLst>
        </pc:spChg>
        <pc:graphicFrameChg chg="add mod ord modGraphic">
          <ac:chgData name="Marc Moens" userId="5a7806fc-5a02-4aeb-aed5-5f7437b8d6e1" providerId="ADAL" clId="{EFCEF45F-1E38-4D27-82F3-7BD875F0CD39}" dt="2026-05-18T19:14:02.974" v="5109"/>
          <ac:graphicFrameMkLst>
            <pc:docMk/>
            <pc:sldMk cId="1967232167" sldId="270"/>
            <ac:graphicFrameMk id="4" creationId="{FC3840EF-4419-5909-883A-20A70B232BFC}"/>
          </ac:graphicFrameMkLst>
        </pc:graphicFrameChg>
      </pc:sldChg>
      <pc:sldChg chg="addSp delSp modSp new mod setBg">
        <pc:chgData name="Marc Moens" userId="5a7806fc-5a02-4aeb-aed5-5f7437b8d6e1" providerId="ADAL" clId="{EFCEF45F-1E38-4D27-82F3-7BD875F0CD39}" dt="2026-05-19T17:46:28.900" v="5529" actId="20577"/>
        <pc:sldMkLst>
          <pc:docMk/>
          <pc:sldMk cId="34761796" sldId="271"/>
        </pc:sldMkLst>
        <pc:spChg chg="mod">
          <ac:chgData name="Marc Moens" userId="5a7806fc-5a02-4aeb-aed5-5f7437b8d6e1" providerId="ADAL" clId="{EFCEF45F-1E38-4D27-82F3-7BD875F0CD39}" dt="2026-05-18T19:39:15.566" v="5234" actId="26606"/>
          <ac:spMkLst>
            <pc:docMk/>
            <pc:sldMk cId="34761796" sldId="271"/>
            <ac:spMk id="2" creationId="{2CC946C1-222A-9AC7-CB3F-9547AA217D9B}"/>
          </ac:spMkLst>
        </pc:spChg>
        <pc:spChg chg="del mod">
          <ac:chgData name="Marc Moens" userId="5a7806fc-5a02-4aeb-aed5-5f7437b8d6e1" providerId="ADAL" clId="{EFCEF45F-1E38-4D27-82F3-7BD875F0CD39}" dt="2026-05-18T19:39:15.566" v="5234" actId="26606"/>
          <ac:spMkLst>
            <pc:docMk/>
            <pc:sldMk cId="34761796" sldId="271"/>
            <ac:spMk id="3" creationId="{2B60B4B9-ED2A-323E-E672-60AFAECA3237}"/>
          </ac:spMkLst>
        </pc:spChg>
        <pc:spChg chg="add">
          <ac:chgData name="Marc Moens" userId="5a7806fc-5a02-4aeb-aed5-5f7437b8d6e1" providerId="ADAL" clId="{EFCEF45F-1E38-4D27-82F3-7BD875F0CD39}" dt="2026-05-18T19:39:15.566" v="5234" actId="26606"/>
          <ac:spMkLst>
            <pc:docMk/>
            <pc:sldMk cId="34761796" sldId="271"/>
            <ac:spMk id="9" creationId="{BACC6370-2D7E-4714-9D71-7542949D7D5D}"/>
          </ac:spMkLst>
        </pc:spChg>
        <pc:spChg chg="add">
          <ac:chgData name="Marc Moens" userId="5a7806fc-5a02-4aeb-aed5-5f7437b8d6e1" providerId="ADAL" clId="{EFCEF45F-1E38-4D27-82F3-7BD875F0CD39}" dt="2026-05-18T19:39:15.566" v="5234" actId="26606"/>
          <ac:spMkLst>
            <pc:docMk/>
            <pc:sldMk cId="34761796" sldId="271"/>
            <ac:spMk id="11" creationId="{F68B3F68-107C-434F-AA38-110D5EA91B85}"/>
          </ac:spMkLst>
        </pc:spChg>
        <pc:spChg chg="add">
          <ac:chgData name="Marc Moens" userId="5a7806fc-5a02-4aeb-aed5-5f7437b8d6e1" providerId="ADAL" clId="{EFCEF45F-1E38-4D27-82F3-7BD875F0CD39}" dt="2026-05-18T19:39:15.566" v="5234" actId="26606"/>
          <ac:spMkLst>
            <pc:docMk/>
            <pc:sldMk cId="34761796" sldId="271"/>
            <ac:spMk id="13" creationId="{AAD0DBB9-1A4B-4391-81D4-CB19F9AB918A}"/>
          </ac:spMkLst>
        </pc:spChg>
        <pc:spChg chg="add">
          <ac:chgData name="Marc Moens" userId="5a7806fc-5a02-4aeb-aed5-5f7437b8d6e1" providerId="ADAL" clId="{EFCEF45F-1E38-4D27-82F3-7BD875F0CD39}" dt="2026-05-18T19:39:15.566" v="5234" actId="26606"/>
          <ac:spMkLst>
            <pc:docMk/>
            <pc:sldMk cId="34761796" sldId="271"/>
            <ac:spMk id="15" creationId="{063BBA22-50EA-4C4D-BE05-F1CE4E63AA56}"/>
          </ac:spMkLst>
        </pc:spChg>
        <pc:graphicFrameChg chg="add modGraphic">
          <ac:chgData name="Marc Moens" userId="5a7806fc-5a02-4aeb-aed5-5f7437b8d6e1" providerId="ADAL" clId="{EFCEF45F-1E38-4D27-82F3-7BD875F0CD39}" dt="2026-05-19T17:46:28.900" v="5529" actId="20577"/>
          <ac:graphicFrameMkLst>
            <pc:docMk/>
            <pc:sldMk cId="34761796" sldId="271"/>
            <ac:graphicFrameMk id="5" creationId="{B4FBE0C3-CCB7-2257-6651-D648B65A3D58}"/>
          </ac:graphicFrameMkLst>
        </pc:graphicFrameChg>
      </pc:sldChg>
      <pc:sldChg chg="addSp modSp new mod setBg">
        <pc:chgData name="Marc Moens" userId="5a7806fc-5a02-4aeb-aed5-5f7437b8d6e1" providerId="ADAL" clId="{EFCEF45F-1E38-4D27-82F3-7BD875F0CD39}" dt="2026-05-18T19:47:03.378" v="5250" actId="20577"/>
        <pc:sldMkLst>
          <pc:docMk/>
          <pc:sldMk cId="3242581367" sldId="272"/>
        </pc:sldMkLst>
        <pc:spChg chg="add">
          <ac:chgData name="Marc Moens" userId="5a7806fc-5a02-4aeb-aed5-5f7437b8d6e1" providerId="ADAL" clId="{EFCEF45F-1E38-4D27-82F3-7BD875F0CD39}" dt="2026-05-18T19:39:05.253" v="5233" actId="26606"/>
          <ac:spMkLst>
            <pc:docMk/>
            <pc:sldMk cId="3242581367" sldId="272"/>
            <ac:spMk id="7" creationId="{B9FF99BD-075F-4761-A995-6FC574BD25EA}"/>
          </ac:spMkLst>
        </pc:spChg>
        <pc:spChg chg="add">
          <ac:chgData name="Marc Moens" userId="5a7806fc-5a02-4aeb-aed5-5f7437b8d6e1" providerId="ADAL" clId="{EFCEF45F-1E38-4D27-82F3-7BD875F0CD39}" dt="2026-05-18T19:39:05.253" v="5233" actId="26606"/>
          <ac:spMkLst>
            <pc:docMk/>
            <pc:sldMk cId="3242581367" sldId="272"/>
            <ac:spMk id="9" creationId="{A7B21A54-9BA3-4EA9-B460-5A829ADD9051}"/>
          </ac:spMkLst>
        </pc:spChg>
        <pc:spChg chg="add">
          <ac:chgData name="Marc Moens" userId="5a7806fc-5a02-4aeb-aed5-5f7437b8d6e1" providerId="ADAL" clId="{EFCEF45F-1E38-4D27-82F3-7BD875F0CD39}" dt="2026-05-18T19:39:05.253" v="5233" actId="26606"/>
          <ac:spMkLst>
            <pc:docMk/>
            <pc:sldMk cId="3242581367" sldId="272"/>
            <ac:spMk id="11" creationId="{6FA8F714-B9D8-488A-8CCA-E9948FF913A9}"/>
          </ac:spMkLst>
        </pc:spChg>
        <pc:graphicFrameChg chg="add mod modGraphic">
          <ac:chgData name="Marc Moens" userId="5a7806fc-5a02-4aeb-aed5-5f7437b8d6e1" providerId="ADAL" clId="{EFCEF45F-1E38-4D27-82F3-7BD875F0CD39}" dt="2026-05-18T19:47:03.378" v="5250" actId="20577"/>
          <ac:graphicFrameMkLst>
            <pc:docMk/>
            <pc:sldMk cId="3242581367" sldId="272"/>
            <ac:graphicFrameMk id="2" creationId="{F780ADFD-7E01-2446-7546-2491BBB8D4E9}"/>
          </ac:graphicFrameMkLst>
        </pc:graphicFrameChg>
      </pc:sldChg>
      <pc:sldChg chg="addSp modSp new mod ord">
        <pc:chgData name="Marc Moens" userId="5a7806fc-5a02-4aeb-aed5-5f7437b8d6e1" providerId="ADAL" clId="{EFCEF45F-1E38-4D27-82F3-7BD875F0CD39}" dt="2026-05-18T19:24:19.295" v="5207"/>
        <pc:sldMkLst>
          <pc:docMk/>
          <pc:sldMk cId="2534388260" sldId="273"/>
        </pc:sldMkLst>
        <pc:spChg chg="mod">
          <ac:chgData name="Marc Moens" userId="5a7806fc-5a02-4aeb-aed5-5f7437b8d6e1" providerId="ADAL" clId="{EFCEF45F-1E38-4D27-82F3-7BD875F0CD39}" dt="2026-05-18T19:22:35.106" v="5162" actId="1076"/>
          <ac:spMkLst>
            <pc:docMk/>
            <pc:sldMk cId="2534388260" sldId="273"/>
            <ac:spMk id="2" creationId="{FE0F8474-C5F1-7772-BDB7-2ABEB29AE68E}"/>
          </ac:spMkLst>
        </pc:spChg>
        <pc:spChg chg="mod">
          <ac:chgData name="Marc Moens" userId="5a7806fc-5a02-4aeb-aed5-5f7437b8d6e1" providerId="ADAL" clId="{EFCEF45F-1E38-4D27-82F3-7BD875F0CD39}" dt="2026-05-18T19:24:11.645" v="5205" actId="1076"/>
          <ac:spMkLst>
            <pc:docMk/>
            <pc:sldMk cId="2534388260" sldId="273"/>
            <ac:spMk id="3" creationId="{549ECE2D-F950-69A1-130D-B304491198D9}"/>
          </ac:spMkLst>
        </pc:spChg>
        <pc:picChg chg="add mod">
          <ac:chgData name="Marc Moens" userId="5a7806fc-5a02-4aeb-aed5-5f7437b8d6e1" providerId="ADAL" clId="{EFCEF45F-1E38-4D27-82F3-7BD875F0CD39}" dt="2026-05-18T19:24:00.826" v="5204" actId="14100"/>
          <ac:picMkLst>
            <pc:docMk/>
            <pc:sldMk cId="2534388260" sldId="273"/>
            <ac:picMk id="4" creationId="{E82AB1B5-28C2-2446-0471-988DEEEF8BE8}"/>
          </ac:picMkLst>
        </pc:picChg>
      </pc:sldChg>
      <pc:sldChg chg="modSp new del mod">
        <pc:chgData name="Marc Moens" userId="5a7806fc-5a02-4aeb-aed5-5f7437b8d6e1" providerId="ADAL" clId="{EFCEF45F-1E38-4D27-82F3-7BD875F0CD39}" dt="2026-05-18T19:15:57.554" v="5114" actId="2696"/>
        <pc:sldMkLst>
          <pc:docMk/>
          <pc:sldMk cId="3367305629" sldId="273"/>
        </pc:sldMkLst>
        <pc:spChg chg="mod">
          <ac:chgData name="Marc Moens" userId="5a7806fc-5a02-4aeb-aed5-5f7437b8d6e1" providerId="ADAL" clId="{EFCEF45F-1E38-4D27-82F3-7BD875F0CD39}" dt="2026-05-18T19:13:51.537" v="5108" actId="27636"/>
          <ac:spMkLst>
            <pc:docMk/>
            <pc:sldMk cId="3367305629" sldId="273"/>
            <ac:spMk id="3" creationId="{D3851A9F-17E7-C19E-5F8E-ADAD3B308D68}"/>
          </ac:spMkLst>
        </pc:spChg>
      </pc:sldChg>
      <pc:sldChg chg="modSp new del mod">
        <pc:chgData name="Marc Moens" userId="5a7806fc-5a02-4aeb-aed5-5f7437b8d6e1" providerId="ADAL" clId="{EFCEF45F-1E38-4D27-82F3-7BD875F0CD39}" dt="2026-05-18T19:15:53.770" v="5113" actId="2696"/>
        <pc:sldMkLst>
          <pc:docMk/>
          <pc:sldMk cId="3127845624" sldId="274"/>
        </pc:sldMkLst>
        <pc:spChg chg="mod">
          <ac:chgData name="Marc Moens" userId="5a7806fc-5a02-4aeb-aed5-5f7437b8d6e1" providerId="ADAL" clId="{EFCEF45F-1E38-4D27-82F3-7BD875F0CD39}" dt="2026-05-18T19:14:25.292" v="5112" actId="27636"/>
          <ac:spMkLst>
            <pc:docMk/>
            <pc:sldMk cId="3127845624" sldId="274"/>
            <ac:spMk id="3" creationId="{A34A65B6-DBD3-8CB3-A9C6-40E21A17D34A}"/>
          </ac:spMkLst>
        </pc:spChg>
      </pc:sldChg>
    </pc:docChg>
  </pc:docChgLst>
</pc:chgInfo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image" Target="../media/image7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rawing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DE5BC0-1B83-4820-AC05-4861A301B7B6}" type="doc">
      <dgm:prSet loTypeId="urn:microsoft.com/office/officeart/2016/7/layout/HorizontalAction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0E057EF-7441-4AC2-9F1C-664DE70D70F2}">
      <dgm:prSet/>
      <dgm:spPr/>
      <dgm:t>
        <a:bodyPr/>
        <a:lstStyle/>
        <a:p>
          <a:r>
            <a:rPr lang="nl-NL" dirty="0"/>
            <a:t>Historiek  </a:t>
          </a:r>
          <a:endParaRPr lang="en-US" dirty="0"/>
        </a:p>
      </dgm:t>
    </dgm:pt>
    <dgm:pt modelId="{48A99A92-C685-4D00-855D-58EB2A7458F7}" type="parTrans" cxnId="{2A312990-C076-46D9-B56C-170E2578DB0E}">
      <dgm:prSet/>
      <dgm:spPr/>
      <dgm:t>
        <a:bodyPr/>
        <a:lstStyle/>
        <a:p>
          <a:endParaRPr lang="en-US"/>
        </a:p>
      </dgm:t>
    </dgm:pt>
    <dgm:pt modelId="{B8955926-B7E7-49DF-B0DB-B317F28A3B03}" type="sibTrans" cxnId="{2A312990-C076-46D9-B56C-170E2578DB0E}">
      <dgm:prSet/>
      <dgm:spPr/>
      <dgm:t>
        <a:bodyPr/>
        <a:lstStyle/>
        <a:p>
          <a:endParaRPr lang="en-US"/>
        </a:p>
      </dgm:t>
    </dgm:pt>
    <dgm:pt modelId="{0221CC81-4521-4159-9629-16571B1F60A0}">
      <dgm:prSet/>
      <dgm:spPr/>
      <dgm:t>
        <a:bodyPr/>
        <a:lstStyle/>
        <a:p>
          <a:r>
            <a:rPr lang="nl-NL" dirty="0"/>
            <a:t>eerste  vermelding 1508 – eigendom </a:t>
          </a:r>
          <a:r>
            <a:rPr lang="nl-NL" dirty="0" err="1"/>
            <a:t>Krankenhuis</a:t>
          </a:r>
          <a:r>
            <a:rPr lang="nl-NL" dirty="0"/>
            <a:t> van het Mechels Begijnhof</a:t>
          </a:r>
        </a:p>
        <a:p>
          <a:r>
            <a:rPr lang="en-US" dirty="0" err="1"/>
            <a:t>sinds</a:t>
          </a:r>
          <a:r>
            <a:rPr lang="en-US" dirty="0"/>
            <a:t> 1971 in </a:t>
          </a:r>
          <a:r>
            <a:rPr lang="en-US" dirty="0" err="1"/>
            <a:t>eigendom</a:t>
          </a:r>
          <a:r>
            <a:rPr lang="en-US" dirty="0"/>
            <a:t> van de Gemeente Bonheiden</a:t>
          </a:r>
        </a:p>
      </dgm:t>
    </dgm:pt>
    <dgm:pt modelId="{9809C833-7A02-48ED-8FEB-A1760BFAD97C}" type="parTrans" cxnId="{991FBF3E-BFC0-42B7-B382-941F170A4597}">
      <dgm:prSet/>
      <dgm:spPr/>
      <dgm:t>
        <a:bodyPr/>
        <a:lstStyle/>
        <a:p>
          <a:endParaRPr lang="en-US"/>
        </a:p>
      </dgm:t>
    </dgm:pt>
    <dgm:pt modelId="{3E41EBFF-7780-475F-AFB1-744A1E7B9886}" type="sibTrans" cxnId="{991FBF3E-BFC0-42B7-B382-941F170A4597}">
      <dgm:prSet/>
      <dgm:spPr/>
      <dgm:t>
        <a:bodyPr/>
        <a:lstStyle/>
        <a:p>
          <a:endParaRPr lang="en-US"/>
        </a:p>
      </dgm:t>
    </dgm:pt>
    <dgm:pt modelId="{3A92572D-A047-4145-B755-9D6E21C2346F}">
      <dgm:prSet/>
      <dgm:spPr/>
      <dgm:t>
        <a:bodyPr/>
        <a:lstStyle/>
        <a:p>
          <a:r>
            <a:rPr lang="nl-NL" dirty="0"/>
            <a:t>Erfgoed</a:t>
          </a:r>
          <a:endParaRPr lang="en-US" dirty="0"/>
        </a:p>
      </dgm:t>
    </dgm:pt>
    <dgm:pt modelId="{B122D188-B2B2-40D7-B5CD-AEF28EEDBCF9}" type="parTrans" cxnId="{44E89D8B-53B0-4AC9-BC08-8746871CC42A}">
      <dgm:prSet/>
      <dgm:spPr/>
      <dgm:t>
        <a:bodyPr/>
        <a:lstStyle/>
        <a:p>
          <a:endParaRPr lang="en-US"/>
        </a:p>
      </dgm:t>
    </dgm:pt>
    <dgm:pt modelId="{F17720B6-7633-4C81-8B0C-4D0CEF109715}" type="sibTrans" cxnId="{44E89D8B-53B0-4AC9-BC08-8746871CC42A}">
      <dgm:prSet/>
      <dgm:spPr/>
      <dgm:t>
        <a:bodyPr/>
        <a:lstStyle/>
        <a:p>
          <a:endParaRPr lang="en-US"/>
        </a:p>
      </dgm:t>
    </dgm:pt>
    <dgm:pt modelId="{A7FAD1F6-5E56-43AE-815F-39B3A1F24C80}">
      <dgm:prSet/>
      <dgm:spPr/>
      <dgm:t>
        <a:bodyPr/>
        <a:lstStyle/>
        <a:p>
          <a:r>
            <a:rPr lang="nl-NL" dirty="0"/>
            <a:t>Beschermd monument – 04/11/1976 </a:t>
          </a:r>
          <a:endParaRPr lang="en-US" dirty="0"/>
        </a:p>
      </dgm:t>
    </dgm:pt>
    <dgm:pt modelId="{84BFC92C-23B7-418E-8E97-73D4F40F5B9F}" type="parTrans" cxnId="{8344EE00-D793-426E-892F-92B3690EBBE2}">
      <dgm:prSet/>
      <dgm:spPr/>
      <dgm:t>
        <a:bodyPr/>
        <a:lstStyle/>
        <a:p>
          <a:endParaRPr lang="en-US"/>
        </a:p>
      </dgm:t>
    </dgm:pt>
    <dgm:pt modelId="{EBAEF054-FC89-42F9-9866-5BAE303CBB84}" type="sibTrans" cxnId="{8344EE00-D793-426E-892F-92B3690EBBE2}">
      <dgm:prSet/>
      <dgm:spPr/>
      <dgm:t>
        <a:bodyPr/>
        <a:lstStyle/>
        <a:p>
          <a:endParaRPr lang="en-US"/>
        </a:p>
      </dgm:t>
    </dgm:pt>
    <dgm:pt modelId="{8F7C6AE2-6E77-4737-B530-C2FBBE1351B6}">
      <dgm:prSet/>
      <dgm:spPr/>
      <dgm:t>
        <a:bodyPr/>
        <a:lstStyle/>
        <a:p>
          <a:r>
            <a:rPr lang="nl-NL" dirty="0"/>
            <a:t>Bouwkundig erfgoed – 29/03/2019</a:t>
          </a:r>
        </a:p>
        <a:p>
          <a:r>
            <a:rPr lang="en-US" dirty="0"/>
            <a:t>RUP </a:t>
          </a:r>
          <a:r>
            <a:rPr lang="en-US" dirty="0" err="1"/>
            <a:t>Erfgoedlandschap</a:t>
          </a:r>
          <a:r>
            <a:rPr lang="en-US" dirty="0"/>
            <a:t> </a:t>
          </a:r>
          <a:r>
            <a:rPr lang="en-US" dirty="0" err="1"/>
            <a:t>Krankhoeve</a:t>
          </a:r>
          <a:r>
            <a:rPr lang="en-US" dirty="0"/>
            <a:t>  31/08/2016</a:t>
          </a:r>
        </a:p>
      </dgm:t>
    </dgm:pt>
    <dgm:pt modelId="{44398B69-B8E5-4C33-9466-6CE628F3B4A4}" type="parTrans" cxnId="{F752A691-948A-4B5A-94CF-CA2646A6BF4E}">
      <dgm:prSet/>
      <dgm:spPr/>
      <dgm:t>
        <a:bodyPr/>
        <a:lstStyle/>
        <a:p>
          <a:endParaRPr lang="en-US"/>
        </a:p>
      </dgm:t>
    </dgm:pt>
    <dgm:pt modelId="{4703579E-8474-4DAE-B93E-9ACD2A389ADA}" type="sibTrans" cxnId="{F752A691-948A-4B5A-94CF-CA2646A6BF4E}">
      <dgm:prSet/>
      <dgm:spPr/>
      <dgm:t>
        <a:bodyPr/>
        <a:lstStyle/>
        <a:p>
          <a:endParaRPr lang="en-US"/>
        </a:p>
      </dgm:t>
    </dgm:pt>
    <dgm:pt modelId="{21617353-FCE7-46D5-9D0B-4B9962CA4197}">
      <dgm:prSet/>
      <dgm:spPr/>
      <dgm:t>
        <a:bodyPr/>
        <a:lstStyle/>
        <a:p>
          <a:r>
            <a:rPr lang="nl-NL" dirty="0"/>
            <a:t>Recente bouwhistoriek</a:t>
          </a:r>
          <a:endParaRPr lang="en-US" dirty="0"/>
        </a:p>
      </dgm:t>
    </dgm:pt>
    <dgm:pt modelId="{AC02EEAA-3CE8-4EB4-BAFD-49E5A068E92B}" type="parTrans" cxnId="{60763717-2845-4C34-BD31-B5AB79F4B714}">
      <dgm:prSet/>
      <dgm:spPr/>
      <dgm:t>
        <a:bodyPr/>
        <a:lstStyle/>
        <a:p>
          <a:endParaRPr lang="en-US"/>
        </a:p>
      </dgm:t>
    </dgm:pt>
    <dgm:pt modelId="{39DEFF62-EAAA-48AE-A8E5-42B46C8A6AC4}" type="sibTrans" cxnId="{60763717-2845-4C34-BD31-B5AB79F4B714}">
      <dgm:prSet/>
      <dgm:spPr/>
      <dgm:t>
        <a:bodyPr/>
        <a:lstStyle/>
        <a:p>
          <a:endParaRPr lang="en-US"/>
        </a:p>
      </dgm:t>
    </dgm:pt>
    <dgm:pt modelId="{B58FE573-4C9C-49AF-BF3C-06617579DCF8}">
      <dgm:prSet/>
      <dgm:spPr/>
      <dgm:t>
        <a:bodyPr/>
        <a:lstStyle/>
        <a:p>
          <a:r>
            <a:rPr lang="nl-NL" dirty="0"/>
            <a:t>Renovatie dak - 2020</a:t>
          </a:r>
          <a:endParaRPr lang="en-US" dirty="0"/>
        </a:p>
      </dgm:t>
    </dgm:pt>
    <dgm:pt modelId="{DDD12E64-0130-426C-BF6C-F73B8EDFCFFB}" type="parTrans" cxnId="{D3273713-9057-4AE7-A133-3D2283DF4933}">
      <dgm:prSet/>
      <dgm:spPr/>
      <dgm:t>
        <a:bodyPr/>
        <a:lstStyle/>
        <a:p>
          <a:endParaRPr lang="en-US"/>
        </a:p>
      </dgm:t>
    </dgm:pt>
    <dgm:pt modelId="{D2C120E7-73B2-40A6-9774-89C1A21D33B8}" type="sibTrans" cxnId="{D3273713-9057-4AE7-A133-3D2283DF4933}">
      <dgm:prSet/>
      <dgm:spPr/>
      <dgm:t>
        <a:bodyPr/>
        <a:lstStyle/>
        <a:p>
          <a:endParaRPr lang="en-US"/>
        </a:p>
      </dgm:t>
    </dgm:pt>
    <dgm:pt modelId="{E260859A-B7AD-4DA1-A961-AC216E7EA3FF}">
      <dgm:prSet/>
      <dgm:spPr/>
      <dgm:t>
        <a:bodyPr/>
        <a:lstStyle/>
        <a:p>
          <a:r>
            <a:rPr lang="nl-NL" dirty="0"/>
            <a:t>Beheersplan (onderdeel </a:t>
          </a:r>
          <a:r>
            <a:rPr lang="nl-NL" dirty="0" err="1"/>
            <a:t>BruineBeek</a:t>
          </a:r>
          <a:r>
            <a:rPr lang="nl-NL" dirty="0"/>
            <a:t> vallei) – 25/01/2023</a:t>
          </a:r>
          <a:endParaRPr lang="en-US" dirty="0"/>
        </a:p>
      </dgm:t>
    </dgm:pt>
    <dgm:pt modelId="{9EC142BB-915D-495E-B3A9-55CC63AE3CBF}" type="parTrans" cxnId="{473A6C59-3348-4A0D-9217-EDCA904346C2}">
      <dgm:prSet/>
      <dgm:spPr/>
      <dgm:t>
        <a:bodyPr/>
        <a:lstStyle/>
        <a:p>
          <a:endParaRPr lang="en-US"/>
        </a:p>
      </dgm:t>
    </dgm:pt>
    <dgm:pt modelId="{B5C9BB0F-870D-4967-83D0-FFBE7C455D7D}" type="sibTrans" cxnId="{473A6C59-3348-4A0D-9217-EDCA904346C2}">
      <dgm:prSet/>
      <dgm:spPr/>
      <dgm:t>
        <a:bodyPr/>
        <a:lstStyle/>
        <a:p>
          <a:endParaRPr lang="en-US"/>
        </a:p>
      </dgm:t>
    </dgm:pt>
    <dgm:pt modelId="{9FDE4104-4FB1-4F0A-9F25-9F4DDEE828F5}" type="pres">
      <dgm:prSet presAssocID="{FADE5BC0-1B83-4820-AC05-4861A301B7B6}" presName="Name0" presStyleCnt="0">
        <dgm:presLayoutVars>
          <dgm:dir/>
          <dgm:animLvl val="lvl"/>
          <dgm:resizeHandles val="exact"/>
        </dgm:presLayoutVars>
      </dgm:prSet>
      <dgm:spPr/>
    </dgm:pt>
    <dgm:pt modelId="{DF5194B8-C220-4E85-B948-03C2D58F7D33}" type="pres">
      <dgm:prSet presAssocID="{B0E057EF-7441-4AC2-9F1C-664DE70D70F2}" presName="composite" presStyleCnt="0"/>
      <dgm:spPr/>
    </dgm:pt>
    <dgm:pt modelId="{2338370C-C3CC-4460-9150-4BD89041F5AB}" type="pres">
      <dgm:prSet presAssocID="{B0E057EF-7441-4AC2-9F1C-664DE70D70F2}" presName="parTx" presStyleLbl="alignNode1" presStyleIdx="0" presStyleCnt="3">
        <dgm:presLayoutVars>
          <dgm:chMax val="0"/>
          <dgm:chPref val="0"/>
        </dgm:presLayoutVars>
      </dgm:prSet>
      <dgm:spPr/>
    </dgm:pt>
    <dgm:pt modelId="{747EC130-AF31-4597-A5FA-544D3897F07A}" type="pres">
      <dgm:prSet presAssocID="{B0E057EF-7441-4AC2-9F1C-664DE70D70F2}" presName="desTx" presStyleLbl="alignAccFollowNode1" presStyleIdx="0" presStyleCnt="3">
        <dgm:presLayoutVars/>
      </dgm:prSet>
      <dgm:spPr/>
    </dgm:pt>
    <dgm:pt modelId="{257D9CFD-D9C2-41FA-BC2F-A006671FF642}" type="pres">
      <dgm:prSet presAssocID="{B8955926-B7E7-49DF-B0DB-B317F28A3B03}" presName="space" presStyleCnt="0"/>
      <dgm:spPr/>
    </dgm:pt>
    <dgm:pt modelId="{918A72EE-7C5F-4ABB-B562-2B9EA03F115F}" type="pres">
      <dgm:prSet presAssocID="{3A92572D-A047-4145-B755-9D6E21C2346F}" presName="composite" presStyleCnt="0"/>
      <dgm:spPr/>
    </dgm:pt>
    <dgm:pt modelId="{9BDF9CDB-203C-466C-9BBD-DBAA5C4C7515}" type="pres">
      <dgm:prSet presAssocID="{3A92572D-A047-4145-B755-9D6E21C2346F}" presName="parTx" presStyleLbl="alignNode1" presStyleIdx="1" presStyleCnt="3">
        <dgm:presLayoutVars>
          <dgm:chMax val="0"/>
          <dgm:chPref val="0"/>
        </dgm:presLayoutVars>
      </dgm:prSet>
      <dgm:spPr/>
    </dgm:pt>
    <dgm:pt modelId="{1C387AE8-83B7-4325-9300-6A04F41B785E}" type="pres">
      <dgm:prSet presAssocID="{3A92572D-A047-4145-B755-9D6E21C2346F}" presName="desTx" presStyleLbl="alignAccFollowNode1" presStyleIdx="1" presStyleCnt="3">
        <dgm:presLayoutVars/>
      </dgm:prSet>
      <dgm:spPr/>
    </dgm:pt>
    <dgm:pt modelId="{1794D250-D12C-4761-9EE1-F56AD019A01B}" type="pres">
      <dgm:prSet presAssocID="{F17720B6-7633-4C81-8B0C-4D0CEF109715}" presName="space" presStyleCnt="0"/>
      <dgm:spPr/>
    </dgm:pt>
    <dgm:pt modelId="{7984DE98-88F1-417D-9F3F-323BACFC83D0}" type="pres">
      <dgm:prSet presAssocID="{21617353-FCE7-46D5-9D0B-4B9962CA4197}" presName="composite" presStyleCnt="0"/>
      <dgm:spPr/>
    </dgm:pt>
    <dgm:pt modelId="{1F5D48B2-4F87-4B01-BF7A-1B5DBAEFD099}" type="pres">
      <dgm:prSet presAssocID="{21617353-FCE7-46D5-9D0B-4B9962CA4197}" presName="parTx" presStyleLbl="alignNode1" presStyleIdx="2" presStyleCnt="3">
        <dgm:presLayoutVars>
          <dgm:chMax val="0"/>
          <dgm:chPref val="0"/>
        </dgm:presLayoutVars>
      </dgm:prSet>
      <dgm:spPr/>
    </dgm:pt>
    <dgm:pt modelId="{8B577F52-BDBC-482C-B9F9-DA0E18831BFD}" type="pres">
      <dgm:prSet presAssocID="{21617353-FCE7-46D5-9D0B-4B9962CA4197}" presName="desTx" presStyleLbl="alignAccFollowNode1" presStyleIdx="2" presStyleCnt="3">
        <dgm:presLayoutVars/>
      </dgm:prSet>
      <dgm:spPr/>
    </dgm:pt>
  </dgm:ptLst>
  <dgm:cxnLst>
    <dgm:cxn modelId="{8344EE00-D793-426E-892F-92B3690EBBE2}" srcId="{3A92572D-A047-4145-B755-9D6E21C2346F}" destId="{A7FAD1F6-5E56-43AE-815F-39B3A1F24C80}" srcOrd="0" destOrd="0" parTransId="{84BFC92C-23B7-418E-8E97-73D4F40F5B9F}" sibTransId="{EBAEF054-FC89-42F9-9866-5BAE303CBB84}"/>
    <dgm:cxn modelId="{60A91B09-F162-40C6-88D8-5DA4E9D76098}" type="presOf" srcId="{8F7C6AE2-6E77-4737-B530-C2FBBE1351B6}" destId="{1C387AE8-83B7-4325-9300-6A04F41B785E}" srcOrd="0" destOrd="1" presId="urn:microsoft.com/office/officeart/2016/7/layout/HorizontalActionList"/>
    <dgm:cxn modelId="{BFB7F311-4260-428D-8984-35DEB238C8EB}" type="presOf" srcId="{3A92572D-A047-4145-B755-9D6E21C2346F}" destId="{9BDF9CDB-203C-466C-9BBD-DBAA5C4C7515}" srcOrd="0" destOrd="0" presId="urn:microsoft.com/office/officeart/2016/7/layout/HorizontalActionList"/>
    <dgm:cxn modelId="{D3273713-9057-4AE7-A133-3D2283DF4933}" srcId="{21617353-FCE7-46D5-9D0B-4B9962CA4197}" destId="{B58FE573-4C9C-49AF-BF3C-06617579DCF8}" srcOrd="0" destOrd="0" parTransId="{DDD12E64-0130-426C-BF6C-F73B8EDFCFFB}" sibTransId="{D2C120E7-73B2-40A6-9774-89C1A21D33B8}"/>
    <dgm:cxn modelId="{60763717-2845-4C34-BD31-B5AB79F4B714}" srcId="{FADE5BC0-1B83-4820-AC05-4861A301B7B6}" destId="{21617353-FCE7-46D5-9D0B-4B9962CA4197}" srcOrd="2" destOrd="0" parTransId="{AC02EEAA-3CE8-4EB4-BAFD-49E5A068E92B}" sibTransId="{39DEFF62-EAAA-48AE-A8E5-42B46C8A6AC4}"/>
    <dgm:cxn modelId="{B91F921E-BD53-47AA-A2AA-34DA15183590}" type="presOf" srcId="{A7FAD1F6-5E56-43AE-815F-39B3A1F24C80}" destId="{1C387AE8-83B7-4325-9300-6A04F41B785E}" srcOrd="0" destOrd="0" presId="urn:microsoft.com/office/officeart/2016/7/layout/HorizontalActionList"/>
    <dgm:cxn modelId="{498DF932-BF7C-4762-BE26-5CDD084B7B47}" type="presOf" srcId="{0221CC81-4521-4159-9629-16571B1F60A0}" destId="{747EC130-AF31-4597-A5FA-544D3897F07A}" srcOrd="0" destOrd="0" presId="urn:microsoft.com/office/officeart/2016/7/layout/HorizontalActionList"/>
    <dgm:cxn modelId="{991FBF3E-BFC0-42B7-B382-941F170A4597}" srcId="{B0E057EF-7441-4AC2-9F1C-664DE70D70F2}" destId="{0221CC81-4521-4159-9629-16571B1F60A0}" srcOrd="0" destOrd="0" parTransId="{9809C833-7A02-48ED-8FEB-A1760BFAD97C}" sibTransId="{3E41EBFF-7780-475F-AFB1-744A1E7B9886}"/>
    <dgm:cxn modelId="{15FFE641-7FE5-4B9F-B9A5-A5F9AE81DA29}" type="presOf" srcId="{B58FE573-4C9C-49AF-BF3C-06617579DCF8}" destId="{8B577F52-BDBC-482C-B9F9-DA0E18831BFD}" srcOrd="0" destOrd="0" presId="urn:microsoft.com/office/officeart/2016/7/layout/HorizontalActionList"/>
    <dgm:cxn modelId="{473A6C59-3348-4A0D-9217-EDCA904346C2}" srcId="{21617353-FCE7-46D5-9D0B-4B9962CA4197}" destId="{E260859A-B7AD-4DA1-A961-AC216E7EA3FF}" srcOrd="1" destOrd="0" parTransId="{9EC142BB-915D-495E-B3A9-55CC63AE3CBF}" sibTransId="{B5C9BB0F-870D-4967-83D0-FFBE7C455D7D}"/>
    <dgm:cxn modelId="{44E89D8B-53B0-4AC9-BC08-8746871CC42A}" srcId="{FADE5BC0-1B83-4820-AC05-4861A301B7B6}" destId="{3A92572D-A047-4145-B755-9D6E21C2346F}" srcOrd="1" destOrd="0" parTransId="{B122D188-B2B2-40D7-B5CD-AEF28EEDBCF9}" sibTransId="{F17720B6-7633-4C81-8B0C-4D0CEF109715}"/>
    <dgm:cxn modelId="{2A312990-C076-46D9-B56C-170E2578DB0E}" srcId="{FADE5BC0-1B83-4820-AC05-4861A301B7B6}" destId="{B0E057EF-7441-4AC2-9F1C-664DE70D70F2}" srcOrd="0" destOrd="0" parTransId="{48A99A92-C685-4D00-855D-58EB2A7458F7}" sibTransId="{B8955926-B7E7-49DF-B0DB-B317F28A3B03}"/>
    <dgm:cxn modelId="{F752A691-948A-4B5A-94CF-CA2646A6BF4E}" srcId="{3A92572D-A047-4145-B755-9D6E21C2346F}" destId="{8F7C6AE2-6E77-4737-B530-C2FBBE1351B6}" srcOrd="1" destOrd="0" parTransId="{44398B69-B8E5-4C33-9466-6CE628F3B4A4}" sibTransId="{4703579E-8474-4DAE-B93E-9ACD2A389ADA}"/>
    <dgm:cxn modelId="{D1345498-E439-4CA3-81F2-030C91C6C2E2}" type="presOf" srcId="{21617353-FCE7-46D5-9D0B-4B9962CA4197}" destId="{1F5D48B2-4F87-4B01-BF7A-1B5DBAEFD099}" srcOrd="0" destOrd="0" presId="urn:microsoft.com/office/officeart/2016/7/layout/HorizontalActionList"/>
    <dgm:cxn modelId="{440C5DE1-211A-46F5-AC68-B7B9FC08DFFB}" type="presOf" srcId="{B0E057EF-7441-4AC2-9F1C-664DE70D70F2}" destId="{2338370C-C3CC-4460-9150-4BD89041F5AB}" srcOrd="0" destOrd="0" presId="urn:microsoft.com/office/officeart/2016/7/layout/HorizontalActionList"/>
    <dgm:cxn modelId="{8E737CE2-CC19-40DA-99F9-0E6816A2C36F}" type="presOf" srcId="{FADE5BC0-1B83-4820-AC05-4861A301B7B6}" destId="{9FDE4104-4FB1-4F0A-9F25-9F4DDEE828F5}" srcOrd="0" destOrd="0" presId="urn:microsoft.com/office/officeart/2016/7/layout/HorizontalActionList"/>
    <dgm:cxn modelId="{B3DF5CE5-24A8-4EDA-B6A2-C475E6C76C99}" type="presOf" srcId="{E260859A-B7AD-4DA1-A961-AC216E7EA3FF}" destId="{8B577F52-BDBC-482C-B9F9-DA0E18831BFD}" srcOrd="0" destOrd="1" presId="urn:microsoft.com/office/officeart/2016/7/layout/HorizontalActionList"/>
    <dgm:cxn modelId="{269B4DF8-398C-4B71-BF6F-AD1932068854}" type="presParOf" srcId="{9FDE4104-4FB1-4F0A-9F25-9F4DDEE828F5}" destId="{DF5194B8-C220-4E85-B948-03C2D58F7D33}" srcOrd="0" destOrd="0" presId="urn:microsoft.com/office/officeart/2016/7/layout/HorizontalActionList"/>
    <dgm:cxn modelId="{806B748A-0A1F-4EF8-9211-D4C78D9CEFF6}" type="presParOf" srcId="{DF5194B8-C220-4E85-B948-03C2D58F7D33}" destId="{2338370C-C3CC-4460-9150-4BD89041F5AB}" srcOrd="0" destOrd="0" presId="urn:microsoft.com/office/officeart/2016/7/layout/HorizontalActionList"/>
    <dgm:cxn modelId="{F16F53AF-AFBD-4EEB-B0D7-CBC4D6D9E084}" type="presParOf" srcId="{DF5194B8-C220-4E85-B948-03C2D58F7D33}" destId="{747EC130-AF31-4597-A5FA-544D3897F07A}" srcOrd="1" destOrd="0" presId="urn:microsoft.com/office/officeart/2016/7/layout/HorizontalActionList"/>
    <dgm:cxn modelId="{30955D79-A058-41AD-BAC0-D7C887AEB9AE}" type="presParOf" srcId="{9FDE4104-4FB1-4F0A-9F25-9F4DDEE828F5}" destId="{257D9CFD-D9C2-41FA-BC2F-A006671FF642}" srcOrd="1" destOrd="0" presId="urn:microsoft.com/office/officeart/2016/7/layout/HorizontalActionList"/>
    <dgm:cxn modelId="{31ACD962-CAD3-4680-9C94-FD869096C109}" type="presParOf" srcId="{9FDE4104-4FB1-4F0A-9F25-9F4DDEE828F5}" destId="{918A72EE-7C5F-4ABB-B562-2B9EA03F115F}" srcOrd="2" destOrd="0" presId="urn:microsoft.com/office/officeart/2016/7/layout/HorizontalActionList"/>
    <dgm:cxn modelId="{803D72A5-9878-4481-A971-F422C1259C87}" type="presParOf" srcId="{918A72EE-7C5F-4ABB-B562-2B9EA03F115F}" destId="{9BDF9CDB-203C-466C-9BBD-DBAA5C4C7515}" srcOrd="0" destOrd="0" presId="urn:microsoft.com/office/officeart/2016/7/layout/HorizontalActionList"/>
    <dgm:cxn modelId="{8714A27D-DCEF-4FA1-8AEA-37B3A1F754BC}" type="presParOf" srcId="{918A72EE-7C5F-4ABB-B562-2B9EA03F115F}" destId="{1C387AE8-83B7-4325-9300-6A04F41B785E}" srcOrd="1" destOrd="0" presId="urn:microsoft.com/office/officeart/2016/7/layout/HorizontalActionList"/>
    <dgm:cxn modelId="{8FD23B33-FFC5-4ED3-AA60-D6228AA3E7D3}" type="presParOf" srcId="{9FDE4104-4FB1-4F0A-9F25-9F4DDEE828F5}" destId="{1794D250-D12C-4761-9EE1-F56AD019A01B}" srcOrd="3" destOrd="0" presId="urn:microsoft.com/office/officeart/2016/7/layout/HorizontalActionList"/>
    <dgm:cxn modelId="{859FAF1F-A63F-4905-90D3-157123A2B842}" type="presParOf" srcId="{9FDE4104-4FB1-4F0A-9F25-9F4DDEE828F5}" destId="{7984DE98-88F1-417D-9F3F-323BACFC83D0}" srcOrd="4" destOrd="0" presId="urn:microsoft.com/office/officeart/2016/7/layout/HorizontalActionList"/>
    <dgm:cxn modelId="{680F082A-4700-40D5-A85B-F92B6290A703}" type="presParOf" srcId="{7984DE98-88F1-417D-9F3F-323BACFC83D0}" destId="{1F5D48B2-4F87-4B01-BF7A-1B5DBAEFD099}" srcOrd="0" destOrd="0" presId="urn:microsoft.com/office/officeart/2016/7/layout/HorizontalActionList"/>
    <dgm:cxn modelId="{B632ABFA-F067-43D3-AE5C-6A103964C448}" type="presParOf" srcId="{7984DE98-88F1-417D-9F3F-323BACFC83D0}" destId="{8B577F52-BDBC-482C-B9F9-DA0E18831BFD}" srcOrd="1" destOrd="0" presId="urn:microsoft.com/office/officeart/2016/7/layout/Horizontal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07A1BD-5BCE-4E86-8E24-E753030B7C04}" type="doc">
      <dgm:prSet loTypeId="urn:microsoft.com/office/officeart/2005/8/layout/list1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2C99E2BE-B3E7-4717-9DF1-A6AE24278857}">
      <dgm:prSet/>
      <dgm:spPr/>
      <dgm:t>
        <a:bodyPr/>
        <a:lstStyle/>
        <a:p>
          <a:r>
            <a:rPr lang="nl-NL"/>
            <a:t>Huidige toestand</a:t>
          </a:r>
          <a:endParaRPr lang="en-US"/>
        </a:p>
      </dgm:t>
    </dgm:pt>
    <dgm:pt modelId="{FC1B9009-CC68-4B6F-A548-7D89AFBA0BD9}" type="parTrans" cxnId="{7F97C47D-2BAE-4742-9EFD-AC7595117730}">
      <dgm:prSet/>
      <dgm:spPr/>
      <dgm:t>
        <a:bodyPr/>
        <a:lstStyle/>
        <a:p>
          <a:endParaRPr lang="en-US"/>
        </a:p>
      </dgm:t>
    </dgm:pt>
    <dgm:pt modelId="{BDB56989-C140-4456-B726-AF1CE6A43704}" type="sibTrans" cxnId="{7F97C47D-2BAE-4742-9EFD-AC7595117730}">
      <dgm:prSet/>
      <dgm:spPr/>
      <dgm:t>
        <a:bodyPr/>
        <a:lstStyle/>
        <a:p>
          <a:endParaRPr lang="en-US"/>
        </a:p>
      </dgm:t>
    </dgm:pt>
    <dgm:pt modelId="{AF06D744-4B12-4504-A6FA-41ABC4E5CBBD}">
      <dgm:prSet/>
      <dgm:spPr/>
      <dgm:t>
        <a:bodyPr/>
        <a:lstStyle/>
        <a:p>
          <a:r>
            <a:rPr lang="nl-NL"/>
            <a:t>Bezettingsgraad &gt; 90%</a:t>
          </a:r>
          <a:endParaRPr lang="en-US"/>
        </a:p>
      </dgm:t>
    </dgm:pt>
    <dgm:pt modelId="{E29C451E-E381-486E-B21F-98563EEB5484}" type="parTrans" cxnId="{7FCC7482-3B35-40D9-9C77-4615285B518E}">
      <dgm:prSet/>
      <dgm:spPr/>
      <dgm:t>
        <a:bodyPr/>
        <a:lstStyle/>
        <a:p>
          <a:endParaRPr lang="en-US"/>
        </a:p>
      </dgm:t>
    </dgm:pt>
    <dgm:pt modelId="{64C02ACD-B31E-486B-8515-1C928224889D}" type="sibTrans" cxnId="{7FCC7482-3B35-40D9-9C77-4615285B518E}">
      <dgm:prSet/>
      <dgm:spPr/>
      <dgm:t>
        <a:bodyPr/>
        <a:lstStyle/>
        <a:p>
          <a:endParaRPr lang="en-US"/>
        </a:p>
      </dgm:t>
    </dgm:pt>
    <dgm:pt modelId="{290175C6-4195-4FEC-B7A7-4F61E981FCEB}">
      <dgm:prSet/>
      <dgm:spPr/>
      <dgm:t>
        <a:bodyPr/>
        <a:lstStyle/>
        <a:p>
          <a:r>
            <a:rPr lang="nl-NL"/>
            <a:t>Krankhoeve is technisch ‘afgeleefd’ </a:t>
          </a:r>
          <a:endParaRPr lang="en-US"/>
        </a:p>
      </dgm:t>
    </dgm:pt>
    <dgm:pt modelId="{61361611-4ECC-4C24-B5FE-EAC1CF620BF4}" type="parTrans" cxnId="{5327F9A4-0030-4922-A693-76A90A2A4D85}">
      <dgm:prSet/>
      <dgm:spPr/>
      <dgm:t>
        <a:bodyPr/>
        <a:lstStyle/>
        <a:p>
          <a:endParaRPr lang="en-US"/>
        </a:p>
      </dgm:t>
    </dgm:pt>
    <dgm:pt modelId="{C20BC9EF-7D57-43EC-A542-A5E6DDE5DDA1}" type="sibTrans" cxnId="{5327F9A4-0030-4922-A693-76A90A2A4D85}">
      <dgm:prSet/>
      <dgm:spPr/>
      <dgm:t>
        <a:bodyPr/>
        <a:lstStyle/>
        <a:p>
          <a:endParaRPr lang="en-US"/>
        </a:p>
      </dgm:t>
    </dgm:pt>
    <dgm:pt modelId="{2BD6F3A5-FB32-4376-80CA-532F93E499C4}">
      <dgm:prSet/>
      <dgm:spPr/>
      <dgm:t>
        <a:bodyPr/>
        <a:lstStyle/>
        <a:p>
          <a:r>
            <a:rPr lang="nl-NL"/>
            <a:t>Voldoet niet aan verwachtingen - gebruikscomfort/ techniek / veiligheid</a:t>
          </a:r>
          <a:endParaRPr lang="en-US"/>
        </a:p>
      </dgm:t>
    </dgm:pt>
    <dgm:pt modelId="{95BDC65B-EBE3-4598-84EC-61A305A0AB4C}" type="parTrans" cxnId="{DE46FD8D-0D49-4B22-B1F9-B60A8A740C68}">
      <dgm:prSet/>
      <dgm:spPr/>
      <dgm:t>
        <a:bodyPr/>
        <a:lstStyle/>
        <a:p>
          <a:endParaRPr lang="en-US"/>
        </a:p>
      </dgm:t>
    </dgm:pt>
    <dgm:pt modelId="{B7A4C79C-51F6-48E5-8659-6CFF535011C0}" type="sibTrans" cxnId="{DE46FD8D-0D49-4B22-B1F9-B60A8A740C68}">
      <dgm:prSet/>
      <dgm:spPr/>
      <dgm:t>
        <a:bodyPr/>
        <a:lstStyle/>
        <a:p>
          <a:endParaRPr lang="en-US"/>
        </a:p>
      </dgm:t>
    </dgm:pt>
    <dgm:pt modelId="{9168D321-A5FB-41A5-A1B9-2089AE2B3022}">
      <dgm:prSet/>
      <dgm:spPr/>
      <dgm:t>
        <a:bodyPr/>
        <a:lstStyle/>
        <a:p>
          <a:r>
            <a:rPr lang="nl-NL"/>
            <a:t>Wettelijke verplichting</a:t>
          </a:r>
          <a:endParaRPr lang="en-US"/>
        </a:p>
      </dgm:t>
    </dgm:pt>
    <dgm:pt modelId="{39CEAD28-483B-4029-A88C-273CC11939F2}" type="parTrans" cxnId="{80407FF6-7F46-49CF-9BC6-CE15973BF9FE}">
      <dgm:prSet/>
      <dgm:spPr/>
      <dgm:t>
        <a:bodyPr/>
        <a:lstStyle/>
        <a:p>
          <a:endParaRPr lang="en-US"/>
        </a:p>
      </dgm:t>
    </dgm:pt>
    <dgm:pt modelId="{51629779-E183-4EDF-BFB0-FDD81CB4AB3D}" type="sibTrans" cxnId="{80407FF6-7F46-49CF-9BC6-CE15973BF9FE}">
      <dgm:prSet/>
      <dgm:spPr/>
      <dgm:t>
        <a:bodyPr/>
        <a:lstStyle/>
        <a:p>
          <a:endParaRPr lang="en-US"/>
        </a:p>
      </dgm:t>
    </dgm:pt>
    <dgm:pt modelId="{C73B3EA3-A4F7-4C1D-ADF7-B37AE2DCDAA0}">
      <dgm:prSet/>
      <dgm:spPr/>
      <dgm:t>
        <a:bodyPr/>
        <a:lstStyle/>
        <a:p>
          <a:r>
            <a:rPr lang="nl-NL"/>
            <a:t>Beschermd monument – eigenaar plicht om erfgoedwaarde te behouden</a:t>
          </a:r>
          <a:endParaRPr lang="en-US"/>
        </a:p>
      </dgm:t>
    </dgm:pt>
    <dgm:pt modelId="{E0273686-9FA8-4247-9F4A-F0660FBC9D69}" type="parTrans" cxnId="{2DA90C2F-C032-4D28-8162-6D7A8761EDE3}">
      <dgm:prSet/>
      <dgm:spPr/>
      <dgm:t>
        <a:bodyPr/>
        <a:lstStyle/>
        <a:p>
          <a:endParaRPr lang="en-US"/>
        </a:p>
      </dgm:t>
    </dgm:pt>
    <dgm:pt modelId="{140072C6-52D4-4036-B3F5-B1DA59F57875}" type="sibTrans" cxnId="{2DA90C2F-C032-4D28-8162-6D7A8761EDE3}">
      <dgm:prSet/>
      <dgm:spPr/>
      <dgm:t>
        <a:bodyPr/>
        <a:lstStyle/>
        <a:p>
          <a:endParaRPr lang="en-US"/>
        </a:p>
      </dgm:t>
    </dgm:pt>
    <dgm:pt modelId="{04F2BC5F-270B-4CF2-A1F5-31BB009F8E69}">
      <dgm:prSet/>
      <dgm:spPr/>
      <dgm:t>
        <a:bodyPr/>
        <a:lstStyle/>
        <a:p>
          <a:r>
            <a:rPr lang="nl-NL"/>
            <a:t>Prioritair beleid 2026-2031</a:t>
          </a:r>
          <a:endParaRPr lang="en-US"/>
        </a:p>
      </dgm:t>
    </dgm:pt>
    <dgm:pt modelId="{81286C0A-8DEC-43E7-B5BD-CD9FB7BCB4A3}" type="parTrans" cxnId="{5DBBBD9C-62F5-41F7-9F3E-1641E18E1244}">
      <dgm:prSet/>
      <dgm:spPr/>
      <dgm:t>
        <a:bodyPr/>
        <a:lstStyle/>
        <a:p>
          <a:endParaRPr lang="en-US"/>
        </a:p>
      </dgm:t>
    </dgm:pt>
    <dgm:pt modelId="{96E47D70-EBA5-4C72-A659-021282566BAD}" type="sibTrans" cxnId="{5DBBBD9C-62F5-41F7-9F3E-1641E18E1244}">
      <dgm:prSet/>
      <dgm:spPr/>
      <dgm:t>
        <a:bodyPr/>
        <a:lstStyle/>
        <a:p>
          <a:endParaRPr lang="en-US"/>
        </a:p>
      </dgm:t>
    </dgm:pt>
    <dgm:pt modelId="{B3855D08-A615-447D-911F-E89923F8DEFF}">
      <dgm:prSet/>
      <dgm:spPr/>
      <dgm:t>
        <a:bodyPr/>
        <a:lstStyle/>
        <a:p>
          <a:r>
            <a:rPr lang="nl-NL"/>
            <a:t>Prioritair speerpunt: patrimonium klaarstomen voor 2050</a:t>
          </a:r>
          <a:endParaRPr lang="en-US"/>
        </a:p>
      </dgm:t>
    </dgm:pt>
    <dgm:pt modelId="{1699CAC1-4DC3-4917-A128-E127F68362BA}" type="parTrans" cxnId="{B34B0A54-8BCA-43B5-BA52-0E94E64696D9}">
      <dgm:prSet/>
      <dgm:spPr/>
      <dgm:t>
        <a:bodyPr/>
        <a:lstStyle/>
        <a:p>
          <a:endParaRPr lang="en-US"/>
        </a:p>
      </dgm:t>
    </dgm:pt>
    <dgm:pt modelId="{1FDD651B-C98E-4B0B-B3D0-85C205EB291C}" type="sibTrans" cxnId="{B34B0A54-8BCA-43B5-BA52-0E94E64696D9}">
      <dgm:prSet/>
      <dgm:spPr/>
      <dgm:t>
        <a:bodyPr/>
        <a:lstStyle/>
        <a:p>
          <a:endParaRPr lang="en-US"/>
        </a:p>
      </dgm:t>
    </dgm:pt>
    <dgm:pt modelId="{B2F5488D-3099-47F1-89D8-361DCE1DAD08}">
      <dgm:prSet/>
      <dgm:spPr/>
      <dgm:t>
        <a:bodyPr/>
        <a:lstStyle/>
        <a:p>
          <a:r>
            <a:rPr lang="nl-NL"/>
            <a:t>Meerjarenplanning 2026-2031</a:t>
          </a:r>
          <a:endParaRPr lang="en-US"/>
        </a:p>
      </dgm:t>
    </dgm:pt>
    <dgm:pt modelId="{6422B10C-7D44-40ED-B4F5-812AC1807612}" type="parTrans" cxnId="{C3895C7E-6DD6-44C3-90CB-B74ED7822902}">
      <dgm:prSet/>
      <dgm:spPr/>
      <dgm:t>
        <a:bodyPr/>
        <a:lstStyle/>
        <a:p>
          <a:endParaRPr lang="en-US"/>
        </a:p>
      </dgm:t>
    </dgm:pt>
    <dgm:pt modelId="{BB984B75-7B4C-4722-94F7-22F9E7A14D89}" type="sibTrans" cxnId="{C3895C7E-6DD6-44C3-90CB-B74ED7822902}">
      <dgm:prSet/>
      <dgm:spPr/>
      <dgm:t>
        <a:bodyPr/>
        <a:lstStyle/>
        <a:p>
          <a:endParaRPr lang="en-US"/>
        </a:p>
      </dgm:t>
    </dgm:pt>
    <dgm:pt modelId="{7DA6ABAD-93B6-43BE-81AC-C522634A8CE0}" type="pres">
      <dgm:prSet presAssocID="{5307A1BD-5BCE-4E86-8E24-E753030B7C04}" presName="linear" presStyleCnt="0">
        <dgm:presLayoutVars>
          <dgm:dir/>
          <dgm:animLvl val="lvl"/>
          <dgm:resizeHandles val="exact"/>
        </dgm:presLayoutVars>
      </dgm:prSet>
      <dgm:spPr/>
    </dgm:pt>
    <dgm:pt modelId="{6B7AC3F7-53E2-4AF1-9C4A-EEEEA7F94F2C}" type="pres">
      <dgm:prSet presAssocID="{2C99E2BE-B3E7-4717-9DF1-A6AE24278857}" presName="parentLin" presStyleCnt="0"/>
      <dgm:spPr/>
    </dgm:pt>
    <dgm:pt modelId="{8A101191-C2D9-4E11-A98E-90E8B913A4E8}" type="pres">
      <dgm:prSet presAssocID="{2C99E2BE-B3E7-4717-9DF1-A6AE24278857}" presName="parentLeftMargin" presStyleLbl="node1" presStyleIdx="0" presStyleCnt="3"/>
      <dgm:spPr/>
    </dgm:pt>
    <dgm:pt modelId="{47D21D87-1BBE-422E-A37C-32DEE7271421}" type="pres">
      <dgm:prSet presAssocID="{2C99E2BE-B3E7-4717-9DF1-A6AE2427885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CF0339B-082C-42C0-AAF2-6320D802FBE2}" type="pres">
      <dgm:prSet presAssocID="{2C99E2BE-B3E7-4717-9DF1-A6AE24278857}" presName="negativeSpace" presStyleCnt="0"/>
      <dgm:spPr/>
    </dgm:pt>
    <dgm:pt modelId="{B44E0AAF-E701-4FC2-9864-BB7E05F60554}" type="pres">
      <dgm:prSet presAssocID="{2C99E2BE-B3E7-4717-9DF1-A6AE24278857}" presName="childText" presStyleLbl="conFgAcc1" presStyleIdx="0" presStyleCnt="3">
        <dgm:presLayoutVars>
          <dgm:bulletEnabled val="1"/>
        </dgm:presLayoutVars>
      </dgm:prSet>
      <dgm:spPr/>
    </dgm:pt>
    <dgm:pt modelId="{95AC16C1-A049-4028-8588-ADB9F23CDA5F}" type="pres">
      <dgm:prSet presAssocID="{BDB56989-C140-4456-B726-AF1CE6A43704}" presName="spaceBetweenRectangles" presStyleCnt="0"/>
      <dgm:spPr/>
    </dgm:pt>
    <dgm:pt modelId="{923FFA8C-245F-457A-BFF6-11A96E94F122}" type="pres">
      <dgm:prSet presAssocID="{9168D321-A5FB-41A5-A1B9-2089AE2B3022}" presName="parentLin" presStyleCnt="0"/>
      <dgm:spPr/>
    </dgm:pt>
    <dgm:pt modelId="{8E7E78CB-5291-4939-9489-6650817E59DC}" type="pres">
      <dgm:prSet presAssocID="{9168D321-A5FB-41A5-A1B9-2089AE2B3022}" presName="parentLeftMargin" presStyleLbl="node1" presStyleIdx="0" presStyleCnt="3"/>
      <dgm:spPr/>
    </dgm:pt>
    <dgm:pt modelId="{C97EB276-D2D9-4441-A87B-1C027EDDEBA2}" type="pres">
      <dgm:prSet presAssocID="{9168D321-A5FB-41A5-A1B9-2089AE2B302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479BF7A-F04A-443C-A775-BFB440442592}" type="pres">
      <dgm:prSet presAssocID="{9168D321-A5FB-41A5-A1B9-2089AE2B3022}" presName="negativeSpace" presStyleCnt="0"/>
      <dgm:spPr/>
    </dgm:pt>
    <dgm:pt modelId="{906BE3CA-899A-4B02-A540-D122F2FE0F68}" type="pres">
      <dgm:prSet presAssocID="{9168D321-A5FB-41A5-A1B9-2089AE2B3022}" presName="childText" presStyleLbl="conFgAcc1" presStyleIdx="1" presStyleCnt="3">
        <dgm:presLayoutVars>
          <dgm:bulletEnabled val="1"/>
        </dgm:presLayoutVars>
      </dgm:prSet>
      <dgm:spPr/>
    </dgm:pt>
    <dgm:pt modelId="{B2B74A90-4332-47CF-99E7-DC2089440662}" type="pres">
      <dgm:prSet presAssocID="{51629779-E183-4EDF-BFB0-FDD81CB4AB3D}" presName="spaceBetweenRectangles" presStyleCnt="0"/>
      <dgm:spPr/>
    </dgm:pt>
    <dgm:pt modelId="{AFB40982-5C74-4526-BA76-20360A21F45E}" type="pres">
      <dgm:prSet presAssocID="{04F2BC5F-270B-4CF2-A1F5-31BB009F8E69}" presName="parentLin" presStyleCnt="0"/>
      <dgm:spPr/>
    </dgm:pt>
    <dgm:pt modelId="{ADCBFA0D-A646-42DC-81C5-0567E6CBC64D}" type="pres">
      <dgm:prSet presAssocID="{04F2BC5F-270B-4CF2-A1F5-31BB009F8E69}" presName="parentLeftMargin" presStyleLbl="node1" presStyleIdx="1" presStyleCnt="3"/>
      <dgm:spPr/>
    </dgm:pt>
    <dgm:pt modelId="{8493C33E-87E4-4412-9B4B-A4D8D8BC8A0D}" type="pres">
      <dgm:prSet presAssocID="{04F2BC5F-270B-4CF2-A1F5-31BB009F8E69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8BA99DB1-AF09-4930-9480-34D5A46762F8}" type="pres">
      <dgm:prSet presAssocID="{04F2BC5F-270B-4CF2-A1F5-31BB009F8E69}" presName="negativeSpace" presStyleCnt="0"/>
      <dgm:spPr/>
    </dgm:pt>
    <dgm:pt modelId="{31795B21-DD1F-4442-8567-C52C47C0B9C5}" type="pres">
      <dgm:prSet presAssocID="{04F2BC5F-270B-4CF2-A1F5-31BB009F8E6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DA90C2F-C032-4D28-8162-6D7A8761EDE3}" srcId="{9168D321-A5FB-41A5-A1B9-2089AE2B3022}" destId="{C73B3EA3-A4F7-4C1D-ADF7-B37AE2DCDAA0}" srcOrd="0" destOrd="0" parTransId="{E0273686-9FA8-4247-9F4A-F0660FBC9D69}" sibTransId="{140072C6-52D4-4036-B3F5-B1DA59F57875}"/>
    <dgm:cxn modelId="{1EB4C030-8AA2-45F8-8E09-7CB2DC8DD77F}" type="presOf" srcId="{C73B3EA3-A4F7-4C1D-ADF7-B37AE2DCDAA0}" destId="{906BE3CA-899A-4B02-A540-D122F2FE0F68}" srcOrd="0" destOrd="0" presId="urn:microsoft.com/office/officeart/2005/8/layout/list1"/>
    <dgm:cxn modelId="{71F71E31-8709-4393-BC8C-FBF7495DAC90}" type="presOf" srcId="{5307A1BD-5BCE-4E86-8E24-E753030B7C04}" destId="{7DA6ABAD-93B6-43BE-81AC-C522634A8CE0}" srcOrd="0" destOrd="0" presId="urn:microsoft.com/office/officeart/2005/8/layout/list1"/>
    <dgm:cxn modelId="{660F673F-787B-4E43-9E97-9D082BF99948}" type="presOf" srcId="{2C99E2BE-B3E7-4717-9DF1-A6AE24278857}" destId="{47D21D87-1BBE-422E-A37C-32DEE7271421}" srcOrd="1" destOrd="0" presId="urn:microsoft.com/office/officeart/2005/8/layout/list1"/>
    <dgm:cxn modelId="{AB62175D-6F5C-49B6-85E3-83BD21EC781A}" type="presOf" srcId="{B3855D08-A615-447D-911F-E89923F8DEFF}" destId="{31795B21-DD1F-4442-8567-C52C47C0B9C5}" srcOrd="0" destOrd="0" presId="urn:microsoft.com/office/officeart/2005/8/layout/list1"/>
    <dgm:cxn modelId="{28F50E47-3301-4C4D-81F3-0AA771AE3B03}" type="presOf" srcId="{9168D321-A5FB-41A5-A1B9-2089AE2B3022}" destId="{8E7E78CB-5291-4939-9489-6650817E59DC}" srcOrd="0" destOrd="0" presId="urn:microsoft.com/office/officeart/2005/8/layout/list1"/>
    <dgm:cxn modelId="{83B0DC6E-DF76-4E3B-87ED-6A53D84F9615}" type="presOf" srcId="{04F2BC5F-270B-4CF2-A1F5-31BB009F8E69}" destId="{8493C33E-87E4-4412-9B4B-A4D8D8BC8A0D}" srcOrd="1" destOrd="0" presId="urn:microsoft.com/office/officeart/2005/8/layout/list1"/>
    <dgm:cxn modelId="{CB287E72-8454-4DF6-8C12-70435BE62475}" type="presOf" srcId="{AF06D744-4B12-4504-A6FA-41ABC4E5CBBD}" destId="{B44E0AAF-E701-4FC2-9864-BB7E05F60554}" srcOrd="0" destOrd="0" presId="urn:microsoft.com/office/officeart/2005/8/layout/list1"/>
    <dgm:cxn modelId="{B34B0A54-8BCA-43B5-BA52-0E94E64696D9}" srcId="{04F2BC5F-270B-4CF2-A1F5-31BB009F8E69}" destId="{B3855D08-A615-447D-911F-E89923F8DEFF}" srcOrd="0" destOrd="0" parTransId="{1699CAC1-4DC3-4917-A128-E127F68362BA}" sibTransId="{1FDD651B-C98E-4B0B-B3D0-85C205EB291C}"/>
    <dgm:cxn modelId="{09890D75-CBF0-43A4-8756-4BD94C87F523}" type="presOf" srcId="{290175C6-4195-4FEC-B7A7-4F61E981FCEB}" destId="{B44E0AAF-E701-4FC2-9864-BB7E05F60554}" srcOrd="0" destOrd="1" presId="urn:microsoft.com/office/officeart/2005/8/layout/list1"/>
    <dgm:cxn modelId="{5FB74F78-79ED-47A6-B077-8A138A1E2F0A}" type="presOf" srcId="{04F2BC5F-270B-4CF2-A1F5-31BB009F8E69}" destId="{ADCBFA0D-A646-42DC-81C5-0567E6CBC64D}" srcOrd="0" destOrd="0" presId="urn:microsoft.com/office/officeart/2005/8/layout/list1"/>
    <dgm:cxn modelId="{7F97C47D-2BAE-4742-9EFD-AC7595117730}" srcId="{5307A1BD-5BCE-4E86-8E24-E753030B7C04}" destId="{2C99E2BE-B3E7-4717-9DF1-A6AE24278857}" srcOrd="0" destOrd="0" parTransId="{FC1B9009-CC68-4B6F-A548-7D89AFBA0BD9}" sibTransId="{BDB56989-C140-4456-B726-AF1CE6A43704}"/>
    <dgm:cxn modelId="{C3895C7E-6DD6-44C3-90CB-B74ED7822902}" srcId="{04F2BC5F-270B-4CF2-A1F5-31BB009F8E69}" destId="{B2F5488D-3099-47F1-89D8-361DCE1DAD08}" srcOrd="1" destOrd="0" parTransId="{6422B10C-7D44-40ED-B4F5-812AC1807612}" sibTransId="{BB984B75-7B4C-4722-94F7-22F9E7A14D89}"/>
    <dgm:cxn modelId="{7FCC7482-3B35-40D9-9C77-4615285B518E}" srcId="{2C99E2BE-B3E7-4717-9DF1-A6AE24278857}" destId="{AF06D744-4B12-4504-A6FA-41ABC4E5CBBD}" srcOrd="0" destOrd="0" parTransId="{E29C451E-E381-486E-B21F-98563EEB5484}" sibTransId="{64C02ACD-B31E-486B-8515-1C928224889D}"/>
    <dgm:cxn modelId="{DE46FD8D-0D49-4B22-B1F9-B60A8A740C68}" srcId="{2C99E2BE-B3E7-4717-9DF1-A6AE24278857}" destId="{2BD6F3A5-FB32-4376-80CA-532F93E499C4}" srcOrd="2" destOrd="0" parTransId="{95BDC65B-EBE3-4598-84EC-61A305A0AB4C}" sibTransId="{B7A4C79C-51F6-48E5-8659-6CFF535011C0}"/>
    <dgm:cxn modelId="{7CC3DB94-2626-46AC-90C3-E3B735366E54}" type="presOf" srcId="{2C99E2BE-B3E7-4717-9DF1-A6AE24278857}" destId="{8A101191-C2D9-4E11-A98E-90E8B913A4E8}" srcOrd="0" destOrd="0" presId="urn:microsoft.com/office/officeart/2005/8/layout/list1"/>
    <dgm:cxn modelId="{5DBBBD9C-62F5-41F7-9F3E-1641E18E1244}" srcId="{5307A1BD-5BCE-4E86-8E24-E753030B7C04}" destId="{04F2BC5F-270B-4CF2-A1F5-31BB009F8E69}" srcOrd="2" destOrd="0" parTransId="{81286C0A-8DEC-43E7-B5BD-CD9FB7BCB4A3}" sibTransId="{96E47D70-EBA5-4C72-A659-021282566BAD}"/>
    <dgm:cxn modelId="{DBF0BF9C-2C17-45FA-B91E-582F6B835C41}" type="presOf" srcId="{2BD6F3A5-FB32-4376-80CA-532F93E499C4}" destId="{B44E0AAF-E701-4FC2-9864-BB7E05F60554}" srcOrd="0" destOrd="2" presId="urn:microsoft.com/office/officeart/2005/8/layout/list1"/>
    <dgm:cxn modelId="{5327F9A4-0030-4922-A693-76A90A2A4D85}" srcId="{2C99E2BE-B3E7-4717-9DF1-A6AE24278857}" destId="{290175C6-4195-4FEC-B7A7-4F61E981FCEB}" srcOrd="1" destOrd="0" parTransId="{61361611-4ECC-4C24-B5FE-EAC1CF620BF4}" sibTransId="{C20BC9EF-7D57-43EC-A542-A5E6DDE5DDA1}"/>
    <dgm:cxn modelId="{70BBECA7-10F0-4CDB-A06D-F35F10268053}" type="presOf" srcId="{9168D321-A5FB-41A5-A1B9-2089AE2B3022}" destId="{C97EB276-D2D9-4441-A87B-1C027EDDEBA2}" srcOrd="1" destOrd="0" presId="urn:microsoft.com/office/officeart/2005/8/layout/list1"/>
    <dgm:cxn modelId="{3F792DEC-5DA6-4605-A71C-DB3C3E10217B}" type="presOf" srcId="{B2F5488D-3099-47F1-89D8-361DCE1DAD08}" destId="{31795B21-DD1F-4442-8567-C52C47C0B9C5}" srcOrd="0" destOrd="1" presId="urn:microsoft.com/office/officeart/2005/8/layout/list1"/>
    <dgm:cxn modelId="{80407FF6-7F46-49CF-9BC6-CE15973BF9FE}" srcId="{5307A1BD-5BCE-4E86-8E24-E753030B7C04}" destId="{9168D321-A5FB-41A5-A1B9-2089AE2B3022}" srcOrd="1" destOrd="0" parTransId="{39CEAD28-483B-4029-A88C-273CC11939F2}" sibTransId="{51629779-E183-4EDF-BFB0-FDD81CB4AB3D}"/>
    <dgm:cxn modelId="{801EF0F2-56DE-4987-B739-2A548BE9D67D}" type="presParOf" srcId="{7DA6ABAD-93B6-43BE-81AC-C522634A8CE0}" destId="{6B7AC3F7-53E2-4AF1-9C4A-EEEEA7F94F2C}" srcOrd="0" destOrd="0" presId="urn:microsoft.com/office/officeart/2005/8/layout/list1"/>
    <dgm:cxn modelId="{9DC4D85D-6E43-4FC4-A60D-2D1C6E1A6EEE}" type="presParOf" srcId="{6B7AC3F7-53E2-4AF1-9C4A-EEEEA7F94F2C}" destId="{8A101191-C2D9-4E11-A98E-90E8B913A4E8}" srcOrd="0" destOrd="0" presId="urn:microsoft.com/office/officeart/2005/8/layout/list1"/>
    <dgm:cxn modelId="{BEE85C4D-1023-46FD-BC73-E6177F00FA87}" type="presParOf" srcId="{6B7AC3F7-53E2-4AF1-9C4A-EEEEA7F94F2C}" destId="{47D21D87-1BBE-422E-A37C-32DEE7271421}" srcOrd="1" destOrd="0" presId="urn:microsoft.com/office/officeart/2005/8/layout/list1"/>
    <dgm:cxn modelId="{E3AB663D-5E97-4BE1-8D01-BE3E7F9928C9}" type="presParOf" srcId="{7DA6ABAD-93B6-43BE-81AC-C522634A8CE0}" destId="{4CF0339B-082C-42C0-AAF2-6320D802FBE2}" srcOrd="1" destOrd="0" presId="urn:microsoft.com/office/officeart/2005/8/layout/list1"/>
    <dgm:cxn modelId="{223516FF-32E1-472F-BC6B-D1E39F4D6067}" type="presParOf" srcId="{7DA6ABAD-93B6-43BE-81AC-C522634A8CE0}" destId="{B44E0AAF-E701-4FC2-9864-BB7E05F60554}" srcOrd="2" destOrd="0" presId="urn:microsoft.com/office/officeart/2005/8/layout/list1"/>
    <dgm:cxn modelId="{BB89145C-E7FB-4DC6-8993-01DF59F391B7}" type="presParOf" srcId="{7DA6ABAD-93B6-43BE-81AC-C522634A8CE0}" destId="{95AC16C1-A049-4028-8588-ADB9F23CDA5F}" srcOrd="3" destOrd="0" presId="urn:microsoft.com/office/officeart/2005/8/layout/list1"/>
    <dgm:cxn modelId="{C10B83B5-5B4C-4891-A50B-A1F01F5F89BC}" type="presParOf" srcId="{7DA6ABAD-93B6-43BE-81AC-C522634A8CE0}" destId="{923FFA8C-245F-457A-BFF6-11A96E94F122}" srcOrd="4" destOrd="0" presId="urn:microsoft.com/office/officeart/2005/8/layout/list1"/>
    <dgm:cxn modelId="{ABD7270D-A25A-4E96-9F38-120DB3A2FA31}" type="presParOf" srcId="{923FFA8C-245F-457A-BFF6-11A96E94F122}" destId="{8E7E78CB-5291-4939-9489-6650817E59DC}" srcOrd="0" destOrd="0" presId="urn:microsoft.com/office/officeart/2005/8/layout/list1"/>
    <dgm:cxn modelId="{CA54DBDC-1271-4DC0-919D-1EC142E8CED0}" type="presParOf" srcId="{923FFA8C-245F-457A-BFF6-11A96E94F122}" destId="{C97EB276-D2D9-4441-A87B-1C027EDDEBA2}" srcOrd="1" destOrd="0" presId="urn:microsoft.com/office/officeart/2005/8/layout/list1"/>
    <dgm:cxn modelId="{0C11C5CE-FBC9-4815-96AD-92D84150B1F0}" type="presParOf" srcId="{7DA6ABAD-93B6-43BE-81AC-C522634A8CE0}" destId="{7479BF7A-F04A-443C-A775-BFB440442592}" srcOrd="5" destOrd="0" presId="urn:microsoft.com/office/officeart/2005/8/layout/list1"/>
    <dgm:cxn modelId="{44BB9B87-678C-4970-BE12-88E5F1CE9F57}" type="presParOf" srcId="{7DA6ABAD-93B6-43BE-81AC-C522634A8CE0}" destId="{906BE3CA-899A-4B02-A540-D122F2FE0F68}" srcOrd="6" destOrd="0" presId="urn:microsoft.com/office/officeart/2005/8/layout/list1"/>
    <dgm:cxn modelId="{B6952059-E07C-420E-9F3F-237B821D62E9}" type="presParOf" srcId="{7DA6ABAD-93B6-43BE-81AC-C522634A8CE0}" destId="{B2B74A90-4332-47CF-99E7-DC2089440662}" srcOrd="7" destOrd="0" presId="urn:microsoft.com/office/officeart/2005/8/layout/list1"/>
    <dgm:cxn modelId="{C2790C97-B8D3-4DD2-A529-DA6E021E4DE7}" type="presParOf" srcId="{7DA6ABAD-93B6-43BE-81AC-C522634A8CE0}" destId="{AFB40982-5C74-4526-BA76-20360A21F45E}" srcOrd="8" destOrd="0" presId="urn:microsoft.com/office/officeart/2005/8/layout/list1"/>
    <dgm:cxn modelId="{460BD87E-2C73-4049-B8E7-99297E845D55}" type="presParOf" srcId="{AFB40982-5C74-4526-BA76-20360A21F45E}" destId="{ADCBFA0D-A646-42DC-81C5-0567E6CBC64D}" srcOrd="0" destOrd="0" presId="urn:microsoft.com/office/officeart/2005/8/layout/list1"/>
    <dgm:cxn modelId="{D3AA19AB-2D19-442C-A2A9-0E57C313A97D}" type="presParOf" srcId="{AFB40982-5C74-4526-BA76-20360A21F45E}" destId="{8493C33E-87E4-4412-9B4B-A4D8D8BC8A0D}" srcOrd="1" destOrd="0" presId="urn:microsoft.com/office/officeart/2005/8/layout/list1"/>
    <dgm:cxn modelId="{ABD3F4AA-F62E-436A-94AE-144AEC4922DD}" type="presParOf" srcId="{7DA6ABAD-93B6-43BE-81AC-C522634A8CE0}" destId="{8BA99DB1-AF09-4930-9480-34D5A46762F8}" srcOrd="9" destOrd="0" presId="urn:microsoft.com/office/officeart/2005/8/layout/list1"/>
    <dgm:cxn modelId="{C2072873-AC75-44AF-AEBE-BFBBB1491873}" type="presParOf" srcId="{7DA6ABAD-93B6-43BE-81AC-C522634A8CE0}" destId="{31795B21-DD1F-4442-8567-C52C47C0B9C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30BF19-64DF-4C2A-AC88-523907BA2819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CA96B73-EDA7-4474-9902-8632D4A73633}">
      <dgm:prSet/>
      <dgm:spPr/>
      <dgm:t>
        <a:bodyPr/>
        <a:lstStyle/>
        <a:p>
          <a:r>
            <a:rPr lang="nl-NL" dirty="0"/>
            <a:t>Behoud van erfgoed</a:t>
          </a:r>
          <a:endParaRPr lang="en-US" dirty="0"/>
        </a:p>
      </dgm:t>
    </dgm:pt>
    <dgm:pt modelId="{0F6CFED6-A309-4212-9E94-E92DBF66C0A7}" type="parTrans" cxnId="{31BA3278-5006-49A4-AD81-A272906B5862}">
      <dgm:prSet/>
      <dgm:spPr/>
      <dgm:t>
        <a:bodyPr/>
        <a:lstStyle/>
        <a:p>
          <a:endParaRPr lang="en-US"/>
        </a:p>
      </dgm:t>
    </dgm:pt>
    <dgm:pt modelId="{81A97E8B-2286-4E27-BBDD-0391016D7EE5}" type="sibTrans" cxnId="{31BA3278-5006-49A4-AD81-A272906B5862}">
      <dgm:prSet/>
      <dgm:spPr/>
      <dgm:t>
        <a:bodyPr/>
        <a:lstStyle/>
        <a:p>
          <a:endParaRPr lang="en-US"/>
        </a:p>
      </dgm:t>
    </dgm:pt>
    <dgm:pt modelId="{F66187F3-510B-444F-B735-4E6F514008BB}">
      <dgm:prSet/>
      <dgm:spPr/>
      <dgm:t>
        <a:bodyPr/>
        <a:lstStyle/>
        <a:p>
          <a:r>
            <a:rPr lang="nl-NL"/>
            <a:t>Renovatie in kader van erfgoedwet (advies en toezicht AOE)</a:t>
          </a:r>
          <a:endParaRPr lang="en-US"/>
        </a:p>
      </dgm:t>
    </dgm:pt>
    <dgm:pt modelId="{4A8D3161-3FA0-43D7-8AAD-CEC799B41999}" type="parTrans" cxnId="{AECE48D7-B07A-4F06-B929-15FC61F679C8}">
      <dgm:prSet/>
      <dgm:spPr/>
      <dgm:t>
        <a:bodyPr/>
        <a:lstStyle/>
        <a:p>
          <a:endParaRPr lang="en-US"/>
        </a:p>
      </dgm:t>
    </dgm:pt>
    <dgm:pt modelId="{0F37DBF7-EC85-49CC-9F9C-0165240F12D0}" type="sibTrans" cxnId="{AECE48D7-B07A-4F06-B929-15FC61F679C8}">
      <dgm:prSet/>
      <dgm:spPr/>
      <dgm:t>
        <a:bodyPr/>
        <a:lstStyle/>
        <a:p>
          <a:endParaRPr lang="en-US"/>
        </a:p>
      </dgm:t>
    </dgm:pt>
    <dgm:pt modelId="{D1B4B887-0F26-428B-9291-8842D5FF516B}">
      <dgm:prSet/>
      <dgm:spPr/>
      <dgm:t>
        <a:bodyPr/>
        <a:lstStyle/>
        <a:p>
          <a:r>
            <a:rPr lang="nl-NL"/>
            <a:t>Gebruikscomfort</a:t>
          </a:r>
          <a:endParaRPr lang="en-US"/>
        </a:p>
      </dgm:t>
    </dgm:pt>
    <dgm:pt modelId="{58E4E8C9-F57E-477F-B890-13F255EFEC24}" type="parTrans" cxnId="{1EF731A4-D797-4AF5-994C-72C508929A41}">
      <dgm:prSet/>
      <dgm:spPr/>
      <dgm:t>
        <a:bodyPr/>
        <a:lstStyle/>
        <a:p>
          <a:endParaRPr lang="en-US"/>
        </a:p>
      </dgm:t>
    </dgm:pt>
    <dgm:pt modelId="{26926B79-637E-4120-BF7A-DAC04FE3A9C0}" type="sibTrans" cxnId="{1EF731A4-D797-4AF5-994C-72C508929A41}">
      <dgm:prSet/>
      <dgm:spPr/>
      <dgm:t>
        <a:bodyPr/>
        <a:lstStyle/>
        <a:p>
          <a:endParaRPr lang="en-US"/>
        </a:p>
      </dgm:t>
    </dgm:pt>
    <dgm:pt modelId="{EC3C9044-BCD8-427F-B7A4-590D3C376F8B}">
      <dgm:prSet/>
      <dgm:spPr/>
      <dgm:t>
        <a:bodyPr/>
        <a:lstStyle/>
        <a:p>
          <a:r>
            <a:rPr lang="nl-NL"/>
            <a:t>Hedendaags (toekomstgericht) comfortniveau - technieken</a:t>
          </a:r>
          <a:endParaRPr lang="en-US"/>
        </a:p>
      </dgm:t>
    </dgm:pt>
    <dgm:pt modelId="{DD7D17F9-4C0A-4741-9CB9-73BA91157228}" type="parTrans" cxnId="{FA7367E9-0452-4306-B06E-86FF89B21C67}">
      <dgm:prSet/>
      <dgm:spPr/>
      <dgm:t>
        <a:bodyPr/>
        <a:lstStyle/>
        <a:p>
          <a:endParaRPr lang="en-US"/>
        </a:p>
      </dgm:t>
    </dgm:pt>
    <dgm:pt modelId="{43F995EF-87EA-4C87-803E-220DD767D3F3}" type="sibTrans" cxnId="{FA7367E9-0452-4306-B06E-86FF89B21C67}">
      <dgm:prSet/>
      <dgm:spPr/>
      <dgm:t>
        <a:bodyPr/>
        <a:lstStyle/>
        <a:p>
          <a:endParaRPr lang="en-US"/>
        </a:p>
      </dgm:t>
    </dgm:pt>
    <dgm:pt modelId="{C3297711-347B-4C1D-A55C-964F33E40C1B}">
      <dgm:prSet/>
      <dgm:spPr/>
      <dgm:t>
        <a:bodyPr/>
        <a:lstStyle/>
        <a:p>
          <a:r>
            <a:rPr lang="nl-NL"/>
            <a:t>Duurzaamheid</a:t>
          </a:r>
          <a:endParaRPr lang="en-US"/>
        </a:p>
      </dgm:t>
    </dgm:pt>
    <dgm:pt modelId="{338C66CF-6C1D-4AB7-955C-A68B548E3CFE}" type="parTrans" cxnId="{9395FB93-EA0F-40B6-8098-0B44B15CB209}">
      <dgm:prSet/>
      <dgm:spPr/>
      <dgm:t>
        <a:bodyPr/>
        <a:lstStyle/>
        <a:p>
          <a:endParaRPr lang="en-US"/>
        </a:p>
      </dgm:t>
    </dgm:pt>
    <dgm:pt modelId="{4A089DC8-DB96-4086-9D0B-2D5E7434D291}" type="sibTrans" cxnId="{9395FB93-EA0F-40B6-8098-0B44B15CB209}">
      <dgm:prSet/>
      <dgm:spPr/>
      <dgm:t>
        <a:bodyPr/>
        <a:lstStyle/>
        <a:p>
          <a:endParaRPr lang="en-US"/>
        </a:p>
      </dgm:t>
    </dgm:pt>
    <dgm:pt modelId="{F3F268CB-A545-4AEA-9F7F-DB36A6594616}">
      <dgm:prSet/>
      <dgm:spPr/>
      <dgm:t>
        <a:bodyPr/>
        <a:lstStyle/>
        <a:p>
          <a:r>
            <a:rPr lang="nl-NL" dirty="0"/>
            <a:t>2050 </a:t>
          </a:r>
          <a:r>
            <a:rPr lang="nl-NL" dirty="0" err="1"/>
            <a:t>burgemeesterconvenant</a:t>
          </a:r>
          <a:endParaRPr lang="en-US" dirty="0"/>
        </a:p>
      </dgm:t>
    </dgm:pt>
    <dgm:pt modelId="{007312A4-F088-4E8E-A5F4-68211EA39C60}" type="parTrans" cxnId="{5173FF72-8462-4733-ACE4-33323D848DCA}">
      <dgm:prSet/>
      <dgm:spPr/>
      <dgm:t>
        <a:bodyPr/>
        <a:lstStyle/>
        <a:p>
          <a:endParaRPr lang="en-US"/>
        </a:p>
      </dgm:t>
    </dgm:pt>
    <dgm:pt modelId="{8998A1BD-5450-4C17-8E9F-729E8FA677FC}" type="sibTrans" cxnId="{5173FF72-8462-4733-ACE4-33323D848DCA}">
      <dgm:prSet/>
      <dgm:spPr/>
      <dgm:t>
        <a:bodyPr/>
        <a:lstStyle/>
        <a:p>
          <a:endParaRPr lang="en-US"/>
        </a:p>
      </dgm:t>
    </dgm:pt>
    <dgm:pt modelId="{ED117A3C-14CE-4385-8365-E717FC8B06F5}">
      <dgm:prSet/>
      <dgm:spPr/>
      <dgm:t>
        <a:bodyPr/>
        <a:lstStyle/>
        <a:p>
          <a:r>
            <a:rPr lang="nl-NL"/>
            <a:t>Inzet hernieuwbare energie en circulair materiaalgebruik</a:t>
          </a:r>
          <a:endParaRPr lang="en-US"/>
        </a:p>
      </dgm:t>
    </dgm:pt>
    <dgm:pt modelId="{28D413FA-081E-4AF9-B873-1D864778FA5E}" type="parTrans" cxnId="{EEF6AC84-745A-42E9-AE4D-51369DF76FF8}">
      <dgm:prSet/>
      <dgm:spPr/>
      <dgm:t>
        <a:bodyPr/>
        <a:lstStyle/>
        <a:p>
          <a:endParaRPr lang="en-US"/>
        </a:p>
      </dgm:t>
    </dgm:pt>
    <dgm:pt modelId="{97FC3153-C3C2-487B-8FC3-72173416FB47}" type="sibTrans" cxnId="{EEF6AC84-745A-42E9-AE4D-51369DF76FF8}">
      <dgm:prSet/>
      <dgm:spPr/>
      <dgm:t>
        <a:bodyPr/>
        <a:lstStyle/>
        <a:p>
          <a:endParaRPr lang="en-US"/>
        </a:p>
      </dgm:t>
    </dgm:pt>
    <dgm:pt modelId="{CEF0419A-A7F1-41C6-A9A8-5B85B6B35158}">
      <dgm:prSet/>
      <dgm:spPr/>
      <dgm:t>
        <a:bodyPr/>
        <a:lstStyle/>
        <a:p>
          <a:r>
            <a:rPr lang="nl-NL"/>
            <a:t>Toegankelijk</a:t>
          </a:r>
          <a:endParaRPr lang="en-US"/>
        </a:p>
      </dgm:t>
    </dgm:pt>
    <dgm:pt modelId="{0D3132E5-5418-487F-8C57-6E0DFAD73E57}" type="parTrans" cxnId="{5A2D6609-5F0B-46FF-A108-805E39E40099}">
      <dgm:prSet/>
      <dgm:spPr/>
      <dgm:t>
        <a:bodyPr/>
        <a:lstStyle/>
        <a:p>
          <a:endParaRPr lang="en-US"/>
        </a:p>
      </dgm:t>
    </dgm:pt>
    <dgm:pt modelId="{9100DC72-3C4F-49F8-BE60-CD10B6BDAA76}" type="sibTrans" cxnId="{5A2D6609-5F0B-46FF-A108-805E39E40099}">
      <dgm:prSet/>
      <dgm:spPr/>
      <dgm:t>
        <a:bodyPr/>
        <a:lstStyle/>
        <a:p>
          <a:endParaRPr lang="en-US"/>
        </a:p>
      </dgm:t>
    </dgm:pt>
    <dgm:pt modelId="{2382A4EB-F04E-4EFB-9DFC-BA8C95475414}">
      <dgm:prSet/>
      <dgm:spPr/>
      <dgm:t>
        <a:bodyPr/>
        <a:lstStyle/>
        <a:p>
          <a:r>
            <a:rPr lang="nl-NL"/>
            <a:t>Inclusieve plek voor iedereen – dorpelvrije toegangen, rolstoeltoegankelijke toiletten, circulatie tussen lokalen</a:t>
          </a:r>
          <a:endParaRPr lang="en-US"/>
        </a:p>
      </dgm:t>
    </dgm:pt>
    <dgm:pt modelId="{3D8E22D2-9F04-47CE-AC9B-BAEF0FB13EDB}" type="parTrans" cxnId="{5C6BF272-32DB-4475-9D05-70C38B155A19}">
      <dgm:prSet/>
      <dgm:spPr/>
      <dgm:t>
        <a:bodyPr/>
        <a:lstStyle/>
        <a:p>
          <a:endParaRPr lang="en-US"/>
        </a:p>
      </dgm:t>
    </dgm:pt>
    <dgm:pt modelId="{AC0E497E-B706-49AD-A7BE-B296317A59AB}" type="sibTrans" cxnId="{5C6BF272-32DB-4475-9D05-70C38B155A19}">
      <dgm:prSet/>
      <dgm:spPr/>
      <dgm:t>
        <a:bodyPr/>
        <a:lstStyle/>
        <a:p>
          <a:endParaRPr lang="en-US"/>
        </a:p>
      </dgm:t>
    </dgm:pt>
    <dgm:pt modelId="{3FD26C47-9A8E-453C-ABD1-9E4701E49F14}" type="pres">
      <dgm:prSet presAssocID="{5D30BF19-64DF-4C2A-AC88-523907BA2819}" presName="Name0" presStyleCnt="0">
        <dgm:presLayoutVars>
          <dgm:dir/>
          <dgm:animLvl val="lvl"/>
          <dgm:resizeHandles val="exact"/>
        </dgm:presLayoutVars>
      </dgm:prSet>
      <dgm:spPr/>
    </dgm:pt>
    <dgm:pt modelId="{48700ADB-E576-4980-BA95-751C2EB229B5}" type="pres">
      <dgm:prSet presAssocID="{4CA96B73-EDA7-4474-9902-8632D4A73633}" presName="linNode" presStyleCnt="0"/>
      <dgm:spPr/>
    </dgm:pt>
    <dgm:pt modelId="{0C9738DB-D32B-4C24-9709-2474CE090EFE}" type="pres">
      <dgm:prSet presAssocID="{4CA96B73-EDA7-4474-9902-8632D4A7363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1C7679B0-F568-450F-8D4D-E188342C8B5B}" type="pres">
      <dgm:prSet presAssocID="{4CA96B73-EDA7-4474-9902-8632D4A73633}" presName="descendantText" presStyleLbl="alignAccFollowNode1" presStyleIdx="0" presStyleCnt="4">
        <dgm:presLayoutVars>
          <dgm:bulletEnabled val="1"/>
        </dgm:presLayoutVars>
      </dgm:prSet>
      <dgm:spPr/>
    </dgm:pt>
    <dgm:pt modelId="{75BC7664-1E23-4D81-A6D5-B8166E5E85E6}" type="pres">
      <dgm:prSet presAssocID="{81A97E8B-2286-4E27-BBDD-0391016D7EE5}" presName="sp" presStyleCnt="0"/>
      <dgm:spPr/>
    </dgm:pt>
    <dgm:pt modelId="{6DB7E27B-0E9F-4C39-B581-EC43B3A56379}" type="pres">
      <dgm:prSet presAssocID="{D1B4B887-0F26-428B-9291-8842D5FF516B}" presName="linNode" presStyleCnt="0"/>
      <dgm:spPr/>
    </dgm:pt>
    <dgm:pt modelId="{A5F0098D-8D3E-4283-BE41-9CA65E09C868}" type="pres">
      <dgm:prSet presAssocID="{D1B4B887-0F26-428B-9291-8842D5FF516B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9FCDEFD5-B3D2-4ABD-8954-C1E25FEBCD6B}" type="pres">
      <dgm:prSet presAssocID="{D1B4B887-0F26-428B-9291-8842D5FF516B}" presName="descendantText" presStyleLbl="alignAccFollowNode1" presStyleIdx="1" presStyleCnt="4">
        <dgm:presLayoutVars>
          <dgm:bulletEnabled val="1"/>
        </dgm:presLayoutVars>
      </dgm:prSet>
      <dgm:spPr/>
    </dgm:pt>
    <dgm:pt modelId="{85125B4A-DC5C-4AB2-AB9E-68C5B9B58D40}" type="pres">
      <dgm:prSet presAssocID="{26926B79-637E-4120-BF7A-DAC04FE3A9C0}" presName="sp" presStyleCnt="0"/>
      <dgm:spPr/>
    </dgm:pt>
    <dgm:pt modelId="{BFABC047-5C33-4CCF-B367-1631C5D1B30D}" type="pres">
      <dgm:prSet presAssocID="{C3297711-347B-4C1D-A55C-964F33E40C1B}" presName="linNode" presStyleCnt="0"/>
      <dgm:spPr/>
    </dgm:pt>
    <dgm:pt modelId="{68EC7C7C-D8EA-4482-8325-5D983A66AB5F}" type="pres">
      <dgm:prSet presAssocID="{C3297711-347B-4C1D-A55C-964F33E40C1B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2FD64593-7A10-490C-99BB-6A3B10B5BBF1}" type="pres">
      <dgm:prSet presAssocID="{C3297711-347B-4C1D-A55C-964F33E40C1B}" presName="descendantText" presStyleLbl="alignAccFollowNode1" presStyleIdx="2" presStyleCnt="4">
        <dgm:presLayoutVars>
          <dgm:bulletEnabled val="1"/>
        </dgm:presLayoutVars>
      </dgm:prSet>
      <dgm:spPr/>
    </dgm:pt>
    <dgm:pt modelId="{81C13833-FC53-4193-A149-7530165FA221}" type="pres">
      <dgm:prSet presAssocID="{4A089DC8-DB96-4086-9D0B-2D5E7434D291}" presName="sp" presStyleCnt="0"/>
      <dgm:spPr/>
    </dgm:pt>
    <dgm:pt modelId="{D523149C-16E2-49E0-B63E-84B5D409CAAE}" type="pres">
      <dgm:prSet presAssocID="{CEF0419A-A7F1-41C6-A9A8-5B85B6B35158}" presName="linNode" presStyleCnt="0"/>
      <dgm:spPr/>
    </dgm:pt>
    <dgm:pt modelId="{03C6351B-060F-45AB-8D64-DE316163CDBD}" type="pres">
      <dgm:prSet presAssocID="{CEF0419A-A7F1-41C6-A9A8-5B85B6B35158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717A58D7-BB9A-4638-8FCD-F1462C6A30F5}" type="pres">
      <dgm:prSet presAssocID="{CEF0419A-A7F1-41C6-A9A8-5B85B6B35158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5A2D6609-5F0B-46FF-A108-805E39E40099}" srcId="{5D30BF19-64DF-4C2A-AC88-523907BA2819}" destId="{CEF0419A-A7F1-41C6-A9A8-5B85B6B35158}" srcOrd="3" destOrd="0" parTransId="{0D3132E5-5418-487F-8C57-6E0DFAD73E57}" sibTransId="{9100DC72-3C4F-49F8-BE60-CD10B6BDAA76}"/>
    <dgm:cxn modelId="{F4EB4612-41AA-4436-94A2-2F0AF995E0FD}" type="presOf" srcId="{ED117A3C-14CE-4385-8365-E717FC8B06F5}" destId="{2FD64593-7A10-490C-99BB-6A3B10B5BBF1}" srcOrd="0" destOrd="1" presId="urn:microsoft.com/office/officeart/2005/8/layout/vList5"/>
    <dgm:cxn modelId="{D6EC5722-F0AA-491B-9F21-169AE311CAF1}" type="presOf" srcId="{CEF0419A-A7F1-41C6-A9A8-5B85B6B35158}" destId="{03C6351B-060F-45AB-8D64-DE316163CDBD}" srcOrd="0" destOrd="0" presId="urn:microsoft.com/office/officeart/2005/8/layout/vList5"/>
    <dgm:cxn modelId="{85E94D31-9077-4F45-8A0C-B0B8AF9CD7FC}" type="presOf" srcId="{D1B4B887-0F26-428B-9291-8842D5FF516B}" destId="{A5F0098D-8D3E-4283-BE41-9CA65E09C868}" srcOrd="0" destOrd="0" presId="urn:microsoft.com/office/officeart/2005/8/layout/vList5"/>
    <dgm:cxn modelId="{B374CA66-4024-42C3-8C59-7732BDD2246A}" type="presOf" srcId="{EC3C9044-BCD8-427F-B7A4-590D3C376F8B}" destId="{9FCDEFD5-B3D2-4ABD-8954-C1E25FEBCD6B}" srcOrd="0" destOrd="0" presId="urn:microsoft.com/office/officeart/2005/8/layout/vList5"/>
    <dgm:cxn modelId="{5C6BF272-32DB-4475-9D05-70C38B155A19}" srcId="{CEF0419A-A7F1-41C6-A9A8-5B85B6B35158}" destId="{2382A4EB-F04E-4EFB-9DFC-BA8C95475414}" srcOrd="0" destOrd="0" parTransId="{3D8E22D2-9F04-47CE-AC9B-BAEF0FB13EDB}" sibTransId="{AC0E497E-B706-49AD-A7BE-B296317A59AB}"/>
    <dgm:cxn modelId="{5173FF72-8462-4733-ACE4-33323D848DCA}" srcId="{C3297711-347B-4C1D-A55C-964F33E40C1B}" destId="{F3F268CB-A545-4AEA-9F7F-DB36A6594616}" srcOrd="0" destOrd="0" parTransId="{007312A4-F088-4E8E-A5F4-68211EA39C60}" sibTransId="{8998A1BD-5450-4C17-8E9F-729E8FA677FC}"/>
    <dgm:cxn modelId="{31BA3278-5006-49A4-AD81-A272906B5862}" srcId="{5D30BF19-64DF-4C2A-AC88-523907BA2819}" destId="{4CA96B73-EDA7-4474-9902-8632D4A73633}" srcOrd="0" destOrd="0" parTransId="{0F6CFED6-A309-4212-9E94-E92DBF66C0A7}" sibTransId="{81A97E8B-2286-4E27-BBDD-0391016D7EE5}"/>
    <dgm:cxn modelId="{EEF6AC84-745A-42E9-AE4D-51369DF76FF8}" srcId="{C3297711-347B-4C1D-A55C-964F33E40C1B}" destId="{ED117A3C-14CE-4385-8365-E717FC8B06F5}" srcOrd="1" destOrd="0" parTransId="{28D413FA-081E-4AF9-B873-1D864778FA5E}" sibTransId="{97FC3153-C3C2-487B-8FC3-72173416FB47}"/>
    <dgm:cxn modelId="{9395FB93-EA0F-40B6-8098-0B44B15CB209}" srcId="{5D30BF19-64DF-4C2A-AC88-523907BA2819}" destId="{C3297711-347B-4C1D-A55C-964F33E40C1B}" srcOrd="2" destOrd="0" parTransId="{338C66CF-6C1D-4AB7-955C-A68B548E3CFE}" sibTransId="{4A089DC8-DB96-4086-9D0B-2D5E7434D291}"/>
    <dgm:cxn modelId="{CC96B896-F2D9-4D79-B219-D1D66250DCE2}" type="presOf" srcId="{2382A4EB-F04E-4EFB-9DFC-BA8C95475414}" destId="{717A58D7-BB9A-4638-8FCD-F1462C6A30F5}" srcOrd="0" destOrd="0" presId="urn:microsoft.com/office/officeart/2005/8/layout/vList5"/>
    <dgm:cxn modelId="{A01C539D-320B-46FF-87FB-19612FA453BC}" type="presOf" srcId="{C3297711-347B-4C1D-A55C-964F33E40C1B}" destId="{68EC7C7C-D8EA-4482-8325-5D983A66AB5F}" srcOrd="0" destOrd="0" presId="urn:microsoft.com/office/officeart/2005/8/layout/vList5"/>
    <dgm:cxn modelId="{1EF731A4-D797-4AF5-994C-72C508929A41}" srcId="{5D30BF19-64DF-4C2A-AC88-523907BA2819}" destId="{D1B4B887-0F26-428B-9291-8842D5FF516B}" srcOrd="1" destOrd="0" parTransId="{58E4E8C9-F57E-477F-B890-13F255EFEC24}" sibTransId="{26926B79-637E-4120-BF7A-DAC04FE3A9C0}"/>
    <dgm:cxn modelId="{B4331EAC-BF6B-40A9-9EE5-F4654B2A0CC8}" type="presOf" srcId="{5D30BF19-64DF-4C2A-AC88-523907BA2819}" destId="{3FD26C47-9A8E-453C-ABD1-9E4701E49F14}" srcOrd="0" destOrd="0" presId="urn:microsoft.com/office/officeart/2005/8/layout/vList5"/>
    <dgm:cxn modelId="{A3A061C6-6687-4403-A3F1-AC41CB2851A9}" type="presOf" srcId="{F3F268CB-A545-4AEA-9F7F-DB36A6594616}" destId="{2FD64593-7A10-490C-99BB-6A3B10B5BBF1}" srcOrd="0" destOrd="0" presId="urn:microsoft.com/office/officeart/2005/8/layout/vList5"/>
    <dgm:cxn modelId="{AECE48D7-B07A-4F06-B929-15FC61F679C8}" srcId="{4CA96B73-EDA7-4474-9902-8632D4A73633}" destId="{F66187F3-510B-444F-B735-4E6F514008BB}" srcOrd="0" destOrd="0" parTransId="{4A8D3161-3FA0-43D7-8AAD-CEC799B41999}" sibTransId="{0F37DBF7-EC85-49CC-9F9C-0165240F12D0}"/>
    <dgm:cxn modelId="{C67C35E2-762E-42BE-B89C-E4E8CB1D9D56}" type="presOf" srcId="{F66187F3-510B-444F-B735-4E6F514008BB}" destId="{1C7679B0-F568-450F-8D4D-E188342C8B5B}" srcOrd="0" destOrd="0" presId="urn:microsoft.com/office/officeart/2005/8/layout/vList5"/>
    <dgm:cxn modelId="{FA7367E9-0452-4306-B06E-86FF89B21C67}" srcId="{D1B4B887-0F26-428B-9291-8842D5FF516B}" destId="{EC3C9044-BCD8-427F-B7A4-590D3C376F8B}" srcOrd="0" destOrd="0" parTransId="{DD7D17F9-4C0A-4741-9CB9-73BA91157228}" sibTransId="{43F995EF-87EA-4C87-803E-220DD767D3F3}"/>
    <dgm:cxn modelId="{62C6FDF2-D3E7-4719-8C95-BA345B88BD63}" type="presOf" srcId="{4CA96B73-EDA7-4474-9902-8632D4A73633}" destId="{0C9738DB-D32B-4C24-9709-2474CE090EFE}" srcOrd="0" destOrd="0" presId="urn:microsoft.com/office/officeart/2005/8/layout/vList5"/>
    <dgm:cxn modelId="{1466DE92-873F-4693-81A6-69537201D53D}" type="presParOf" srcId="{3FD26C47-9A8E-453C-ABD1-9E4701E49F14}" destId="{48700ADB-E576-4980-BA95-751C2EB229B5}" srcOrd="0" destOrd="0" presId="urn:microsoft.com/office/officeart/2005/8/layout/vList5"/>
    <dgm:cxn modelId="{2332D87A-1DF9-4139-BB24-61C1858F00B3}" type="presParOf" srcId="{48700ADB-E576-4980-BA95-751C2EB229B5}" destId="{0C9738DB-D32B-4C24-9709-2474CE090EFE}" srcOrd="0" destOrd="0" presId="urn:microsoft.com/office/officeart/2005/8/layout/vList5"/>
    <dgm:cxn modelId="{1D7074F9-EE8F-4DC4-8AFD-D02E1BC2848E}" type="presParOf" srcId="{48700ADB-E576-4980-BA95-751C2EB229B5}" destId="{1C7679B0-F568-450F-8D4D-E188342C8B5B}" srcOrd="1" destOrd="0" presId="urn:microsoft.com/office/officeart/2005/8/layout/vList5"/>
    <dgm:cxn modelId="{A3213FA7-A219-4145-8E64-9B862508A599}" type="presParOf" srcId="{3FD26C47-9A8E-453C-ABD1-9E4701E49F14}" destId="{75BC7664-1E23-4D81-A6D5-B8166E5E85E6}" srcOrd="1" destOrd="0" presId="urn:microsoft.com/office/officeart/2005/8/layout/vList5"/>
    <dgm:cxn modelId="{5087D010-7030-40C5-9838-F8E92275D0E5}" type="presParOf" srcId="{3FD26C47-9A8E-453C-ABD1-9E4701E49F14}" destId="{6DB7E27B-0E9F-4C39-B581-EC43B3A56379}" srcOrd="2" destOrd="0" presId="urn:microsoft.com/office/officeart/2005/8/layout/vList5"/>
    <dgm:cxn modelId="{4976FD1A-2C2F-4285-89E4-1581B96628DD}" type="presParOf" srcId="{6DB7E27B-0E9F-4C39-B581-EC43B3A56379}" destId="{A5F0098D-8D3E-4283-BE41-9CA65E09C868}" srcOrd="0" destOrd="0" presId="urn:microsoft.com/office/officeart/2005/8/layout/vList5"/>
    <dgm:cxn modelId="{40C6E0A1-0081-47D9-B855-0F64F36EB296}" type="presParOf" srcId="{6DB7E27B-0E9F-4C39-B581-EC43B3A56379}" destId="{9FCDEFD5-B3D2-4ABD-8954-C1E25FEBCD6B}" srcOrd="1" destOrd="0" presId="urn:microsoft.com/office/officeart/2005/8/layout/vList5"/>
    <dgm:cxn modelId="{9C447F6C-461A-4B3B-9FF9-19DAEB45DFE7}" type="presParOf" srcId="{3FD26C47-9A8E-453C-ABD1-9E4701E49F14}" destId="{85125B4A-DC5C-4AB2-AB9E-68C5B9B58D40}" srcOrd="3" destOrd="0" presId="urn:microsoft.com/office/officeart/2005/8/layout/vList5"/>
    <dgm:cxn modelId="{00F8C119-1DBB-467D-AA6C-64645BE2B7B1}" type="presParOf" srcId="{3FD26C47-9A8E-453C-ABD1-9E4701E49F14}" destId="{BFABC047-5C33-4CCF-B367-1631C5D1B30D}" srcOrd="4" destOrd="0" presId="urn:microsoft.com/office/officeart/2005/8/layout/vList5"/>
    <dgm:cxn modelId="{DC52FF64-D41F-49A9-82C7-9BD8A0E7E130}" type="presParOf" srcId="{BFABC047-5C33-4CCF-B367-1631C5D1B30D}" destId="{68EC7C7C-D8EA-4482-8325-5D983A66AB5F}" srcOrd="0" destOrd="0" presId="urn:microsoft.com/office/officeart/2005/8/layout/vList5"/>
    <dgm:cxn modelId="{D5D971FC-101D-4D2F-A865-881BA413F1DA}" type="presParOf" srcId="{BFABC047-5C33-4CCF-B367-1631C5D1B30D}" destId="{2FD64593-7A10-490C-99BB-6A3B10B5BBF1}" srcOrd="1" destOrd="0" presId="urn:microsoft.com/office/officeart/2005/8/layout/vList5"/>
    <dgm:cxn modelId="{6C64C701-A126-4DB6-8342-29A60D8C124C}" type="presParOf" srcId="{3FD26C47-9A8E-453C-ABD1-9E4701E49F14}" destId="{81C13833-FC53-4193-A149-7530165FA221}" srcOrd="5" destOrd="0" presId="urn:microsoft.com/office/officeart/2005/8/layout/vList5"/>
    <dgm:cxn modelId="{6F6DFDD7-238E-4724-904D-DA81074255F7}" type="presParOf" srcId="{3FD26C47-9A8E-453C-ABD1-9E4701E49F14}" destId="{D523149C-16E2-49E0-B63E-84B5D409CAAE}" srcOrd="6" destOrd="0" presId="urn:microsoft.com/office/officeart/2005/8/layout/vList5"/>
    <dgm:cxn modelId="{7804420F-B6A6-46C1-BCF1-7D3811C965A2}" type="presParOf" srcId="{D523149C-16E2-49E0-B63E-84B5D409CAAE}" destId="{03C6351B-060F-45AB-8D64-DE316163CDBD}" srcOrd="0" destOrd="0" presId="urn:microsoft.com/office/officeart/2005/8/layout/vList5"/>
    <dgm:cxn modelId="{8E78C4EE-8A8E-4B4F-9DFE-202800342639}" type="presParOf" srcId="{D523149C-16E2-49E0-B63E-84B5D409CAAE}" destId="{717A58D7-BB9A-4638-8FCD-F1462C6A30F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D2CC64B-E9CA-4024-BBDE-82D1D5ED38A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0C044BE-4849-4F28-8316-BAD49CF3C316}">
      <dgm:prSet/>
      <dgm:spPr/>
      <dgm:t>
        <a:bodyPr/>
        <a:lstStyle/>
        <a:p>
          <a:r>
            <a:rPr lang="nl-NL"/>
            <a:t>Mei 2026 – goedkeuring lastenboek aanstellen architect</a:t>
          </a:r>
          <a:endParaRPr lang="en-US"/>
        </a:p>
      </dgm:t>
    </dgm:pt>
    <dgm:pt modelId="{A367C5E3-305C-4A15-8B69-52EA55528AE4}" type="parTrans" cxnId="{A6F4CE13-6F8B-48A2-9D46-4D973B753F0D}">
      <dgm:prSet/>
      <dgm:spPr/>
      <dgm:t>
        <a:bodyPr/>
        <a:lstStyle/>
        <a:p>
          <a:endParaRPr lang="en-US"/>
        </a:p>
      </dgm:t>
    </dgm:pt>
    <dgm:pt modelId="{A1BC0947-E5AF-483F-AD22-8A9A7FF26EA7}" type="sibTrans" cxnId="{A6F4CE13-6F8B-48A2-9D46-4D973B753F0D}">
      <dgm:prSet/>
      <dgm:spPr/>
      <dgm:t>
        <a:bodyPr/>
        <a:lstStyle/>
        <a:p>
          <a:endParaRPr lang="en-US"/>
        </a:p>
      </dgm:t>
    </dgm:pt>
    <dgm:pt modelId="{ACD3C7B2-4174-400D-9394-FB936A797752}">
      <dgm:prSet/>
      <dgm:spPr/>
      <dgm:t>
        <a:bodyPr/>
        <a:lstStyle/>
        <a:p>
          <a:r>
            <a:rPr lang="nl-NL"/>
            <a:t>Sep 2026 – aanstellen architect</a:t>
          </a:r>
          <a:endParaRPr lang="en-US"/>
        </a:p>
      </dgm:t>
    </dgm:pt>
    <dgm:pt modelId="{8C26031F-1B91-48CE-97F9-BBD067E1501F}" type="parTrans" cxnId="{7DF34431-FF45-439C-B47E-A1AA7113CB9E}">
      <dgm:prSet/>
      <dgm:spPr/>
      <dgm:t>
        <a:bodyPr/>
        <a:lstStyle/>
        <a:p>
          <a:endParaRPr lang="en-US"/>
        </a:p>
      </dgm:t>
    </dgm:pt>
    <dgm:pt modelId="{960A9AFE-8F82-4ACF-993F-7F212F9DEE83}" type="sibTrans" cxnId="{7DF34431-FF45-439C-B47E-A1AA7113CB9E}">
      <dgm:prSet/>
      <dgm:spPr/>
      <dgm:t>
        <a:bodyPr/>
        <a:lstStyle/>
        <a:p>
          <a:endParaRPr lang="en-US"/>
        </a:p>
      </dgm:t>
    </dgm:pt>
    <dgm:pt modelId="{F63C5294-0920-446E-A7DC-2F790EE5E0A7}">
      <dgm:prSet/>
      <dgm:spPr/>
      <dgm:t>
        <a:bodyPr/>
        <a:lstStyle/>
        <a:p>
          <a:r>
            <a:rPr lang="nl-NL"/>
            <a:t>Feb 2027 – ontwerp</a:t>
          </a:r>
          <a:endParaRPr lang="en-US"/>
        </a:p>
      </dgm:t>
    </dgm:pt>
    <dgm:pt modelId="{E1804A7A-57B5-45F6-A4CB-845DF67ABA12}" type="parTrans" cxnId="{586E9863-B988-4BFB-BD01-3B4CEC6AAAA8}">
      <dgm:prSet/>
      <dgm:spPr/>
      <dgm:t>
        <a:bodyPr/>
        <a:lstStyle/>
        <a:p>
          <a:endParaRPr lang="en-US"/>
        </a:p>
      </dgm:t>
    </dgm:pt>
    <dgm:pt modelId="{14507224-4B5D-4920-AB32-2A79D13B8A39}" type="sibTrans" cxnId="{586E9863-B988-4BFB-BD01-3B4CEC6AAAA8}">
      <dgm:prSet/>
      <dgm:spPr/>
      <dgm:t>
        <a:bodyPr/>
        <a:lstStyle/>
        <a:p>
          <a:endParaRPr lang="en-US"/>
        </a:p>
      </dgm:t>
    </dgm:pt>
    <dgm:pt modelId="{281EF8D8-04CB-4952-B8C3-582FA58EAD0A}">
      <dgm:prSet/>
      <dgm:spPr/>
      <dgm:t>
        <a:bodyPr/>
        <a:lstStyle/>
        <a:p>
          <a:r>
            <a:rPr lang="nl-NL"/>
            <a:t>Mei 2027 – goedkeuring lastenboek aanstellen aannemer</a:t>
          </a:r>
          <a:endParaRPr lang="en-US"/>
        </a:p>
      </dgm:t>
    </dgm:pt>
    <dgm:pt modelId="{5D13AAEE-815E-45B8-B02B-FE31732E4B8F}" type="parTrans" cxnId="{BFF227ED-C78C-42B6-92B9-E8A281BB06C6}">
      <dgm:prSet/>
      <dgm:spPr/>
      <dgm:t>
        <a:bodyPr/>
        <a:lstStyle/>
        <a:p>
          <a:endParaRPr lang="en-US"/>
        </a:p>
      </dgm:t>
    </dgm:pt>
    <dgm:pt modelId="{962BDBC8-FAEA-43AF-977C-F4425FD50DE0}" type="sibTrans" cxnId="{BFF227ED-C78C-42B6-92B9-E8A281BB06C6}">
      <dgm:prSet/>
      <dgm:spPr/>
      <dgm:t>
        <a:bodyPr/>
        <a:lstStyle/>
        <a:p>
          <a:endParaRPr lang="en-US"/>
        </a:p>
      </dgm:t>
    </dgm:pt>
    <dgm:pt modelId="{BCF3F601-3073-41A6-97C5-F6C744C2CD55}">
      <dgm:prSet/>
      <dgm:spPr/>
      <dgm:t>
        <a:bodyPr/>
        <a:lstStyle/>
        <a:p>
          <a:r>
            <a:rPr lang="nl-NL"/>
            <a:t>Okt 2027 – aanstellen aannemer</a:t>
          </a:r>
          <a:endParaRPr lang="en-US"/>
        </a:p>
      </dgm:t>
    </dgm:pt>
    <dgm:pt modelId="{8CB2DFEE-1C9A-4C2A-91BA-79D6FFB9FA1F}" type="parTrans" cxnId="{BC92C376-46D7-401F-8404-B005A348D668}">
      <dgm:prSet/>
      <dgm:spPr/>
      <dgm:t>
        <a:bodyPr/>
        <a:lstStyle/>
        <a:p>
          <a:endParaRPr lang="en-US"/>
        </a:p>
      </dgm:t>
    </dgm:pt>
    <dgm:pt modelId="{F46BAD54-A56F-42DF-9366-282DD47C1CE0}" type="sibTrans" cxnId="{BC92C376-46D7-401F-8404-B005A348D668}">
      <dgm:prSet/>
      <dgm:spPr/>
      <dgm:t>
        <a:bodyPr/>
        <a:lstStyle/>
        <a:p>
          <a:endParaRPr lang="en-US"/>
        </a:p>
      </dgm:t>
    </dgm:pt>
    <dgm:pt modelId="{108FD784-8887-4B7C-9A7A-3BBAE0FBAC44}">
      <dgm:prSet/>
      <dgm:spPr/>
      <dgm:t>
        <a:bodyPr/>
        <a:lstStyle/>
        <a:p>
          <a:r>
            <a:rPr lang="nl-NL"/>
            <a:t>Feb 2028 – start werken</a:t>
          </a:r>
          <a:endParaRPr lang="en-US"/>
        </a:p>
      </dgm:t>
    </dgm:pt>
    <dgm:pt modelId="{939B4FD7-6D78-47D0-B35B-916451168855}" type="parTrans" cxnId="{C3CE7009-BFC9-4B7A-81D5-DB3FA6F3307A}">
      <dgm:prSet/>
      <dgm:spPr/>
      <dgm:t>
        <a:bodyPr/>
        <a:lstStyle/>
        <a:p>
          <a:endParaRPr lang="en-US"/>
        </a:p>
      </dgm:t>
    </dgm:pt>
    <dgm:pt modelId="{591CDFC2-4BAB-4F31-AD8E-DE39D8EB55E9}" type="sibTrans" cxnId="{C3CE7009-BFC9-4B7A-81D5-DB3FA6F3307A}">
      <dgm:prSet/>
      <dgm:spPr/>
      <dgm:t>
        <a:bodyPr/>
        <a:lstStyle/>
        <a:p>
          <a:endParaRPr lang="en-US"/>
        </a:p>
      </dgm:t>
    </dgm:pt>
    <dgm:pt modelId="{6568CD6B-54C5-41DA-8021-3E3F7B1EB6FF}">
      <dgm:prSet/>
      <dgm:spPr/>
      <dgm:t>
        <a:bodyPr/>
        <a:lstStyle/>
        <a:p>
          <a:r>
            <a:rPr lang="nl-NL"/>
            <a:t>Dec 2028 – einde werken</a:t>
          </a:r>
          <a:endParaRPr lang="en-US"/>
        </a:p>
      </dgm:t>
    </dgm:pt>
    <dgm:pt modelId="{013D8F5D-6963-4AC2-834B-B6EA0B44FB7F}" type="parTrans" cxnId="{1717730C-084F-45E3-A292-833CC5460AA3}">
      <dgm:prSet/>
      <dgm:spPr/>
      <dgm:t>
        <a:bodyPr/>
        <a:lstStyle/>
        <a:p>
          <a:endParaRPr lang="en-US"/>
        </a:p>
      </dgm:t>
    </dgm:pt>
    <dgm:pt modelId="{E4A228DB-1CDD-4799-B9C1-CBE4868BDDD7}" type="sibTrans" cxnId="{1717730C-084F-45E3-A292-833CC5460AA3}">
      <dgm:prSet/>
      <dgm:spPr/>
      <dgm:t>
        <a:bodyPr/>
        <a:lstStyle/>
        <a:p>
          <a:endParaRPr lang="en-US"/>
        </a:p>
      </dgm:t>
    </dgm:pt>
    <dgm:pt modelId="{62CDDCB5-56B4-479C-B4D3-04F0E653DE75}" type="pres">
      <dgm:prSet presAssocID="{1D2CC64B-E9CA-4024-BBDE-82D1D5ED38A8}" presName="linear" presStyleCnt="0">
        <dgm:presLayoutVars>
          <dgm:animLvl val="lvl"/>
          <dgm:resizeHandles val="exact"/>
        </dgm:presLayoutVars>
      </dgm:prSet>
      <dgm:spPr/>
    </dgm:pt>
    <dgm:pt modelId="{DA192317-81C7-40BE-9112-ABB35B1DC6F6}" type="pres">
      <dgm:prSet presAssocID="{10C044BE-4849-4F28-8316-BAD49CF3C316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133C87A2-F495-455C-A76E-6A135143BC5A}" type="pres">
      <dgm:prSet presAssocID="{A1BC0947-E5AF-483F-AD22-8A9A7FF26EA7}" presName="spacer" presStyleCnt="0"/>
      <dgm:spPr/>
    </dgm:pt>
    <dgm:pt modelId="{DF1920B7-B509-4FC2-91F3-CC1A32D54933}" type="pres">
      <dgm:prSet presAssocID="{ACD3C7B2-4174-400D-9394-FB936A797752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EDC27A0F-35A3-4602-BDB4-E90896C3548D}" type="pres">
      <dgm:prSet presAssocID="{960A9AFE-8F82-4ACF-993F-7F212F9DEE83}" presName="spacer" presStyleCnt="0"/>
      <dgm:spPr/>
    </dgm:pt>
    <dgm:pt modelId="{F35EFDE8-EBC6-420A-81CF-6751D27913C8}" type="pres">
      <dgm:prSet presAssocID="{F63C5294-0920-446E-A7DC-2F790EE5E0A7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0530F9AD-0A7A-4CB7-BC43-3F35ABDF9429}" type="pres">
      <dgm:prSet presAssocID="{14507224-4B5D-4920-AB32-2A79D13B8A39}" presName="spacer" presStyleCnt="0"/>
      <dgm:spPr/>
    </dgm:pt>
    <dgm:pt modelId="{F0DB0708-3056-44E2-B12D-D08CBD1C01E6}" type="pres">
      <dgm:prSet presAssocID="{281EF8D8-04CB-4952-B8C3-582FA58EAD0A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5872E829-4BB9-42C3-AB95-83B7DC06EDF6}" type="pres">
      <dgm:prSet presAssocID="{962BDBC8-FAEA-43AF-977C-F4425FD50DE0}" presName="spacer" presStyleCnt="0"/>
      <dgm:spPr/>
    </dgm:pt>
    <dgm:pt modelId="{9B7FAF90-C80D-4D00-B943-EA3B6F690B0A}" type="pres">
      <dgm:prSet presAssocID="{BCF3F601-3073-41A6-97C5-F6C744C2CD55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566B39F3-FFD7-4D74-81EA-33318A6AB1F0}" type="pres">
      <dgm:prSet presAssocID="{F46BAD54-A56F-42DF-9366-282DD47C1CE0}" presName="spacer" presStyleCnt="0"/>
      <dgm:spPr/>
    </dgm:pt>
    <dgm:pt modelId="{8CB6DBCF-CA2C-49AF-85D5-8AC2B091D8B7}" type="pres">
      <dgm:prSet presAssocID="{108FD784-8887-4B7C-9A7A-3BBAE0FBAC44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A83E5279-0B00-473C-A131-95AEB5F2FE8A}" type="pres">
      <dgm:prSet presAssocID="{591CDFC2-4BAB-4F31-AD8E-DE39D8EB55E9}" presName="spacer" presStyleCnt="0"/>
      <dgm:spPr/>
    </dgm:pt>
    <dgm:pt modelId="{CBFE3938-0943-4D3B-9F69-2BDFCD01B932}" type="pres">
      <dgm:prSet presAssocID="{6568CD6B-54C5-41DA-8021-3E3F7B1EB6FF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C3CE7009-BFC9-4B7A-81D5-DB3FA6F3307A}" srcId="{1D2CC64B-E9CA-4024-BBDE-82D1D5ED38A8}" destId="{108FD784-8887-4B7C-9A7A-3BBAE0FBAC44}" srcOrd="5" destOrd="0" parTransId="{939B4FD7-6D78-47D0-B35B-916451168855}" sibTransId="{591CDFC2-4BAB-4F31-AD8E-DE39D8EB55E9}"/>
    <dgm:cxn modelId="{1717730C-084F-45E3-A292-833CC5460AA3}" srcId="{1D2CC64B-E9CA-4024-BBDE-82D1D5ED38A8}" destId="{6568CD6B-54C5-41DA-8021-3E3F7B1EB6FF}" srcOrd="6" destOrd="0" parTransId="{013D8F5D-6963-4AC2-834B-B6EA0B44FB7F}" sibTransId="{E4A228DB-1CDD-4799-B9C1-CBE4868BDDD7}"/>
    <dgm:cxn modelId="{A6F4CE13-6F8B-48A2-9D46-4D973B753F0D}" srcId="{1D2CC64B-E9CA-4024-BBDE-82D1D5ED38A8}" destId="{10C044BE-4849-4F28-8316-BAD49CF3C316}" srcOrd="0" destOrd="0" parTransId="{A367C5E3-305C-4A15-8B69-52EA55528AE4}" sibTransId="{A1BC0947-E5AF-483F-AD22-8A9A7FF26EA7}"/>
    <dgm:cxn modelId="{AD82A61C-0288-4FBC-8A50-6FB06BCC8BB7}" type="presOf" srcId="{6568CD6B-54C5-41DA-8021-3E3F7B1EB6FF}" destId="{CBFE3938-0943-4D3B-9F69-2BDFCD01B932}" srcOrd="0" destOrd="0" presId="urn:microsoft.com/office/officeart/2005/8/layout/vList2"/>
    <dgm:cxn modelId="{87713627-E021-4637-BA0B-543AD54BD8B2}" type="presOf" srcId="{108FD784-8887-4B7C-9A7A-3BBAE0FBAC44}" destId="{8CB6DBCF-CA2C-49AF-85D5-8AC2B091D8B7}" srcOrd="0" destOrd="0" presId="urn:microsoft.com/office/officeart/2005/8/layout/vList2"/>
    <dgm:cxn modelId="{309B4927-608E-44B6-AC01-F97DBEAB1AEF}" type="presOf" srcId="{10C044BE-4849-4F28-8316-BAD49CF3C316}" destId="{DA192317-81C7-40BE-9112-ABB35B1DC6F6}" srcOrd="0" destOrd="0" presId="urn:microsoft.com/office/officeart/2005/8/layout/vList2"/>
    <dgm:cxn modelId="{7DF34431-FF45-439C-B47E-A1AA7113CB9E}" srcId="{1D2CC64B-E9CA-4024-BBDE-82D1D5ED38A8}" destId="{ACD3C7B2-4174-400D-9394-FB936A797752}" srcOrd="1" destOrd="0" parTransId="{8C26031F-1B91-48CE-97F9-BBD067E1501F}" sibTransId="{960A9AFE-8F82-4ACF-993F-7F212F9DEE83}"/>
    <dgm:cxn modelId="{4946BE35-F425-46DA-A7D1-095363C4F5DA}" type="presOf" srcId="{1D2CC64B-E9CA-4024-BBDE-82D1D5ED38A8}" destId="{62CDDCB5-56B4-479C-B4D3-04F0E653DE75}" srcOrd="0" destOrd="0" presId="urn:microsoft.com/office/officeart/2005/8/layout/vList2"/>
    <dgm:cxn modelId="{586E9863-B988-4BFB-BD01-3B4CEC6AAAA8}" srcId="{1D2CC64B-E9CA-4024-BBDE-82D1D5ED38A8}" destId="{F63C5294-0920-446E-A7DC-2F790EE5E0A7}" srcOrd="2" destOrd="0" parTransId="{E1804A7A-57B5-45F6-A4CB-845DF67ABA12}" sibTransId="{14507224-4B5D-4920-AB32-2A79D13B8A39}"/>
    <dgm:cxn modelId="{7438DA44-301F-4472-A3F9-8D01A97D0927}" type="presOf" srcId="{BCF3F601-3073-41A6-97C5-F6C744C2CD55}" destId="{9B7FAF90-C80D-4D00-B943-EA3B6F690B0A}" srcOrd="0" destOrd="0" presId="urn:microsoft.com/office/officeart/2005/8/layout/vList2"/>
    <dgm:cxn modelId="{BF32A54F-CBA7-4B76-8FB1-FF86A971D917}" type="presOf" srcId="{ACD3C7B2-4174-400D-9394-FB936A797752}" destId="{DF1920B7-B509-4FC2-91F3-CC1A32D54933}" srcOrd="0" destOrd="0" presId="urn:microsoft.com/office/officeart/2005/8/layout/vList2"/>
    <dgm:cxn modelId="{BC92C376-46D7-401F-8404-B005A348D668}" srcId="{1D2CC64B-E9CA-4024-BBDE-82D1D5ED38A8}" destId="{BCF3F601-3073-41A6-97C5-F6C744C2CD55}" srcOrd="4" destOrd="0" parTransId="{8CB2DFEE-1C9A-4C2A-91BA-79D6FFB9FA1F}" sibTransId="{F46BAD54-A56F-42DF-9366-282DD47C1CE0}"/>
    <dgm:cxn modelId="{8A9885D5-4F21-473D-A5A9-CC10FA9424D5}" type="presOf" srcId="{281EF8D8-04CB-4952-B8C3-582FA58EAD0A}" destId="{F0DB0708-3056-44E2-B12D-D08CBD1C01E6}" srcOrd="0" destOrd="0" presId="urn:microsoft.com/office/officeart/2005/8/layout/vList2"/>
    <dgm:cxn modelId="{BB3D0BE8-6FAD-428B-9D65-2D22F62A1AF2}" type="presOf" srcId="{F63C5294-0920-446E-A7DC-2F790EE5E0A7}" destId="{F35EFDE8-EBC6-420A-81CF-6751D27913C8}" srcOrd="0" destOrd="0" presId="urn:microsoft.com/office/officeart/2005/8/layout/vList2"/>
    <dgm:cxn modelId="{BFF227ED-C78C-42B6-92B9-E8A281BB06C6}" srcId="{1D2CC64B-E9CA-4024-BBDE-82D1D5ED38A8}" destId="{281EF8D8-04CB-4952-B8C3-582FA58EAD0A}" srcOrd="3" destOrd="0" parTransId="{5D13AAEE-815E-45B8-B02B-FE31732E4B8F}" sibTransId="{962BDBC8-FAEA-43AF-977C-F4425FD50DE0}"/>
    <dgm:cxn modelId="{CE61AB5B-586E-46FD-920E-F48F4A2B0C46}" type="presParOf" srcId="{62CDDCB5-56B4-479C-B4D3-04F0E653DE75}" destId="{DA192317-81C7-40BE-9112-ABB35B1DC6F6}" srcOrd="0" destOrd="0" presId="urn:microsoft.com/office/officeart/2005/8/layout/vList2"/>
    <dgm:cxn modelId="{A1112966-F209-4D5D-BA73-7BC75913343C}" type="presParOf" srcId="{62CDDCB5-56B4-479C-B4D3-04F0E653DE75}" destId="{133C87A2-F495-455C-A76E-6A135143BC5A}" srcOrd="1" destOrd="0" presId="urn:microsoft.com/office/officeart/2005/8/layout/vList2"/>
    <dgm:cxn modelId="{D234F1B4-8283-47F8-89C3-72CD310D3142}" type="presParOf" srcId="{62CDDCB5-56B4-479C-B4D3-04F0E653DE75}" destId="{DF1920B7-B509-4FC2-91F3-CC1A32D54933}" srcOrd="2" destOrd="0" presId="urn:microsoft.com/office/officeart/2005/8/layout/vList2"/>
    <dgm:cxn modelId="{0A6507F3-C76A-4235-B266-6FC1FC21F5AE}" type="presParOf" srcId="{62CDDCB5-56B4-479C-B4D3-04F0E653DE75}" destId="{EDC27A0F-35A3-4602-BDB4-E90896C3548D}" srcOrd="3" destOrd="0" presId="urn:microsoft.com/office/officeart/2005/8/layout/vList2"/>
    <dgm:cxn modelId="{AD0B7287-15DF-4760-9F96-6B52FC13B715}" type="presParOf" srcId="{62CDDCB5-56B4-479C-B4D3-04F0E653DE75}" destId="{F35EFDE8-EBC6-420A-81CF-6751D27913C8}" srcOrd="4" destOrd="0" presId="urn:microsoft.com/office/officeart/2005/8/layout/vList2"/>
    <dgm:cxn modelId="{0D2D55BD-09A9-45E4-A47B-14D86D27EA05}" type="presParOf" srcId="{62CDDCB5-56B4-479C-B4D3-04F0E653DE75}" destId="{0530F9AD-0A7A-4CB7-BC43-3F35ABDF9429}" srcOrd="5" destOrd="0" presId="urn:microsoft.com/office/officeart/2005/8/layout/vList2"/>
    <dgm:cxn modelId="{6745E50D-36C2-4B4A-AF5F-5BCCC397BA2F}" type="presParOf" srcId="{62CDDCB5-56B4-479C-B4D3-04F0E653DE75}" destId="{F0DB0708-3056-44E2-B12D-D08CBD1C01E6}" srcOrd="6" destOrd="0" presId="urn:microsoft.com/office/officeart/2005/8/layout/vList2"/>
    <dgm:cxn modelId="{00D18453-8B39-4AB5-B620-ED3580A0E9AC}" type="presParOf" srcId="{62CDDCB5-56B4-479C-B4D3-04F0E653DE75}" destId="{5872E829-4BB9-42C3-AB95-83B7DC06EDF6}" srcOrd="7" destOrd="0" presId="urn:microsoft.com/office/officeart/2005/8/layout/vList2"/>
    <dgm:cxn modelId="{44E83763-4A6C-4BC6-94AA-0737719C9ACC}" type="presParOf" srcId="{62CDDCB5-56B4-479C-B4D3-04F0E653DE75}" destId="{9B7FAF90-C80D-4D00-B943-EA3B6F690B0A}" srcOrd="8" destOrd="0" presId="urn:microsoft.com/office/officeart/2005/8/layout/vList2"/>
    <dgm:cxn modelId="{993339F7-74C4-448A-8646-A60DE8CBEB62}" type="presParOf" srcId="{62CDDCB5-56B4-479C-B4D3-04F0E653DE75}" destId="{566B39F3-FFD7-4D74-81EA-33318A6AB1F0}" srcOrd="9" destOrd="0" presId="urn:microsoft.com/office/officeart/2005/8/layout/vList2"/>
    <dgm:cxn modelId="{4C65AF32-C570-4E14-BC41-CD994CB6E4AB}" type="presParOf" srcId="{62CDDCB5-56B4-479C-B4D3-04F0E653DE75}" destId="{8CB6DBCF-CA2C-49AF-85D5-8AC2B091D8B7}" srcOrd="10" destOrd="0" presId="urn:microsoft.com/office/officeart/2005/8/layout/vList2"/>
    <dgm:cxn modelId="{0F1B0C5E-ACB2-4196-831F-79903E2AC3F9}" type="presParOf" srcId="{62CDDCB5-56B4-479C-B4D3-04F0E653DE75}" destId="{A83E5279-0B00-473C-A131-95AEB5F2FE8A}" srcOrd="11" destOrd="0" presId="urn:microsoft.com/office/officeart/2005/8/layout/vList2"/>
    <dgm:cxn modelId="{EBC6F5B9-2CC3-49D6-B950-EC0A8533BF4B}" type="presParOf" srcId="{62CDDCB5-56B4-479C-B4D3-04F0E653DE75}" destId="{CBFE3938-0943-4D3B-9F69-2BDFCD01B932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936976B-089E-46C4-A563-557CB219513A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5A0E3F1-1863-4C25-9E62-E5A5CBAF8CCC}">
      <dgm:prSet/>
      <dgm:spPr/>
      <dgm:t>
        <a:bodyPr/>
        <a:lstStyle/>
        <a:p>
          <a:r>
            <a:rPr lang="nl-NL" dirty="0"/>
            <a:t>Budget renovatie 				        € 1.500.000</a:t>
          </a:r>
          <a:endParaRPr lang="en-US" dirty="0"/>
        </a:p>
      </dgm:t>
    </dgm:pt>
    <dgm:pt modelId="{5C862632-B45B-4B42-A3D7-BF0D5D5A915A}" type="parTrans" cxnId="{07DA40C7-7E48-4F92-BD92-5DA20B2D0AF8}">
      <dgm:prSet/>
      <dgm:spPr/>
      <dgm:t>
        <a:bodyPr/>
        <a:lstStyle/>
        <a:p>
          <a:endParaRPr lang="en-US"/>
        </a:p>
      </dgm:t>
    </dgm:pt>
    <dgm:pt modelId="{B520B9AB-9CEF-4DA0-A8E4-3E15888AF6AA}" type="sibTrans" cxnId="{07DA40C7-7E48-4F92-BD92-5DA20B2D0AF8}">
      <dgm:prSet/>
      <dgm:spPr/>
      <dgm:t>
        <a:bodyPr/>
        <a:lstStyle/>
        <a:p>
          <a:endParaRPr lang="en-US"/>
        </a:p>
      </dgm:t>
    </dgm:pt>
    <dgm:pt modelId="{CF2D12A4-F1A4-43A7-9B9F-1A61A8D0CFBE}">
      <dgm:prSet/>
      <dgm:spPr/>
      <dgm:t>
        <a:bodyPr/>
        <a:lstStyle/>
        <a:p>
          <a:r>
            <a:rPr lang="nl-NL"/>
            <a:t>Raming opdracht aanstellen architect 	10% </a:t>
          </a:r>
          <a:endParaRPr lang="en-US"/>
        </a:p>
      </dgm:t>
    </dgm:pt>
    <dgm:pt modelId="{05982A1A-0643-4A70-B73B-6AD50CFCE514}" type="parTrans" cxnId="{D3D47A76-3AE8-4D1C-87B8-B90E9E48B86B}">
      <dgm:prSet/>
      <dgm:spPr/>
      <dgm:t>
        <a:bodyPr/>
        <a:lstStyle/>
        <a:p>
          <a:endParaRPr lang="en-US"/>
        </a:p>
      </dgm:t>
    </dgm:pt>
    <dgm:pt modelId="{7860A623-81A0-4AF4-AB4E-50492E1AAFD0}" type="sibTrans" cxnId="{D3D47A76-3AE8-4D1C-87B8-B90E9E48B86B}">
      <dgm:prSet/>
      <dgm:spPr/>
      <dgm:t>
        <a:bodyPr/>
        <a:lstStyle/>
        <a:p>
          <a:endParaRPr lang="en-US"/>
        </a:p>
      </dgm:t>
    </dgm:pt>
    <dgm:pt modelId="{DE2C8B28-9E9A-4F0D-A618-41CC19AD68DD}">
      <dgm:prSet/>
      <dgm:spPr/>
      <dgm:t>
        <a:bodyPr/>
        <a:lstStyle/>
        <a:p>
          <a:r>
            <a:rPr lang="nl-NL"/>
            <a:t>Plaatsingswijze</a:t>
          </a:r>
          <a:endParaRPr lang="en-US"/>
        </a:p>
      </dgm:t>
    </dgm:pt>
    <dgm:pt modelId="{995D5667-3333-495D-886C-323F8B55C0D1}" type="parTrans" cxnId="{D76F59F1-50E8-46D5-ADA3-E276D3C29127}">
      <dgm:prSet/>
      <dgm:spPr/>
      <dgm:t>
        <a:bodyPr/>
        <a:lstStyle/>
        <a:p>
          <a:endParaRPr lang="en-US"/>
        </a:p>
      </dgm:t>
    </dgm:pt>
    <dgm:pt modelId="{06EFB30D-57C7-4571-8013-911224660064}" type="sibTrans" cxnId="{D76F59F1-50E8-46D5-ADA3-E276D3C29127}">
      <dgm:prSet/>
      <dgm:spPr/>
      <dgm:t>
        <a:bodyPr/>
        <a:lstStyle/>
        <a:p>
          <a:endParaRPr lang="en-US"/>
        </a:p>
      </dgm:t>
    </dgm:pt>
    <dgm:pt modelId="{84756C02-99DA-421D-B71E-ECAD4E572500}">
      <dgm:prSet/>
      <dgm:spPr/>
      <dgm:t>
        <a:bodyPr/>
        <a:lstStyle/>
        <a:p>
          <a:r>
            <a:rPr lang="nl-NL"/>
            <a:t>Vereenvoudigde onderhandelingsprocedure met voorafgaande bekendmaking – cfr art 41 Wet OO 17/06/2016</a:t>
          </a:r>
          <a:endParaRPr lang="en-US"/>
        </a:p>
      </dgm:t>
    </dgm:pt>
    <dgm:pt modelId="{1B7016C3-0EBF-4A29-8B82-7457A45E5DE2}" type="parTrans" cxnId="{FAC16789-632B-4BCC-A3E0-F5DF38C32DCA}">
      <dgm:prSet/>
      <dgm:spPr/>
      <dgm:t>
        <a:bodyPr/>
        <a:lstStyle/>
        <a:p>
          <a:endParaRPr lang="en-US"/>
        </a:p>
      </dgm:t>
    </dgm:pt>
    <dgm:pt modelId="{50E2B122-08A6-4AFE-8633-46B8080B1FE8}" type="sibTrans" cxnId="{FAC16789-632B-4BCC-A3E0-F5DF38C32DCA}">
      <dgm:prSet/>
      <dgm:spPr/>
      <dgm:t>
        <a:bodyPr/>
        <a:lstStyle/>
        <a:p>
          <a:endParaRPr lang="en-US"/>
        </a:p>
      </dgm:t>
    </dgm:pt>
    <dgm:pt modelId="{5BC9AEF8-7F94-4D8C-B0EA-CE127E558070}">
      <dgm:prSet/>
      <dgm:spPr/>
      <dgm:t>
        <a:bodyPr/>
        <a:lstStyle/>
        <a:p>
          <a:r>
            <a:rPr lang="nl-NL"/>
            <a:t>Publiceren lastenboek – offertes ontvangen, onderhandelen en gunnen</a:t>
          </a:r>
          <a:br>
            <a:rPr lang="nl-NL"/>
          </a:br>
          <a:endParaRPr lang="en-US"/>
        </a:p>
      </dgm:t>
    </dgm:pt>
    <dgm:pt modelId="{A73B8622-E794-4B9E-A79F-9D991CD18442}" type="parTrans" cxnId="{909C2A41-9EB4-41A6-B272-5DE6D1B03762}">
      <dgm:prSet/>
      <dgm:spPr/>
      <dgm:t>
        <a:bodyPr/>
        <a:lstStyle/>
        <a:p>
          <a:endParaRPr lang="en-US"/>
        </a:p>
      </dgm:t>
    </dgm:pt>
    <dgm:pt modelId="{F84444EB-1AB2-4AAE-B844-96200212CAE2}" type="sibTrans" cxnId="{909C2A41-9EB4-41A6-B272-5DE6D1B03762}">
      <dgm:prSet/>
      <dgm:spPr/>
      <dgm:t>
        <a:bodyPr/>
        <a:lstStyle/>
        <a:p>
          <a:endParaRPr lang="en-US"/>
        </a:p>
      </dgm:t>
    </dgm:pt>
    <dgm:pt modelId="{3357A639-7EC2-4748-95B1-624FFC17485C}" type="pres">
      <dgm:prSet presAssocID="{B936976B-089E-46C4-A563-557CB219513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8CF97630-2704-4C6C-A56B-2F8AC83D3F9E}" type="pres">
      <dgm:prSet presAssocID="{C5A0E3F1-1863-4C25-9E62-E5A5CBAF8CCC}" presName="root1" presStyleCnt="0"/>
      <dgm:spPr/>
    </dgm:pt>
    <dgm:pt modelId="{FBA68FCB-B864-4388-97A6-0F9054BB85F8}" type="pres">
      <dgm:prSet presAssocID="{C5A0E3F1-1863-4C25-9E62-E5A5CBAF8CCC}" presName="LevelOneTextNode" presStyleLbl="node0" presStyleIdx="0" presStyleCnt="3">
        <dgm:presLayoutVars>
          <dgm:chPref val="3"/>
        </dgm:presLayoutVars>
      </dgm:prSet>
      <dgm:spPr/>
    </dgm:pt>
    <dgm:pt modelId="{310CFDBB-9062-4C64-9DFB-76C4BDC2AAE7}" type="pres">
      <dgm:prSet presAssocID="{C5A0E3F1-1863-4C25-9E62-E5A5CBAF8CCC}" presName="level2hierChild" presStyleCnt="0"/>
      <dgm:spPr/>
    </dgm:pt>
    <dgm:pt modelId="{24A04DE2-2D37-475C-A9E2-BAC7008FB7CB}" type="pres">
      <dgm:prSet presAssocID="{CF2D12A4-F1A4-43A7-9B9F-1A61A8D0CFBE}" presName="root1" presStyleCnt="0"/>
      <dgm:spPr/>
    </dgm:pt>
    <dgm:pt modelId="{19C88510-14C9-4A2B-A83A-9114F61A08EB}" type="pres">
      <dgm:prSet presAssocID="{CF2D12A4-F1A4-43A7-9B9F-1A61A8D0CFBE}" presName="LevelOneTextNode" presStyleLbl="node0" presStyleIdx="1" presStyleCnt="3">
        <dgm:presLayoutVars>
          <dgm:chPref val="3"/>
        </dgm:presLayoutVars>
      </dgm:prSet>
      <dgm:spPr/>
    </dgm:pt>
    <dgm:pt modelId="{00D1FDDF-ABC0-4354-9188-DA52A955C5F5}" type="pres">
      <dgm:prSet presAssocID="{CF2D12A4-F1A4-43A7-9B9F-1A61A8D0CFBE}" presName="level2hierChild" presStyleCnt="0"/>
      <dgm:spPr/>
    </dgm:pt>
    <dgm:pt modelId="{03880CAE-1569-405C-97C5-E4ED0519B49C}" type="pres">
      <dgm:prSet presAssocID="{DE2C8B28-9E9A-4F0D-A618-41CC19AD68DD}" presName="root1" presStyleCnt="0"/>
      <dgm:spPr/>
    </dgm:pt>
    <dgm:pt modelId="{B15D2F9D-9EC5-4E38-9F4B-5C517AB56450}" type="pres">
      <dgm:prSet presAssocID="{DE2C8B28-9E9A-4F0D-A618-41CC19AD68DD}" presName="LevelOneTextNode" presStyleLbl="node0" presStyleIdx="2" presStyleCnt="3">
        <dgm:presLayoutVars>
          <dgm:chPref val="3"/>
        </dgm:presLayoutVars>
      </dgm:prSet>
      <dgm:spPr/>
    </dgm:pt>
    <dgm:pt modelId="{0C562C1C-63A0-4E00-A02D-B8E36FB42644}" type="pres">
      <dgm:prSet presAssocID="{DE2C8B28-9E9A-4F0D-A618-41CC19AD68DD}" presName="level2hierChild" presStyleCnt="0"/>
      <dgm:spPr/>
    </dgm:pt>
    <dgm:pt modelId="{C483180A-52D7-4674-BA75-5E69982F6248}" type="pres">
      <dgm:prSet presAssocID="{1B7016C3-0EBF-4A29-8B82-7457A45E5DE2}" presName="conn2-1" presStyleLbl="parChTrans1D2" presStyleIdx="0" presStyleCnt="2"/>
      <dgm:spPr/>
    </dgm:pt>
    <dgm:pt modelId="{00007A2D-7634-46E4-A013-208C14015743}" type="pres">
      <dgm:prSet presAssocID="{1B7016C3-0EBF-4A29-8B82-7457A45E5DE2}" presName="connTx" presStyleLbl="parChTrans1D2" presStyleIdx="0" presStyleCnt="2"/>
      <dgm:spPr/>
    </dgm:pt>
    <dgm:pt modelId="{7B813D25-E05E-468F-9B6D-6FA7A3B888B1}" type="pres">
      <dgm:prSet presAssocID="{84756C02-99DA-421D-B71E-ECAD4E572500}" presName="root2" presStyleCnt="0"/>
      <dgm:spPr/>
    </dgm:pt>
    <dgm:pt modelId="{062C29F6-26DA-457C-9C07-83E455F4AE6B}" type="pres">
      <dgm:prSet presAssocID="{84756C02-99DA-421D-B71E-ECAD4E572500}" presName="LevelTwoTextNode" presStyleLbl="node2" presStyleIdx="0" presStyleCnt="2">
        <dgm:presLayoutVars>
          <dgm:chPref val="3"/>
        </dgm:presLayoutVars>
      </dgm:prSet>
      <dgm:spPr/>
    </dgm:pt>
    <dgm:pt modelId="{0632F995-BDAA-4D84-9DD7-8578B9A34C37}" type="pres">
      <dgm:prSet presAssocID="{84756C02-99DA-421D-B71E-ECAD4E572500}" presName="level3hierChild" presStyleCnt="0"/>
      <dgm:spPr/>
    </dgm:pt>
    <dgm:pt modelId="{A585F9C9-7818-4573-AF2D-1B685AF4EF8C}" type="pres">
      <dgm:prSet presAssocID="{A73B8622-E794-4B9E-A79F-9D991CD18442}" presName="conn2-1" presStyleLbl="parChTrans1D2" presStyleIdx="1" presStyleCnt="2"/>
      <dgm:spPr/>
    </dgm:pt>
    <dgm:pt modelId="{50DA490E-AC65-4B02-B688-131241A5E267}" type="pres">
      <dgm:prSet presAssocID="{A73B8622-E794-4B9E-A79F-9D991CD18442}" presName="connTx" presStyleLbl="parChTrans1D2" presStyleIdx="1" presStyleCnt="2"/>
      <dgm:spPr/>
    </dgm:pt>
    <dgm:pt modelId="{08E62F17-3B5D-4A0B-A7A7-EB8B3F8981EC}" type="pres">
      <dgm:prSet presAssocID="{5BC9AEF8-7F94-4D8C-B0EA-CE127E558070}" presName="root2" presStyleCnt="0"/>
      <dgm:spPr/>
    </dgm:pt>
    <dgm:pt modelId="{55BBF576-02DD-4AFC-96B0-D63D07A90761}" type="pres">
      <dgm:prSet presAssocID="{5BC9AEF8-7F94-4D8C-B0EA-CE127E558070}" presName="LevelTwoTextNode" presStyleLbl="node2" presStyleIdx="1" presStyleCnt="2">
        <dgm:presLayoutVars>
          <dgm:chPref val="3"/>
        </dgm:presLayoutVars>
      </dgm:prSet>
      <dgm:spPr/>
    </dgm:pt>
    <dgm:pt modelId="{DD833F5C-E2A2-480A-A5DA-FE1DF2FC39A6}" type="pres">
      <dgm:prSet presAssocID="{5BC9AEF8-7F94-4D8C-B0EA-CE127E558070}" presName="level3hierChild" presStyleCnt="0"/>
      <dgm:spPr/>
    </dgm:pt>
  </dgm:ptLst>
  <dgm:cxnLst>
    <dgm:cxn modelId="{69D34806-170E-434D-A79C-6B2AA86E684F}" type="presOf" srcId="{DE2C8B28-9E9A-4F0D-A618-41CC19AD68DD}" destId="{B15D2F9D-9EC5-4E38-9F4B-5C517AB56450}" srcOrd="0" destOrd="0" presId="urn:microsoft.com/office/officeart/2005/8/layout/hierarchy2"/>
    <dgm:cxn modelId="{8D7CAD23-F6CB-4A5E-806E-AFF1C3306463}" type="presOf" srcId="{1B7016C3-0EBF-4A29-8B82-7457A45E5DE2}" destId="{00007A2D-7634-46E4-A013-208C14015743}" srcOrd="1" destOrd="0" presId="urn:microsoft.com/office/officeart/2005/8/layout/hierarchy2"/>
    <dgm:cxn modelId="{B629C525-019D-4FF1-A2B1-2F922B2A811C}" type="presOf" srcId="{B936976B-089E-46C4-A563-557CB219513A}" destId="{3357A639-7EC2-4748-95B1-624FFC17485C}" srcOrd="0" destOrd="0" presId="urn:microsoft.com/office/officeart/2005/8/layout/hierarchy2"/>
    <dgm:cxn modelId="{BEEB1436-CF77-4840-93E7-D23B2FD5E437}" type="presOf" srcId="{A73B8622-E794-4B9E-A79F-9D991CD18442}" destId="{50DA490E-AC65-4B02-B688-131241A5E267}" srcOrd="1" destOrd="0" presId="urn:microsoft.com/office/officeart/2005/8/layout/hierarchy2"/>
    <dgm:cxn modelId="{2C5B293B-CA90-4948-9C7F-CD95B86FAE6B}" type="presOf" srcId="{A73B8622-E794-4B9E-A79F-9D991CD18442}" destId="{A585F9C9-7818-4573-AF2D-1B685AF4EF8C}" srcOrd="0" destOrd="0" presId="urn:microsoft.com/office/officeart/2005/8/layout/hierarchy2"/>
    <dgm:cxn modelId="{6960215F-F27A-420B-8E8A-BF126CCF8EC3}" type="presOf" srcId="{CF2D12A4-F1A4-43A7-9B9F-1A61A8D0CFBE}" destId="{19C88510-14C9-4A2B-A83A-9114F61A08EB}" srcOrd="0" destOrd="0" presId="urn:microsoft.com/office/officeart/2005/8/layout/hierarchy2"/>
    <dgm:cxn modelId="{909C2A41-9EB4-41A6-B272-5DE6D1B03762}" srcId="{DE2C8B28-9E9A-4F0D-A618-41CC19AD68DD}" destId="{5BC9AEF8-7F94-4D8C-B0EA-CE127E558070}" srcOrd="1" destOrd="0" parTransId="{A73B8622-E794-4B9E-A79F-9D991CD18442}" sibTransId="{F84444EB-1AB2-4AAE-B844-96200212CAE2}"/>
    <dgm:cxn modelId="{9FF49B68-230E-4421-8758-23D882DAF716}" type="presOf" srcId="{C5A0E3F1-1863-4C25-9E62-E5A5CBAF8CCC}" destId="{FBA68FCB-B864-4388-97A6-0F9054BB85F8}" srcOrd="0" destOrd="0" presId="urn:microsoft.com/office/officeart/2005/8/layout/hierarchy2"/>
    <dgm:cxn modelId="{D3D47A76-3AE8-4D1C-87B8-B90E9E48B86B}" srcId="{B936976B-089E-46C4-A563-557CB219513A}" destId="{CF2D12A4-F1A4-43A7-9B9F-1A61A8D0CFBE}" srcOrd="1" destOrd="0" parTransId="{05982A1A-0643-4A70-B73B-6AD50CFCE514}" sibTransId="{7860A623-81A0-4AF4-AB4E-50492E1AAFD0}"/>
    <dgm:cxn modelId="{FAC16789-632B-4BCC-A3E0-F5DF38C32DCA}" srcId="{DE2C8B28-9E9A-4F0D-A618-41CC19AD68DD}" destId="{84756C02-99DA-421D-B71E-ECAD4E572500}" srcOrd="0" destOrd="0" parTransId="{1B7016C3-0EBF-4A29-8B82-7457A45E5DE2}" sibTransId="{50E2B122-08A6-4AFE-8633-46B8080B1FE8}"/>
    <dgm:cxn modelId="{7556D492-A8B5-4F9C-9E06-6F6F69EC04CC}" type="presOf" srcId="{1B7016C3-0EBF-4A29-8B82-7457A45E5DE2}" destId="{C483180A-52D7-4674-BA75-5E69982F6248}" srcOrd="0" destOrd="0" presId="urn:microsoft.com/office/officeart/2005/8/layout/hierarchy2"/>
    <dgm:cxn modelId="{07DA40C7-7E48-4F92-BD92-5DA20B2D0AF8}" srcId="{B936976B-089E-46C4-A563-557CB219513A}" destId="{C5A0E3F1-1863-4C25-9E62-E5A5CBAF8CCC}" srcOrd="0" destOrd="0" parTransId="{5C862632-B45B-4B42-A3D7-BF0D5D5A915A}" sibTransId="{B520B9AB-9CEF-4DA0-A8E4-3E15888AF6AA}"/>
    <dgm:cxn modelId="{1CA081DF-25B0-4702-BE3B-5FD4B5C0D99F}" type="presOf" srcId="{84756C02-99DA-421D-B71E-ECAD4E572500}" destId="{062C29F6-26DA-457C-9C07-83E455F4AE6B}" srcOrd="0" destOrd="0" presId="urn:microsoft.com/office/officeart/2005/8/layout/hierarchy2"/>
    <dgm:cxn modelId="{D76F59F1-50E8-46D5-ADA3-E276D3C29127}" srcId="{B936976B-089E-46C4-A563-557CB219513A}" destId="{DE2C8B28-9E9A-4F0D-A618-41CC19AD68DD}" srcOrd="2" destOrd="0" parTransId="{995D5667-3333-495D-886C-323F8B55C0D1}" sibTransId="{06EFB30D-57C7-4571-8013-911224660064}"/>
    <dgm:cxn modelId="{EA64CDFB-1D70-4A25-A605-39A4043196EF}" type="presOf" srcId="{5BC9AEF8-7F94-4D8C-B0EA-CE127E558070}" destId="{55BBF576-02DD-4AFC-96B0-D63D07A90761}" srcOrd="0" destOrd="0" presId="urn:microsoft.com/office/officeart/2005/8/layout/hierarchy2"/>
    <dgm:cxn modelId="{F35C89A3-2B2F-4EDA-9F58-34A14312FEBB}" type="presParOf" srcId="{3357A639-7EC2-4748-95B1-624FFC17485C}" destId="{8CF97630-2704-4C6C-A56B-2F8AC83D3F9E}" srcOrd="0" destOrd="0" presId="urn:microsoft.com/office/officeart/2005/8/layout/hierarchy2"/>
    <dgm:cxn modelId="{1BA5E7B8-2810-41B8-96A3-460C377780A0}" type="presParOf" srcId="{8CF97630-2704-4C6C-A56B-2F8AC83D3F9E}" destId="{FBA68FCB-B864-4388-97A6-0F9054BB85F8}" srcOrd="0" destOrd="0" presId="urn:microsoft.com/office/officeart/2005/8/layout/hierarchy2"/>
    <dgm:cxn modelId="{1E466140-CA1F-4746-AD13-E10A7CCF8B82}" type="presParOf" srcId="{8CF97630-2704-4C6C-A56B-2F8AC83D3F9E}" destId="{310CFDBB-9062-4C64-9DFB-76C4BDC2AAE7}" srcOrd="1" destOrd="0" presId="urn:microsoft.com/office/officeart/2005/8/layout/hierarchy2"/>
    <dgm:cxn modelId="{349E9E9A-F616-4394-908B-04CB6542632E}" type="presParOf" srcId="{3357A639-7EC2-4748-95B1-624FFC17485C}" destId="{24A04DE2-2D37-475C-A9E2-BAC7008FB7CB}" srcOrd="1" destOrd="0" presId="urn:microsoft.com/office/officeart/2005/8/layout/hierarchy2"/>
    <dgm:cxn modelId="{983D17A2-8C62-4FA2-8EE5-6D79795BFA2B}" type="presParOf" srcId="{24A04DE2-2D37-475C-A9E2-BAC7008FB7CB}" destId="{19C88510-14C9-4A2B-A83A-9114F61A08EB}" srcOrd="0" destOrd="0" presId="urn:microsoft.com/office/officeart/2005/8/layout/hierarchy2"/>
    <dgm:cxn modelId="{09FDC646-F5B4-4B69-814B-202B7A747173}" type="presParOf" srcId="{24A04DE2-2D37-475C-A9E2-BAC7008FB7CB}" destId="{00D1FDDF-ABC0-4354-9188-DA52A955C5F5}" srcOrd="1" destOrd="0" presId="urn:microsoft.com/office/officeart/2005/8/layout/hierarchy2"/>
    <dgm:cxn modelId="{4F88E3C7-7F0A-462C-84ED-9870503CF234}" type="presParOf" srcId="{3357A639-7EC2-4748-95B1-624FFC17485C}" destId="{03880CAE-1569-405C-97C5-E4ED0519B49C}" srcOrd="2" destOrd="0" presId="urn:microsoft.com/office/officeart/2005/8/layout/hierarchy2"/>
    <dgm:cxn modelId="{3E195C94-DD3B-456D-9B50-E73651E420AF}" type="presParOf" srcId="{03880CAE-1569-405C-97C5-E4ED0519B49C}" destId="{B15D2F9D-9EC5-4E38-9F4B-5C517AB56450}" srcOrd="0" destOrd="0" presId="urn:microsoft.com/office/officeart/2005/8/layout/hierarchy2"/>
    <dgm:cxn modelId="{8D63463D-972B-4400-89A3-13D4F2394D24}" type="presParOf" srcId="{03880CAE-1569-405C-97C5-E4ED0519B49C}" destId="{0C562C1C-63A0-4E00-A02D-B8E36FB42644}" srcOrd="1" destOrd="0" presId="urn:microsoft.com/office/officeart/2005/8/layout/hierarchy2"/>
    <dgm:cxn modelId="{6AC5AADD-0718-4FC3-988F-746A8A963C4F}" type="presParOf" srcId="{0C562C1C-63A0-4E00-A02D-B8E36FB42644}" destId="{C483180A-52D7-4674-BA75-5E69982F6248}" srcOrd="0" destOrd="0" presId="urn:microsoft.com/office/officeart/2005/8/layout/hierarchy2"/>
    <dgm:cxn modelId="{9D27A068-DEB1-4328-8F81-3ECD8C6503B3}" type="presParOf" srcId="{C483180A-52D7-4674-BA75-5E69982F6248}" destId="{00007A2D-7634-46E4-A013-208C14015743}" srcOrd="0" destOrd="0" presId="urn:microsoft.com/office/officeart/2005/8/layout/hierarchy2"/>
    <dgm:cxn modelId="{DBBB4641-B877-4376-B4FF-1EC5A8375DF3}" type="presParOf" srcId="{0C562C1C-63A0-4E00-A02D-B8E36FB42644}" destId="{7B813D25-E05E-468F-9B6D-6FA7A3B888B1}" srcOrd="1" destOrd="0" presId="urn:microsoft.com/office/officeart/2005/8/layout/hierarchy2"/>
    <dgm:cxn modelId="{2A361ACF-C5C9-4212-9251-FA1CB258C47E}" type="presParOf" srcId="{7B813D25-E05E-468F-9B6D-6FA7A3B888B1}" destId="{062C29F6-26DA-457C-9C07-83E455F4AE6B}" srcOrd="0" destOrd="0" presId="urn:microsoft.com/office/officeart/2005/8/layout/hierarchy2"/>
    <dgm:cxn modelId="{2DC0D18B-F90E-4EEE-B274-10E85BA58103}" type="presParOf" srcId="{7B813D25-E05E-468F-9B6D-6FA7A3B888B1}" destId="{0632F995-BDAA-4D84-9DD7-8578B9A34C37}" srcOrd="1" destOrd="0" presId="urn:microsoft.com/office/officeart/2005/8/layout/hierarchy2"/>
    <dgm:cxn modelId="{B15E8D32-063D-4BE0-A5A1-D133423234B8}" type="presParOf" srcId="{0C562C1C-63A0-4E00-A02D-B8E36FB42644}" destId="{A585F9C9-7818-4573-AF2D-1B685AF4EF8C}" srcOrd="2" destOrd="0" presId="urn:microsoft.com/office/officeart/2005/8/layout/hierarchy2"/>
    <dgm:cxn modelId="{10A7DAE6-F73B-41B8-963C-A6EEE91399F3}" type="presParOf" srcId="{A585F9C9-7818-4573-AF2D-1B685AF4EF8C}" destId="{50DA490E-AC65-4B02-B688-131241A5E267}" srcOrd="0" destOrd="0" presId="urn:microsoft.com/office/officeart/2005/8/layout/hierarchy2"/>
    <dgm:cxn modelId="{0ECCD08C-D17B-4828-BB31-0DE52745E6BC}" type="presParOf" srcId="{0C562C1C-63A0-4E00-A02D-B8E36FB42644}" destId="{08E62F17-3B5D-4A0B-A7A7-EB8B3F8981EC}" srcOrd="3" destOrd="0" presId="urn:microsoft.com/office/officeart/2005/8/layout/hierarchy2"/>
    <dgm:cxn modelId="{5086D8F8-80ED-4B34-8F09-EE033FDBB96C}" type="presParOf" srcId="{08E62F17-3B5D-4A0B-A7A7-EB8B3F8981EC}" destId="{55BBF576-02DD-4AFC-96B0-D63D07A90761}" srcOrd="0" destOrd="0" presId="urn:microsoft.com/office/officeart/2005/8/layout/hierarchy2"/>
    <dgm:cxn modelId="{FEC9FA8F-9BD1-4010-8515-9818F21CC0E3}" type="presParOf" srcId="{08E62F17-3B5D-4A0B-A7A7-EB8B3F8981EC}" destId="{DD833F5C-E2A2-480A-A5DA-FE1DF2FC39A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85F193D-70F4-4879-9288-6F95315C7AEB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8F713CC-1C3E-4A06-A172-EA84D2A906E9}">
      <dgm:prSet/>
      <dgm:spPr/>
      <dgm:t>
        <a:bodyPr/>
        <a:lstStyle/>
        <a:p>
          <a:r>
            <a:rPr lang="nl-NL"/>
            <a:t>Selectiecriteria</a:t>
          </a:r>
          <a:endParaRPr lang="en-US"/>
        </a:p>
      </dgm:t>
    </dgm:pt>
    <dgm:pt modelId="{A683F67B-CB44-4724-ADFF-169756DF9F5B}" type="parTrans" cxnId="{749C8EB7-1C7E-4E78-B00C-D96C3911DF6A}">
      <dgm:prSet/>
      <dgm:spPr/>
      <dgm:t>
        <a:bodyPr/>
        <a:lstStyle/>
        <a:p>
          <a:endParaRPr lang="en-US"/>
        </a:p>
      </dgm:t>
    </dgm:pt>
    <dgm:pt modelId="{89B16098-1953-4243-922E-F9252A13016B}" type="sibTrans" cxnId="{749C8EB7-1C7E-4E78-B00C-D96C3911DF6A}">
      <dgm:prSet/>
      <dgm:spPr/>
      <dgm:t>
        <a:bodyPr/>
        <a:lstStyle/>
        <a:p>
          <a:endParaRPr lang="en-US"/>
        </a:p>
      </dgm:t>
    </dgm:pt>
    <dgm:pt modelId="{1EB27A1A-B091-4666-9BEA-1CA394C72470}">
      <dgm:prSet/>
      <dgm:spPr/>
      <dgm:t>
        <a:bodyPr/>
        <a:lstStyle/>
        <a:p>
          <a:r>
            <a:rPr lang="nl-NL"/>
            <a:t>Economische en financiële draagkracht</a:t>
          </a:r>
          <a:endParaRPr lang="en-US"/>
        </a:p>
      </dgm:t>
    </dgm:pt>
    <dgm:pt modelId="{CCC6D03B-0FBA-4B97-BB2F-7468CB42D3D7}" type="parTrans" cxnId="{B14F1B30-6EFB-4E5D-8A7B-3BB70B6928FE}">
      <dgm:prSet/>
      <dgm:spPr/>
      <dgm:t>
        <a:bodyPr/>
        <a:lstStyle/>
        <a:p>
          <a:endParaRPr lang="en-US"/>
        </a:p>
      </dgm:t>
    </dgm:pt>
    <dgm:pt modelId="{F7A13FC3-696E-4917-952C-BE0325B834F0}" type="sibTrans" cxnId="{B14F1B30-6EFB-4E5D-8A7B-3BB70B6928FE}">
      <dgm:prSet/>
      <dgm:spPr/>
      <dgm:t>
        <a:bodyPr/>
        <a:lstStyle/>
        <a:p>
          <a:endParaRPr lang="en-US"/>
        </a:p>
      </dgm:t>
    </dgm:pt>
    <dgm:pt modelId="{64DC0473-6EFE-4C9A-897F-5D435C06439C}">
      <dgm:prSet/>
      <dgm:spPr/>
      <dgm:t>
        <a:bodyPr/>
        <a:lstStyle/>
        <a:p>
          <a:r>
            <a:rPr lang="nl-NL"/>
            <a:t>Technische – en beroepsbekwaamheid</a:t>
          </a:r>
          <a:endParaRPr lang="en-US"/>
        </a:p>
      </dgm:t>
    </dgm:pt>
    <dgm:pt modelId="{6104FA27-904C-474F-B52C-D456F2F3E6F4}" type="parTrans" cxnId="{456C7D3F-254C-4E9E-9196-8B38140A09F6}">
      <dgm:prSet/>
      <dgm:spPr/>
      <dgm:t>
        <a:bodyPr/>
        <a:lstStyle/>
        <a:p>
          <a:endParaRPr lang="en-US"/>
        </a:p>
      </dgm:t>
    </dgm:pt>
    <dgm:pt modelId="{B0B92182-D06B-40B0-85D3-4CD3E7D83C67}" type="sibTrans" cxnId="{456C7D3F-254C-4E9E-9196-8B38140A09F6}">
      <dgm:prSet/>
      <dgm:spPr/>
      <dgm:t>
        <a:bodyPr/>
        <a:lstStyle/>
        <a:p>
          <a:endParaRPr lang="en-US"/>
        </a:p>
      </dgm:t>
    </dgm:pt>
    <dgm:pt modelId="{E46BABC1-894D-49F1-A7CA-97FA6F6D36AA}">
      <dgm:prSet/>
      <dgm:spPr/>
      <dgm:t>
        <a:bodyPr/>
        <a:lstStyle/>
        <a:p>
          <a:r>
            <a:rPr lang="nl-NL"/>
            <a:t>Orde van Architecten</a:t>
          </a:r>
          <a:endParaRPr lang="en-US"/>
        </a:p>
      </dgm:t>
    </dgm:pt>
    <dgm:pt modelId="{9C26E547-78F4-42B6-B35A-535A1B927C01}" type="parTrans" cxnId="{1D51CB20-5B7C-47DF-B2CE-84DDECB723D9}">
      <dgm:prSet/>
      <dgm:spPr/>
      <dgm:t>
        <a:bodyPr/>
        <a:lstStyle/>
        <a:p>
          <a:endParaRPr lang="en-US"/>
        </a:p>
      </dgm:t>
    </dgm:pt>
    <dgm:pt modelId="{DF7B2530-7E34-4366-9B5C-254DCF6136D8}" type="sibTrans" cxnId="{1D51CB20-5B7C-47DF-B2CE-84DDECB723D9}">
      <dgm:prSet/>
      <dgm:spPr/>
      <dgm:t>
        <a:bodyPr/>
        <a:lstStyle/>
        <a:p>
          <a:endParaRPr lang="en-US"/>
        </a:p>
      </dgm:t>
    </dgm:pt>
    <dgm:pt modelId="{DAA350A4-3504-44BE-9B67-F3FCA2B41D67}">
      <dgm:prSet/>
      <dgm:spPr/>
      <dgm:t>
        <a:bodyPr/>
        <a:lstStyle/>
        <a:p>
          <a:r>
            <a:rPr lang="nl-NL"/>
            <a:t>Referenties </a:t>
          </a:r>
          <a:endParaRPr lang="en-US"/>
        </a:p>
      </dgm:t>
    </dgm:pt>
    <dgm:pt modelId="{AC972DEA-6813-424D-9345-8477F1C3C03D}" type="parTrans" cxnId="{9D00BD00-C5DF-4F7F-AFA8-EE83731F1E45}">
      <dgm:prSet/>
      <dgm:spPr/>
      <dgm:t>
        <a:bodyPr/>
        <a:lstStyle/>
        <a:p>
          <a:endParaRPr lang="en-US"/>
        </a:p>
      </dgm:t>
    </dgm:pt>
    <dgm:pt modelId="{338A7B5A-5C2B-4261-8CCA-4E07E84AD7BF}" type="sibTrans" cxnId="{9D00BD00-C5DF-4F7F-AFA8-EE83731F1E45}">
      <dgm:prSet/>
      <dgm:spPr/>
      <dgm:t>
        <a:bodyPr/>
        <a:lstStyle/>
        <a:p>
          <a:endParaRPr lang="en-US"/>
        </a:p>
      </dgm:t>
    </dgm:pt>
    <dgm:pt modelId="{E5A59C9E-9155-4FA2-99B1-EC943F56CF62}">
      <dgm:prSet/>
      <dgm:spPr/>
      <dgm:t>
        <a:bodyPr/>
        <a:lstStyle/>
        <a:p>
          <a:r>
            <a:rPr lang="nl-NL"/>
            <a:t>min 3 dossiers beschermde monumenten waarde min € 1.500.000</a:t>
          </a:r>
          <a:endParaRPr lang="en-US"/>
        </a:p>
      </dgm:t>
    </dgm:pt>
    <dgm:pt modelId="{C1B6E712-05C1-492E-83F4-4A2D9380B948}" type="parTrans" cxnId="{D3553F49-E4E8-4628-8CF4-084A2F171CD1}">
      <dgm:prSet/>
      <dgm:spPr/>
      <dgm:t>
        <a:bodyPr/>
        <a:lstStyle/>
        <a:p>
          <a:endParaRPr lang="en-US"/>
        </a:p>
      </dgm:t>
    </dgm:pt>
    <dgm:pt modelId="{782423C7-F6A7-47F5-BFC1-AD695CEC898C}" type="sibTrans" cxnId="{D3553F49-E4E8-4628-8CF4-084A2F171CD1}">
      <dgm:prSet/>
      <dgm:spPr/>
      <dgm:t>
        <a:bodyPr/>
        <a:lstStyle/>
        <a:p>
          <a:endParaRPr lang="en-US"/>
        </a:p>
      </dgm:t>
    </dgm:pt>
    <dgm:pt modelId="{EFC0EC58-00F6-41F9-9741-31FE300C38D1}">
      <dgm:prSet/>
      <dgm:spPr/>
      <dgm:t>
        <a:bodyPr/>
        <a:lstStyle/>
        <a:p>
          <a:r>
            <a:rPr lang="nl-NL"/>
            <a:t>min 2 projecten openbare dienst min € 1.000.000</a:t>
          </a:r>
          <a:endParaRPr lang="en-US"/>
        </a:p>
      </dgm:t>
    </dgm:pt>
    <dgm:pt modelId="{32DEE148-6972-4D03-9994-0B9FD673E94A}" type="parTrans" cxnId="{385BEA02-1BE4-4C50-A9FA-97CA402C835E}">
      <dgm:prSet/>
      <dgm:spPr/>
      <dgm:t>
        <a:bodyPr/>
        <a:lstStyle/>
        <a:p>
          <a:endParaRPr lang="en-US"/>
        </a:p>
      </dgm:t>
    </dgm:pt>
    <dgm:pt modelId="{666E4DF6-03B1-433E-8C9B-0D9FD080FA9B}" type="sibTrans" cxnId="{385BEA02-1BE4-4C50-A9FA-97CA402C835E}">
      <dgm:prSet/>
      <dgm:spPr/>
      <dgm:t>
        <a:bodyPr/>
        <a:lstStyle/>
        <a:p>
          <a:endParaRPr lang="en-US"/>
        </a:p>
      </dgm:t>
    </dgm:pt>
    <dgm:pt modelId="{60596C91-EB6A-410C-AE19-C4DF729BA0F3}">
      <dgm:prSet/>
      <dgm:spPr/>
      <dgm:t>
        <a:bodyPr/>
        <a:lstStyle/>
        <a:p>
          <a:r>
            <a:rPr lang="nl-NL"/>
            <a:t>Studie en beroepskwalificaties – min 5 j ervaring dossier mbt erfgoed</a:t>
          </a:r>
          <a:endParaRPr lang="en-US"/>
        </a:p>
      </dgm:t>
    </dgm:pt>
    <dgm:pt modelId="{DA61132A-0FBF-4E31-A0A1-B9B2DDC0D0E0}" type="parTrans" cxnId="{F282567D-1B6C-4791-9ADC-CA5AC333C9A3}">
      <dgm:prSet/>
      <dgm:spPr/>
      <dgm:t>
        <a:bodyPr/>
        <a:lstStyle/>
        <a:p>
          <a:endParaRPr lang="en-US"/>
        </a:p>
      </dgm:t>
    </dgm:pt>
    <dgm:pt modelId="{99EC2B4D-2A73-4D7A-9E76-46F67C3F3BE5}" type="sibTrans" cxnId="{F282567D-1B6C-4791-9ADC-CA5AC333C9A3}">
      <dgm:prSet/>
      <dgm:spPr/>
      <dgm:t>
        <a:bodyPr/>
        <a:lstStyle/>
        <a:p>
          <a:endParaRPr lang="en-US"/>
        </a:p>
      </dgm:t>
    </dgm:pt>
    <dgm:pt modelId="{9A18BBD7-1DC9-4AE4-9415-9CCF3A7CB49B}">
      <dgm:prSet/>
      <dgm:spPr/>
      <dgm:t>
        <a:bodyPr/>
        <a:lstStyle/>
        <a:p>
          <a:r>
            <a:rPr lang="nl-NL"/>
            <a:t>Gunningscriteria</a:t>
          </a:r>
          <a:endParaRPr lang="en-US"/>
        </a:p>
      </dgm:t>
    </dgm:pt>
    <dgm:pt modelId="{7EC9DAE4-3624-43EA-B490-D3010EF42ED4}" type="parTrans" cxnId="{F37D32B9-497E-4A48-9D0E-1991E9A92A4C}">
      <dgm:prSet/>
      <dgm:spPr/>
      <dgm:t>
        <a:bodyPr/>
        <a:lstStyle/>
        <a:p>
          <a:endParaRPr lang="en-US"/>
        </a:p>
      </dgm:t>
    </dgm:pt>
    <dgm:pt modelId="{0DD58957-2AC8-4D3E-865F-C0D562D19208}" type="sibTrans" cxnId="{F37D32B9-497E-4A48-9D0E-1991E9A92A4C}">
      <dgm:prSet/>
      <dgm:spPr/>
      <dgm:t>
        <a:bodyPr/>
        <a:lstStyle/>
        <a:p>
          <a:endParaRPr lang="en-US"/>
        </a:p>
      </dgm:t>
    </dgm:pt>
    <dgm:pt modelId="{AC7AAF26-2D80-41D1-93AD-2E8825476701}">
      <dgm:prSet/>
      <dgm:spPr/>
      <dgm:t>
        <a:bodyPr/>
        <a:lstStyle/>
        <a:p>
          <a:r>
            <a:rPr lang="nl-NL" dirty="0"/>
            <a:t>Prijs 						25%</a:t>
          </a:r>
          <a:endParaRPr lang="en-US" dirty="0"/>
        </a:p>
      </dgm:t>
    </dgm:pt>
    <dgm:pt modelId="{E0BDFEEF-AFA3-4D3E-87BD-CBB1EB554B9B}" type="parTrans" cxnId="{91F15021-8B8D-4098-98E3-A503E82CDAB6}">
      <dgm:prSet/>
      <dgm:spPr/>
      <dgm:t>
        <a:bodyPr/>
        <a:lstStyle/>
        <a:p>
          <a:endParaRPr lang="en-US"/>
        </a:p>
      </dgm:t>
    </dgm:pt>
    <dgm:pt modelId="{740800C8-940B-4123-87C6-3138EFFAD842}" type="sibTrans" cxnId="{91F15021-8B8D-4098-98E3-A503E82CDAB6}">
      <dgm:prSet/>
      <dgm:spPr/>
      <dgm:t>
        <a:bodyPr/>
        <a:lstStyle/>
        <a:p>
          <a:endParaRPr lang="en-US"/>
        </a:p>
      </dgm:t>
    </dgm:pt>
    <dgm:pt modelId="{5F30C1BD-5896-4358-A83B-AD9F59E2BB6C}">
      <dgm:prSet/>
      <dgm:spPr/>
      <dgm:t>
        <a:bodyPr/>
        <a:lstStyle/>
        <a:p>
          <a:r>
            <a:rPr lang="nl-NL" dirty="0"/>
            <a:t>Visie op en vertrouwdheid met erfgoed 		15%</a:t>
          </a:r>
          <a:endParaRPr lang="en-US" dirty="0"/>
        </a:p>
      </dgm:t>
    </dgm:pt>
    <dgm:pt modelId="{661849DA-C565-4FED-9822-A77B21DE4B71}" type="parTrans" cxnId="{28A8E191-7194-49EC-9C17-CFB289C3D033}">
      <dgm:prSet/>
      <dgm:spPr/>
      <dgm:t>
        <a:bodyPr/>
        <a:lstStyle/>
        <a:p>
          <a:endParaRPr lang="en-US"/>
        </a:p>
      </dgm:t>
    </dgm:pt>
    <dgm:pt modelId="{E1FC4F05-4BAA-4570-9ED0-A13A019424D1}" type="sibTrans" cxnId="{28A8E191-7194-49EC-9C17-CFB289C3D033}">
      <dgm:prSet/>
      <dgm:spPr/>
      <dgm:t>
        <a:bodyPr/>
        <a:lstStyle/>
        <a:p>
          <a:endParaRPr lang="en-US"/>
        </a:p>
      </dgm:t>
    </dgm:pt>
    <dgm:pt modelId="{0006E97F-3016-461B-AF6A-AC5DD0E4F11C}">
      <dgm:prSet/>
      <dgm:spPr/>
      <dgm:t>
        <a:bodyPr/>
        <a:lstStyle/>
        <a:p>
          <a:r>
            <a:rPr lang="nl-NL"/>
            <a:t>Plan van aanpak 				35%</a:t>
          </a:r>
          <a:endParaRPr lang="en-US"/>
        </a:p>
      </dgm:t>
    </dgm:pt>
    <dgm:pt modelId="{5299207C-A487-414B-B717-C6362866CA31}" type="parTrans" cxnId="{3A540D4B-6340-4579-AE50-960D2CBF5E37}">
      <dgm:prSet/>
      <dgm:spPr/>
      <dgm:t>
        <a:bodyPr/>
        <a:lstStyle/>
        <a:p>
          <a:endParaRPr lang="en-US"/>
        </a:p>
      </dgm:t>
    </dgm:pt>
    <dgm:pt modelId="{9AA1E53D-8F14-499F-92D3-80D012838A46}" type="sibTrans" cxnId="{3A540D4B-6340-4579-AE50-960D2CBF5E37}">
      <dgm:prSet/>
      <dgm:spPr/>
      <dgm:t>
        <a:bodyPr/>
        <a:lstStyle/>
        <a:p>
          <a:endParaRPr lang="en-US"/>
        </a:p>
      </dgm:t>
    </dgm:pt>
    <dgm:pt modelId="{2EA0944F-90B0-4F6A-891F-10F1B0020ECB}">
      <dgm:prSet/>
      <dgm:spPr/>
      <dgm:t>
        <a:bodyPr/>
        <a:lstStyle/>
        <a:p>
          <a:r>
            <a:rPr lang="nl-NL"/>
            <a:t>Budgetcontrole 				15%</a:t>
          </a:r>
          <a:endParaRPr lang="en-US"/>
        </a:p>
      </dgm:t>
    </dgm:pt>
    <dgm:pt modelId="{7ABAB6A3-F9E3-4EA8-920C-2E6CAE30B51A}" type="parTrans" cxnId="{3C58CD17-63B4-4B93-8A7C-02EF8EA0A04B}">
      <dgm:prSet/>
      <dgm:spPr/>
      <dgm:t>
        <a:bodyPr/>
        <a:lstStyle/>
        <a:p>
          <a:endParaRPr lang="en-US"/>
        </a:p>
      </dgm:t>
    </dgm:pt>
    <dgm:pt modelId="{00AF9931-8125-490A-9B46-96A7A6C870FE}" type="sibTrans" cxnId="{3C58CD17-63B4-4B93-8A7C-02EF8EA0A04B}">
      <dgm:prSet/>
      <dgm:spPr/>
      <dgm:t>
        <a:bodyPr/>
        <a:lstStyle/>
        <a:p>
          <a:endParaRPr lang="en-US"/>
        </a:p>
      </dgm:t>
    </dgm:pt>
    <dgm:pt modelId="{073A337A-C92F-43ED-AB2A-A842EDBB0526}">
      <dgm:prSet/>
      <dgm:spPr/>
      <dgm:t>
        <a:bodyPr/>
        <a:lstStyle/>
        <a:p>
          <a:r>
            <a:rPr lang="nl-NL"/>
            <a:t>Expertise team 				10%</a:t>
          </a:r>
          <a:endParaRPr lang="en-US"/>
        </a:p>
      </dgm:t>
    </dgm:pt>
    <dgm:pt modelId="{925ED06D-BAA4-4FFA-99CC-CEE1F35AA14A}" type="parTrans" cxnId="{20820296-4FFE-426B-A837-199CCCC8D289}">
      <dgm:prSet/>
      <dgm:spPr/>
      <dgm:t>
        <a:bodyPr/>
        <a:lstStyle/>
        <a:p>
          <a:endParaRPr lang="en-US"/>
        </a:p>
      </dgm:t>
    </dgm:pt>
    <dgm:pt modelId="{A2692568-B3C9-4CBF-AC59-C438258AD6BE}" type="sibTrans" cxnId="{20820296-4FFE-426B-A837-199CCCC8D289}">
      <dgm:prSet/>
      <dgm:spPr/>
      <dgm:t>
        <a:bodyPr/>
        <a:lstStyle/>
        <a:p>
          <a:endParaRPr lang="en-US"/>
        </a:p>
      </dgm:t>
    </dgm:pt>
    <dgm:pt modelId="{8F7947F2-5FF2-4804-B064-701D1A354ABA}" type="pres">
      <dgm:prSet presAssocID="{685F193D-70F4-4879-9288-6F95315C7AEB}" presName="linear" presStyleCnt="0">
        <dgm:presLayoutVars>
          <dgm:dir/>
          <dgm:animLvl val="lvl"/>
          <dgm:resizeHandles val="exact"/>
        </dgm:presLayoutVars>
      </dgm:prSet>
      <dgm:spPr/>
    </dgm:pt>
    <dgm:pt modelId="{DA3C8A39-918B-4CD9-94C0-EC781BBB314E}" type="pres">
      <dgm:prSet presAssocID="{F8F713CC-1C3E-4A06-A172-EA84D2A906E9}" presName="parentLin" presStyleCnt="0"/>
      <dgm:spPr/>
    </dgm:pt>
    <dgm:pt modelId="{02CCBACB-26D7-47E2-8635-404995F073A6}" type="pres">
      <dgm:prSet presAssocID="{F8F713CC-1C3E-4A06-A172-EA84D2A906E9}" presName="parentLeftMargin" presStyleLbl="node1" presStyleIdx="0" presStyleCnt="2"/>
      <dgm:spPr/>
    </dgm:pt>
    <dgm:pt modelId="{79545FAA-8543-4275-820A-45FE61A001A2}" type="pres">
      <dgm:prSet presAssocID="{F8F713CC-1C3E-4A06-A172-EA84D2A906E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A06EBC4-E190-4BB5-B50C-B3387806B06F}" type="pres">
      <dgm:prSet presAssocID="{F8F713CC-1C3E-4A06-A172-EA84D2A906E9}" presName="negativeSpace" presStyleCnt="0"/>
      <dgm:spPr/>
    </dgm:pt>
    <dgm:pt modelId="{79E81D96-D361-4B7A-81E8-961E4AD9D8F1}" type="pres">
      <dgm:prSet presAssocID="{F8F713CC-1C3E-4A06-A172-EA84D2A906E9}" presName="childText" presStyleLbl="conFgAcc1" presStyleIdx="0" presStyleCnt="2">
        <dgm:presLayoutVars>
          <dgm:bulletEnabled val="1"/>
        </dgm:presLayoutVars>
      </dgm:prSet>
      <dgm:spPr/>
    </dgm:pt>
    <dgm:pt modelId="{EA98E768-BF50-4AB6-8203-ECCA74581174}" type="pres">
      <dgm:prSet presAssocID="{89B16098-1953-4243-922E-F9252A13016B}" presName="spaceBetweenRectangles" presStyleCnt="0"/>
      <dgm:spPr/>
    </dgm:pt>
    <dgm:pt modelId="{A5093FC9-33FE-4F2F-B463-ADECC7324556}" type="pres">
      <dgm:prSet presAssocID="{9A18BBD7-1DC9-4AE4-9415-9CCF3A7CB49B}" presName="parentLin" presStyleCnt="0"/>
      <dgm:spPr/>
    </dgm:pt>
    <dgm:pt modelId="{FE8AE232-D7DF-48AE-A53B-7871FD56BBA3}" type="pres">
      <dgm:prSet presAssocID="{9A18BBD7-1DC9-4AE4-9415-9CCF3A7CB49B}" presName="parentLeftMargin" presStyleLbl="node1" presStyleIdx="0" presStyleCnt="2"/>
      <dgm:spPr/>
    </dgm:pt>
    <dgm:pt modelId="{FD1D161A-0A28-404D-85C1-58FBEE2AEC78}" type="pres">
      <dgm:prSet presAssocID="{9A18BBD7-1DC9-4AE4-9415-9CCF3A7CB49B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4DB7C91D-DAEB-4E44-8ECC-0348FE75E168}" type="pres">
      <dgm:prSet presAssocID="{9A18BBD7-1DC9-4AE4-9415-9CCF3A7CB49B}" presName="negativeSpace" presStyleCnt="0"/>
      <dgm:spPr/>
    </dgm:pt>
    <dgm:pt modelId="{35D5AAF5-8211-4C80-B00A-5CBCF8980F9A}" type="pres">
      <dgm:prSet presAssocID="{9A18BBD7-1DC9-4AE4-9415-9CCF3A7CB49B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9D00BD00-C5DF-4F7F-AFA8-EE83731F1E45}" srcId="{64DC0473-6EFE-4C9A-897F-5D435C06439C}" destId="{DAA350A4-3504-44BE-9B67-F3FCA2B41D67}" srcOrd="1" destOrd="0" parTransId="{AC972DEA-6813-424D-9345-8477F1C3C03D}" sibTransId="{338A7B5A-5C2B-4261-8CCA-4E07E84AD7BF}"/>
    <dgm:cxn modelId="{385BEA02-1BE4-4C50-A9FA-97CA402C835E}" srcId="{DAA350A4-3504-44BE-9B67-F3FCA2B41D67}" destId="{EFC0EC58-00F6-41F9-9741-31FE300C38D1}" srcOrd="1" destOrd="0" parTransId="{32DEE148-6972-4D03-9994-0B9FD673E94A}" sibTransId="{666E4DF6-03B1-433E-8C9B-0D9FD080FA9B}"/>
    <dgm:cxn modelId="{F1594D08-F5C8-4118-A348-8EC135B0BB0F}" type="presOf" srcId="{9A18BBD7-1DC9-4AE4-9415-9CCF3A7CB49B}" destId="{FD1D161A-0A28-404D-85C1-58FBEE2AEC78}" srcOrd="1" destOrd="0" presId="urn:microsoft.com/office/officeart/2005/8/layout/list1"/>
    <dgm:cxn modelId="{3C58CD17-63B4-4B93-8A7C-02EF8EA0A04B}" srcId="{9A18BBD7-1DC9-4AE4-9415-9CCF3A7CB49B}" destId="{2EA0944F-90B0-4F6A-891F-10F1B0020ECB}" srcOrd="3" destOrd="0" parTransId="{7ABAB6A3-F9E3-4EA8-920C-2E6CAE30B51A}" sibTransId="{00AF9931-8125-490A-9B46-96A7A6C870FE}"/>
    <dgm:cxn modelId="{1D51CB20-5B7C-47DF-B2CE-84DDECB723D9}" srcId="{64DC0473-6EFE-4C9A-897F-5D435C06439C}" destId="{E46BABC1-894D-49F1-A7CA-97FA6F6D36AA}" srcOrd="0" destOrd="0" parTransId="{9C26E547-78F4-42B6-B35A-535A1B927C01}" sibTransId="{DF7B2530-7E34-4366-9B5C-254DCF6136D8}"/>
    <dgm:cxn modelId="{91F15021-8B8D-4098-98E3-A503E82CDAB6}" srcId="{9A18BBD7-1DC9-4AE4-9415-9CCF3A7CB49B}" destId="{AC7AAF26-2D80-41D1-93AD-2E8825476701}" srcOrd="0" destOrd="0" parTransId="{E0BDFEEF-AFA3-4D3E-87BD-CBB1EB554B9B}" sibTransId="{740800C8-940B-4123-87C6-3138EFFAD842}"/>
    <dgm:cxn modelId="{3E315E2D-8C14-490A-A955-9BAC2AA7C215}" type="presOf" srcId="{073A337A-C92F-43ED-AB2A-A842EDBB0526}" destId="{35D5AAF5-8211-4C80-B00A-5CBCF8980F9A}" srcOrd="0" destOrd="4" presId="urn:microsoft.com/office/officeart/2005/8/layout/list1"/>
    <dgm:cxn modelId="{B14F1B30-6EFB-4E5D-8A7B-3BB70B6928FE}" srcId="{F8F713CC-1C3E-4A06-A172-EA84D2A906E9}" destId="{1EB27A1A-B091-4666-9BEA-1CA394C72470}" srcOrd="0" destOrd="0" parTransId="{CCC6D03B-0FBA-4B97-BB2F-7468CB42D3D7}" sibTransId="{F7A13FC3-696E-4917-952C-BE0325B834F0}"/>
    <dgm:cxn modelId="{4634673B-F706-4FBC-A1D9-4D5DD3D548D7}" type="presOf" srcId="{5F30C1BD-5896-4358-A83B-AD9F59E2BB6C}" destId="{35D5AAF5-8211-4C80-B00A-5CBCF8980F9A}" srcOrd="0" destOrd="1" presId="urn:microsoft.com/office/officeart/2005/8/layout/list1"/>
    <dgm:cxn modelId="{456C7D3F-254C-4E9E-9196-8B38140A09F6}" srcId="{F8F713CC-1C3E-4A06-A172-EA84D2A906E9}" destId="{64DC0473-6EFE-4C9A-897F-5D435C06439C}" srcOrd="1" destOrd="0" parTransId="{6104FA27-904C-474F-B52C-D456F2F3E6F4}" sibTransId="{B0B92182-D06B-40B0-85D3-4CD3E7D83C67}"/>
    <dgm:cxn modelId="{488C5263-90A9-4860-90A5-88C90A5921C8}" type="presOf" srcId="{E5A59C9E-9155-4FA2-99B1-EC943F56CF62}" destId="{79E81D96-D361-4B7A-81E8-961E4AD9D8F1}" srcOrd="0" destOrd="4" presId="urn:microsoft.com/office/officeart/2005/8/layout/list1"/>
    <dgm:cxn modelId="{D3553F49-E4E8-4628-8CF4-084A2F171CD1}" srcId="{DAA350A4-3504-44BE-9B67-F3FCA2B41D67}" destId="{E5A59C9E-9155-4FA2-99B1-EC943F56CF62}" srcOrd="0" destOrd="0" parTransId="{C1B6E712-05C1-492E-83F4-4A2D9380B948}" sibTransId="{782423C7-F6A7-47F5-BFC1-AD695CEC898C}"/>
    <dgm:cxn modelId="{443B394A-3180-4E34-AF6D-C1EAC365F08F}" type="presOf" srcId="{1EB27A1A-B091-4666-9BEA-1CA394C72470}" destId="{79E81D96-D361-4B7A-81E8-961E4AD9D8F1}" srcOrd="0" destOrd="0" presId="urn:microsoft.com/office/officeart/2005/8/layout/list1"/>
    <dgm:cxn modelId="{3A540D4B-6340-4579-AE50-960D2CBF5E37}" srcId="{9A18BBD7-1DC9-4AE4-9415-9CCF3A7CB49B}" destId="{0006E97F-3016-461B-AF6A-AC5DD0E4F11C}" srcOrd="2" destOrd="0" parTransId="{5299207C-A487-414B-B717-C6362866CA31}" sibTransId="{9AA1E53D-8F14-499F-92D3-80D012838A46}"/>
    <dgm:cxn modelId="{8435A277-62C7-4EF1-A34B-6359E0BCB4E8}" type="presOf" srcId="{E46BABC1-894D-49F1-A7CA-97FA6F6D36AA}" destId="{79E81D96-D361-4B7A-81E8-961E4AD9D8F1}" srcOrd="0" destOrd="2" presId="urn:microsoft.com/office/officeart/2005/8/layout/list1"/>
    <dgm:cxn modelId="{EC8C6358-9E8A-4051-A8EE-36F941AE2A08}" type="presOf" srcId="{0006E97F-3016-461B-AF6A-AC5DD0E4F11C}" destId="{35D5AAF5-8211-4C80-B00A-5CBCF8980F9A}" srcOrd="0" destOrd="2" presId="urn:microsoft.com/office/officeart/2005/8/layout/list1"/>
    <dgm:cxn modelId="{2775627A-C83E-459B-9890-C2C41B7DB8F7}" type="presOf" srcId="{64DC0473-6EFE-4C9A-897F-5D435C06439C}" destId="{79E81D96-D361-4B7A-81E8-961E4AD9D8F1}" srcOrd="0" destOrd="1" presId="urn:microsoft.com/office/officeart/2005/8/layout/list1"/>
    <dgm:cxn modelId="{F282567D-1B6C-4791-9ADC-CA5AC333C9A3}" srcId="{64DC0473-6EFE-4C9A-897F-5D435C06439C}" destId="{60596C91-EB6A-410C-AE19-C4DF729BA0F3}" srcOrd="2" destOrd="0" parTransId="{DA61132A-0FBF-4E31-A0A1-B9B2DDC0D0E0}" sibTransId="{99EC2B4D-2A73-4D7A-9E76-46F67C3F3BE5}"/>
    <dgm:cxn modelId="{342D1A81-1A01-4492-81BC-39E61EAD45D3}" type="presOf" srcId="{F8F713CC-1C3E-4A06-A172-EA84D2A906E9}" destId="{02CCBACB-26D7-47E2-8635-404995F073A6}" srcOrd="0" destOrd="0" presId="urn:microsoft.com/office/officeart/2005/8/layout/list1"/>
    <dgm:cxn modelId="{C5089D88-8C35-4615-AE13-AFBD94229DDD}" type="presOf" srcId="{DAA350A4-3504-44BE-9B67-F3FCA2B41D67}" destId="{79E81D96-D361-4B7A-81E8-961E4AD9D8F1}" srcOrd="0" destOrd="3" presId="urn:microsoft.com/office/officeart/2005/8/layout/list1"/>
    <dgm:cxn modelId="{9C42D38A-351D-4370-ADBD-9529F93FA64F}" type="presOf" srcId="{60596C91-EB6A-410C-AE19-C4DF729BA0F3}" destId="{79E81D96-D361-4B7A-81E8-961E4AD9D8F1}" srcOrd="0" destOrd="6" presId="urn:microsoft.com/office/officeart/2005/8/layout/list1"/>
    <dgm:cxn modelId="{28A8E191-7194-49EC-9C17-CFB289C3D033}" srcId="{9A18BBD7-1DC9-4AE4-9415-9CCF3A7CB49B}" destId="{5F30C1BD-5896-4358-A83B-AD9F59E2BB6C}" srcOrd="1" destOrd="0" parTransId="{661849DA-C565-4FED-9822-A77B21DE4B71}" sibTransId="{E1FC4F05-4BAA-4570-9ED0-A13A019424D1}"/>
    <dgm:cxn modelId="{20820296-4FFE-426B-A837-199CCCC8D289}" srcId="{9A18BBD7-1DC9-4AE4-9415-9CCF3A7CB49B}" destId="{073A337A-C92F-43ED-AB2A-A842EDBB0526}" srcOrd="4" destOrd="0" parTransId="{925ED06D-BAA4-4FFA-99CC-CEE1F35AA14A}" sibTransId="{A2692568-B3C9-4CBF-AC59-C438258AD6BE}"/>
    <dgm:cxn modelId="{AB8D0AA8-6A51-4182-BBA3-E0AA65E20BDF}" type="presOf" srcId="{9A18BBD7-1DC9-4AE4-9415-9CCF3A7CB49B}" destId="{FE8AE232-D7DF-48AE-A53B-7871FD56BBA3}" srcOrd="0" destOrd="0" presId="urn:microsoft.com/office/officeart/2005/8/layout/list1"/>
    <dgm:cxn modelId="{517541B3-1AB2-4F4A-95F2-42E818D15DE3}" type="presOf" srcId="{685F193D-70F4-4879-9288-6F95315C7AEB}" destId="{8F7947F2-5FF2-4804-B064-701D1A354ABA}" srcOrd="0" destOrd="0" presId="urn:microsoft.com/office/officeart/2005/8/layout/list1"/>
    <dgm:cxn modelId="{749C8EB7-1C7E-4E78-B00C-D96C3911DF6A}" srcId="{685F193D-70F4-4879-9288-6F95315C7AEB}" destId="{F8F713CC-1C3E-4A06-A172-EA84D2A906E9}" srcOrd="0" destOrd="0" parTransId="{A683F67B-CB44-4724-ADFF-169756DF9F5B}" sibTransId="{89B16098-1953-4243-922E-F9252A13016B}"/>
    <dgm:cxn modelId="{F37D32B9-497E-4A48-9D0E-1991E9A92A4C}" srcId="{685F193D-70F4-4879-9288-6F95315C7AEB}" destId="{9A18BBD7-1DC9-4AE4-9415-9CCF3A7CB49B}" srcOrd="1" destOrd="0" parTransId="{7EC9DAE4-3624-43EA-B490-D3010EF42ED4}" sibTransId="{0DD58957-2AC8-4D3E-865F-C0D562D19208}"/>
    <dgm:cxn modelId="{3D443ED8-A6E8-4D84-9B75-17D3D8CC93F8}" type="presOf" srcId="{F8F713CC-1C3E-4A06-A172-EA84D2A906E9}" destId="{79545FAA-8543-4275-820A-45FE61A001A2}" srcOrd="1" destOrd="0" presId="urn:microsoft.com/office/officeart/2005/8/layout/list1"/>
    <dgm:cxn modelId="{B3D1A5E0-1F4E-44DD-98D3-65DAB3D2043E}" type="presOf" srcId="{2EA0944F-90B0-4F6A-891F-10F1B0020ECB}" destId="{35D5AAF5-8211-4C80-B00A-5CBCF8980F9A}" srcOrd="0" destOrd="3" presId="urn:microsoft.com/office/officeart/2005/8/layout/list1"/>
    <dgm:cxn modelId="{2CF0A9E5-68E6-4A5D-9505-46C3C2D390A6}" type="presOf" srcId="{EFC0EC58-00F6-41F9-9741-31FE300C38D1}" destId="{79E81D96-D361-4B7A-81E8-961E4AD9D8F1}" srcOrd="0" destOrd="5" presId="urn:microsoft.com/office/officeart/2005/8/layout/list1"/>
    <dgm:cxn modelId="{27742DF9-3BBF-4284-8D51-8F3C5D642943}" type="presOf" srcId="{AC7AAF26-2D80-41D1-93AD-2E8825476701}" destId="{35D5AAF5-8211-4C80-B00A-5CBCF8980F9A}" srcOrd="0" destOrd="0" presId="urn:microsoft.com/office/officeart/2005/8/layout/list1"/>
    <dgm:cxn modelId="{C21B41F7-E80A-4F3E-90B7-0F732286DB97}" type="presParOf" srcId="{8F7947F2-5FF2-4804-B064-701D1A354ABA}" destId="{DA3C8A39-918B-4CD9-94C0-EC781BBB314E}" srcOrd="0" destOrd="0" presId="urn:microsoft.com/office/officeart/2005/8/layout/list1"/>
    <dgm:cxn modelId="{C451D3EE-94E5-433B-90E7-33634FD92D32}" type="presParOf" srcId="{DA3C8A39-918B-4CD9-94C0-EC781BBB314E}" destId="{02CCBACB-26D7-47E2-8635-404995F073A6}" srcOrd="0" destOrd="0" presId="urn:microsoft.com/office/officeart/2005/8/layout/list1"/>
    <dgm:cxn modelId="{7EB9224A-89C6-4C45-81C0-A3E3BFBCEFA7}" type="presParOf" srcId="{DA3C8A39-918B-4CD9-94C0-EC781BBB314E}" destId="{79545FAA-8543-4275-820A-45FE61A001A2}" srcOrd="1" destOrd="0" presId="urn:microsoft.com/office/officeart/2005/8/layout/list1"/>
    <dgm:cxn modelId="{E8D79695-B89D-47BC-A419-B823EFC9DDA0}" type="presParOf" srcId="{8F7947F2-5FF2-4804-B064-701D1A354ABA}" destId="{AA06EBC4-E190-4BB5-B50C-B3387806B06F}" srcOrd="1" destOrd="0" presId="urn:microsoft.com/office/officeart/2005/8/layout/list1"/>
    <dgm:cxn modelId="{A53C52D6-FA43-43B0-B29A-20CE0E6DF51A}" type="presParOf" srcId="{8F7947F2-5FF2-4804-B064-701D1A354ABA}" destId="{79E81D96-D361-4B7A-81E8-961E4AD9D8F1}" srcOrd="2" destOrd="0" presId="urn:microsoft.com/office/officeart/2005/8/layout/list1"/>
    <dgm:cxn modelId="{9D64B433-3762-4355-AB7A-6142A1A80CEA}" type="presParOf" srcId="{8F7947F2-5FF2-4804-B064-701D1A354ABA}" destId="{EA98E768-BF50-4AB6-8203-ECCA74581174}" srcOrd="3" destOrd="0" presId="urn:microsoft.com/office/officeart/2005/8/layout/list1"/>
    <dgm:cxn modelId="{F2849876-7E15-41EB-ABA2-4AB4C1ED031E}" type="presParOf" srcId="{8F7947F2-5FF2-4804-B064-701D1A354ABA}" destId="{A5093FC9-33FE-4F2F-B463-ADECC7324556}" srcOrd="4" destOrd="0" presId="urn:microsoft.com/office/officeart/2005/8/layout/list1"/>
    <dgm:cxn modelId="{F83B6D39-C00C-4D3D-84ED-0D8E48908D0F}" type="presParOf" srcId="{A5093FC9-33FE-4F2F-B463-ADECC7324556}" destId="{FE8AE232-D7DF-48AE-A53B-7871FD56BBA3}" srcOrd="0" destOrd="0" presId="urn:microsoft.com/office/officeart/2005/8/layout/list1"/>
    <dgm:cxn modelId="{26966F6E-B579-4BC2-BC1C-5214B7B384DE}" type="presParOf" srcId="{A5093FC9-33FE-4F2F-B463-ADECC7324556}" destId="{FD1D161A-0A28-404D-85C1-58FBEE2AEC78}" srcOrd="1" destOrd="0" presId="urn:microsoft.com/office/officeart/2005/8/layout/list1"/>
    <dgm:cxn modelId="{6B8EED86-4F3C-4231-B9D5-992B8D1538FF}" type="presParOf" srcId="{8F7947F2-5FF2-4804-B064-701D1A354ABA}" destId="{4DB7C91D-DAEB-4E44-8ECC-0348FE75E168}" srcOrd="5" destOrd="0" presId="urn:microsoft.com/office/officeart/2005/8/layout/list1"/>
    <dgm:cxn modelId="{41CDA2CE-D30A-4B4C-AC44-860B190C3EC6}" type="presParOf" srcId="{8F7947F2-5FF2-4804-B064-701D1A354ABA}" destId="{35D5AAF5-8211-4C80-B00A-5CBCF8980F9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5567521-F163-4D7D-AFF3-79F45B0A1AAA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3431F196-342D-4B4F-B7B9-D9346EB869A2}">
      <dgm:prSet/>
      <dgm:spPr/>
      <dgm:t>
        <a:bodyPr/>
        <a:lstStyle/>
        <a:p>
          <a:pPr>
            <a:defRPr cap="all"/>
          </a:pPr>
          <a:r>
            <a:rPr lang="nl-NL"/>
            <a:t>Voorstudies : architecturale, stabiliteits- en technische studies </a:t>
          </a:r>
          <a:endParaRPr lang="en-US"/>
        </a:p>
      </dgm:t>
    </dgm:pt>
    <dgm:pt modelId="{2FB963C0-781D-4088-92A2-12B5FA0D39CA}" type="parTrans" cxnId="{E53ACFE1-4640-4A7A-B822-3B4D7367F399}">
      <dgm:prSet/>
      <dgm:spPr/>
      <dgm:t>
        <a:bodyPr/>
        <a:lstStyle/>
        <a:p>
          <a:endParaRPr lang="en-US"/>
        </a:p>
      </dgm:t>
    </dgm:pt>
    <dgm:pt modelId="{8703FFDE-D5E7-4BD9-B897-D0D83EA1CCF5}" type="sibTrans" cxnId="{E53ACFE1-4640-4A7A-B822-3B4D7367F399}">
      <dgm:prSet/>
      <dgm:spPr/>
      <dgm:t>
        <a:bodyPr/>
        <a:lstStyle/>
        <a:p>
          <a:endParaRPr lang="en-US"/>
        </a:p>
      </dgm:t>
    </dgm:pt>
    <dgm:pt modelId="{D47D86AE-3797-495E-8542-16D605E2C86D}">
      <dgm:prSet/>
      <dgm:spPr/>
      <dgm:t>
        <a:bodyPr/>
        <a:lstStyle/>
        <a:p>
          <a:pPr>
            <a:defRPr cap="all"/>
          </a:pPr>
          <a:r>
            <a:rPr lang="nl-NL"/>
            <a:t>Kernopdracht: opmaak van een ontwerpplan</a:t>
          </a:r>
          <a:endParaRPr lang="en-US"/>
        </a:p>
      </dgm:t>
    </dgm:pt>
    <dgm:pt modelId="{2BA83626-54DC-460D-B9EA-D051E06F1C71}" type="parTrans" cxnId="{3B6D3147-C708-4050-B3A6-43F70FD3AB58}">
      <dgm:prSet/>
      <dgm:spPr/>
      <dgm:t>
        <a:bodyPr/>
        <a:lstStyle/>
        <a:p>
          <a:endParaRPr lang="en-US"/>
        </a:p>
      </dgm:t>
    </dgm:pt>
    <dgm:pt modelId="{054AC9D2-7CC9-426C-89AC-70A1E070760C}" type="sibTrans" cxnId="{3B6D3147-C708-4050-B3A6-43F70FD3AB58}">
      <dgm:prSet/>
      <dgm:spPr/>
      <dgm:t>
        <a:bodyPr/>
        <a:lstStyle/>
        <a:p>
          <a:endParaRPr lang="en-US"/>
        </a:p>
      </dgm:t>
    </dgm:pt>
    <dgm:pt modelId="{FC0CFCC5-5EAD-4C6B-A62E-B8DF8470799B}">
      <dgm:prSet/>
      <dgm:spPr/>
      <dgm:t>
        <a:bodyPr/>
        <a:lstStyle/>
        <a:p>
          <a:pPr>
            <a:defRPr cap="all"/>
          </a:pPr>
          <a:r>
            <a:rPr lang="nl-NL"/>
            <a:t>Vergunningen : omgevingsvergunning / subsidiedossier</a:t>
          </a:r>
          <a:endParaRPr lang="en-US"/>
        </a:p>
      </dgm:t>
    </dgm:pt>
    <dgm:pt modelId="{FEF7F996-9F30-4F4B-8B38-F112647CB312}" type="parTrans" cxnId="{E1897A66-6064-4422-8B73-00A4E5DB45FB}">
      <dgm:prSet/>
      <dgm:spPr/>
      <dgm:t>
        <a:bodyPr/>
        <a:lstStyle/>
        <a:p>
          <a:endParaRPr lang="en-US"/>
        </a:p>
      </dgm:t>
    </dgm:pt>
    <dgm:pt modelId="{629AA9FF-A17D-43B7-A43A-22B6C300EED3}" type="sibTrans" cxnId="{E1897A66-6064-4422-8B73-00A4E5DB45FB}">
      <dgm:prSet/>
      <dgm:spPr/>
      <dgm:t>
        <a:bodyPr/>
        <a:lstStyle/>
        <a:p>
          <a:endParaRPr lang="en-US"/>
        </a:p>
      </dgm:t>
    </dgm:pt>
    <dgm:pt modelId="{3AC596E7-A16E-405E-A609-F31BEA4D8E40}">
      <dgm:prSet/>
      <dgm:spPr/>
      <dgm:t>
        <a:bodyPr/>
        <a:lstStyle/>
        <a:p>
          <a:pPr>
            <a:defRPr cap="all"/>
          </a:pPr>
          <a:r>
            <a:rPr lang="nl-NL"/>
            <a:t>Werfcontrole : opvolging en leiding werken</a:t>
          </a:r>
          <a:endParaRPr lang="en-US"/>
        </a:p>
      </dgm:t>
    </dgm:pt>
    <dgm:pt modelId="{9348CEEA-3820-4DE2-9269-2032821EE7A0}" type="parTrans" cxnId="{E08A3E25-D998-494D-81B6-AA92F50306EB}">
      <dgm:prSet/>
      <dgm:spPr/>
      <dgm:t>
        <a:bodyPr/>
        <a:lstStyle/>
        <a:p>
          <a:endParaRPr lang="en-US"/>
        </a:p>
      </dgm:t>
    </dgm:pt>
    <dgm:pt modelId="{8AC2892E-2281-4393-8FF7-098DE436A884}" type="sibTrans" cxnId="{E08A3E25-D998-494D-81B6-AA92F50306EB}">
      <dgm:prSet/>
      <dgm:spPr/>
      <dgm:t>
        <a:bodyPr/>
        <a:lstStyle/>
        <a:p>
          <a:endParaRPr lang="en-US"/>
        </a:p>
      </dgm:t>
    </dgm:pt>
    <dgm:pt modelId="{D7F61224-83B4-45F0-9C83-829F3D4B204D}">
      <dgm:prSet/>
      <dgm:spPr/>
      <dgm:t>
        <a:bodyPr/>
        <a:lstStyle/>
        <a:p>
          <a:pPr>
            <a:defRPr cap="all"/>
          </a:pPr>
          <a:r>
            <a:rPr lang="nl-NL"/>
            <a:t>Budgetbeheer : ramingen en vorderingsstaten</a:t>
          </a:r>
          <a:endParaRPr lang="en-US"/>
        </a:p>
      </dgm:t>
    </dgm:pt>
    <dgm:pt modelId="{64A18D65-C2D8-4AD8-AD7B-C454A09CB524}" type="parTrans" cxnId="{C2D5DF22-B6E9-4254-99EF-23979701402E}">
      <dgm:prSet/>
      <dgm:spPr/>
      <dgm:t>
        <a:bodyPr/>
        <a:lstStyle/>
        <a:p>
          <a:endParaRPr lang="en-US"/>
        </a:p>
      </dgm:t>
    </dgm:pt>
    <dgm:pt modelId="{DA90578F-2FFE-490F-8F21-01BB8D9DAFB1}" type="sibTrans" cxnId="{C2D5DF22-B6E9-4254-99EF-23979701402E}">
      <dgm:prSet/>
      <dgm:spPr/>
      <dgm:t>
        <a:bodyPr/>
        <a:lstStyle/>
        <a:p>
          <a:endParaRPr lang="en-US"/>
        </a:p>
      </dgm:t>
    </dgm:pt>
    <dgm:pt modelId="{5DB631FE-D396-4E05-B717-496E02F8CDE0}" type="pres">
      <dgm:prSet presAssocID="{75567521-F163-4D7D-AFF3-79F45B0A1AAA}" presName="root" presStyleCnt="0">
        <dgm:presLayoutVars>
          <dgm:dir/>
          <dgm:resizeHandles val="exact"/>
        </dgm:presLayoutVars>
      </dgm:prSet>
      <dgm:spPr/>
    </dgm:pt>
    <dgm:pt modelId="{0BF8AD0A-1069-4F8F-AF18-80A5D04AF216}" type="pres">
      <dgm:prSet presAssocID="{3431F196-342D-4B4F-B7B9-D9346EB869A2}" presName="compNode" presStyleCnt="0"/>
      <dgm:spPr/>
    </dgm:pt>
    <dgm:pt modelId="{D80B1DBE-CFFB-4B3B-9834-3FF42A369825}" type="pres">
      <dgm:prSet presAssocID="{3431F196-342D-4B4F-B7B9-D9346EB869A2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37FE2F6E-79BF-40AA-84DE-D7D8B8AA6ADF}" type="pres">
      <dgm:prSet presAssocID="{3431F196-342D-4B4F-B7B9-D9346EB869A2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ustomer Review"/>
        </a:ext>
      </dgm:extLst>
    </dgm:pt>
    <dgm:pt modelId="{32AF98DD-7373-46BE-8CAB-D74010B5DCF5}" type="pres">
      <dgm:prSet presAssocID="{3431F196-342D-4B4F-B7B9-D9346EB869A2}" presName="spaceRect" presStyleCnt="0"/>
      <dgm:spPr/>
    </dgm:pt>
    <dgm:pt modelId="{65B8A384-7080-431E-A779-85A8C089EA11}" type="pres">
      <dgm:prSet presAssocID="{3431F196-342D-4B4F-B7B9-D9346EB869A2}" presName="textRect" presStyleLbl="revTx" presStyleIdx="0" presStyleCnt="5">
        <dgm:presLayoutVars>
          <dgm:chMax val="1"/>
          <dgm:chPref val="1"/>
        </dgm:presLayoutVars>
      </dgm:prSet>
      <dgm:spPr/>
    </dgm:pt>
    <dgm:pt modelId="{B1BCE18C-D4A5-4F1F-B59B-590A93079541}" type="pres">
      <dgm:prSet presAssocID="{8703FFDE-D5E7-4BD9-B897-D0D83EA1CCF5}" presName="sibTrans" presStyleCnt="0"/>
      <dgm:spPr/>
    </dgm:pt>
    <dgm:pt modelId="{7295067E-3D3A-4F8B-BCED-EBF279A5FCC5}" type="pres">
      <dgm:prSet presAssocID="{D47D86AE-3797-495E-8542-16D605E2C86D}" presName="compNode" presStyleCnt="0"/>
      <dgm:spPr/>
    </dgm:pt>
    <dgm:pt modelId="{77AEDC31-38D4-46AB-BF77-4A4AF93818BA}" type="pres">
      <dgm:prSet presAssocID="{D47D86AE-3797-495E-8542-16D605E2C86D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C8BC0BC0-D687-42CF-8DA3-A9C086832163}" type="pres">
      <dgm:prSet presAssocID="{D47D86AE-3797-495E-8542-16D605E2C86D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bel"/>
        </a:ext>
      </dgm:extLst>
    </dgm:pt>
    <dgm:pt modelId="{62A28FB8-694A-4CFD-943B-C9F80A332A6F}" type="pres">
      <dgm:prSet presAssocID="{D47D86AE-3797-495E-8542-16D605E2C86D}" presName="spaceRect" presStyleCnt="0"/>
      <dgm:spPr/>
    </dgm:pt>
    <dgm:pt modelId="{204B0F79-8F17-4A59-BBF6-59D766B29244}" type="pres">
      <dgm:prSet presAssocID="{D47D86AE-3797-495E-8542-16D605E2C86D}" presName="textRect" presStyleLbl="revTx" presStyleIdx="1" presStyleCnt="5">
        <dgm:presLayoutVars>
          <dgm:chMax val="1"/>
          <dgm:chPref val="1"/>
        </dgm:presLayoutVars>
      </dgm:prSet>
      <dgm:spPr/>
    </dgm:pt>
    <dgm:pt modelId="{EA4F9785-3E33-46BB-87FE-0AAB3FC8E385}" type="pres">
      <dgm:prSet presAssocID="{054AC9D2-7CC9-426C-89AC-70A1E070760C}" presName="sibTrans" presStyleCnt="0"/>
      <dgm:spPr/>
    </dgm:pt>
    <dgm:pt modelId="{AFE388EF-8F23-4E21-893F-82B5B196E049}" type="pres">
      <dgm:prSet presAssocID="{FC0CFCC5-5EAD-4C6B-A62E-B8DF8470799B}" presName="compNode" presStyleCnt="0"/>
      <dgm:spPr/>
    </dgm:pt>
    <dgm:pt modelId="{19A58FFB-23C8-4B3A-AB8F-908505C11998}" type="pres">
      <dgm:prSet presAssocID="{FC0CFCC5-5EAD-4C6B-A62E-B8DF8470799B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11461A60-B25D-43B0-84DC-F3E9E5037821}" type="pres">
      <dgm:prSet presAssocID="{FC0CFCC5-5EAD-4C6B-A62E-B8DF8470799B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B2168F9E-6ADF-4782-B2FC-76F17B8B8D8A}" type="pres">
      <dgm:prSet presAssocID="{FC0CFCC5-5EAD-4C6B-A62E-B8DF8470799B}" presName="spaceRect" presStyleCnt="0"/>
      <dgm:spPr/>
    </dgm:pt>
    <dgm:pt modelId="{A17BB477-5E54-43E8-A38F-36C6DAF5DC7B}" type="pres">
      <dgm:prSet presAssocID="{FC0CFCC5-5EAD-4C6B-A62E-B8DF8470799B}" presName="textRect" presStyleLbl="revTx" presStyleIdx="2" presStyleCnt="5">
        <dgm:presLayoutVars>
          <dgm:chMax val="1"/>
          <dgm:chPref val="1"/>
        </dgm:presLayoutVars>
      </dgm:prSet>
      <dgm:spPr/>
    </dgm:pt>
    <dgm:pt modelId="{0FEF0ADB-835B-4538-B833-D91278323DAC}" type="pres">
      <dgm:prSet presAssocID="{629AA9FF-A17D-43B7-A43A-22B6C300EED3}" presName="sibTrans" presStyleCnt="0"/>
      <dgm:spPr/>
    </dgm:pt>
    <dgm:pt modelId="{FC6EB590-7256-4543-9385-7D50FA533C1C}" type="pres">
      <dgm:prSet presAssocID="{3AC596E7-A16E-405E-A609-F31BEA4D8E40}" presName="compNode" presStyleCnt="0"/>
      <dgm:spPr/>
    </dgm:pt>
    <dgm:pt modelId="{E872DAAF-9969-4477-9339-56B3172E180D}" type="pres">
      <dgm:prSet presAssocID="{3AC596E7-A16E-405E-A609-F31BEA4D8E40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704F89E4-F170-4504-B05E-ABA9807F7935}" type="pres">
      <dgm:prSet presAssocID="{3AC596E7-A16E-405E-A609-F31BEA4D8E40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92B7018B-5F45-4DA8-BB29-5DF1911D7975}" type="pres">
      <dgm:prSet presAssocID="{3AC596E7-A16E-405E-A609-F31BEA4D8E40}" presName="spaceRect" presStyleCnt="0"/>
      <dgm:spPr/>
    </dgm:pt>
    <dgm:pt modelId="{88E99673-2785-4728-907C-7A27150C546E}" type="pres">
      <dgm:prSet presAssocID="{3AC596E7-A16E-405E-A609-F31BEA4D8E40}" presName="textRect" presStyleLbl="revTx" presStyleIdx="3" presStyleCnt="5">
        <dgm:presLayoutVars>
          <dgm:chMax val="1"/>
          <dgm:chPref val="1"/>
        </dgm:presLayoutVars>
      </dgm:prSet>
      <dgm:spPr/>
    </dgm:pt>
    <dgm:pt modelId="{08105943-9E28-4FA8-B6D8-255D16F53472}" type="pres">
      <dgm:prSet presAssocID="{8AC2892E-2281-4393-8FF7-098DE436A884}" presName="sibTrans" presStyleCnt="0"/>
      <dgm:spPr/>
    </dgm:pt>
    <dgm:pt modelId="{3B182A35-F89F-4039-9BA6-AB8A94F7E27E}" type="pres">
      <dgm:prSet presAssocID="{D7F61224-83B4-45F0-9C83-829F3D4B204D}" presName="compNode" presStyleCnt="0"/>
      <dgm:spPr/>
    </dgm:pt>
    <dgm:pt modelId="{539B4FE6-1A42-4BDE-93AC-0CDA42684BB1}" type="pres">
      <dgm:prSet presAssocID="{D7F61224-83B4-45F0-9C83-829F3D4B204D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6899CAE7-94A4-45CE-9E72-B312C9725EBE}" type="pres">
      <dgm:prSet presAssocID="{D7F61224-83B4-45F0-9C83-829F3D4B204D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kenmachine"/>
        </a:ext>
      </dgm:extLst>
    </dgm:pt>
    <dgm:pt modelId="{75CE2ABD-38BA-4A16-BF16-5158B609C3AD}" type="pres">
      <dgm:prSet presAssocID="{D7F61224-83B4-45F0-9C83-829F3D4B204D}" presName="spaceRect" presStyleCnt="0"/>
      <dgm:spPr/>
    </dgm:pt>
    <dgm:pt modelId="{6C5A77E3-7E73-42B8-B114-78F4F6E848AE}" type="pres">
      <dgm:prSet presAssocID="{D7F61224-83B4-45F0-9C83-829F3D4B204D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C2D5DF22-B6E9-4254-99EF-23979701402E}" srcId="{75567521-F163-4D7D-AFF3-79F45B0A1AAA}" destId="{D7F61224-83B4-45F0-9C83-829F3D4B204D}" srcOrd="4" destOrd="0" parTransId="{64A18D65-C2D8-4AD8-AD7B-C454A09CB524}" sibTransId="{DA90578F-2FFE-490F-8F21-01BB8D9DAFB1}"/>
    <dgm:cxn modelId="{E08A3E25-D998-494D-81B6-AA92F50306EB}" srcId="{75567521-F163-4D7D-AFF3-79F45B0A1AAA}" destId="{3AC596E7-A16E-405E-A609-F31BEA4D8E40}" srcOrd="3" destOrd="0" parTransId="{9348CEEA-3820-4DE2-9269-2032821EE7A0}" sibTransId="{8AC2892E-2281-4393-8FF7-098DE436A884}"/>
    <dgm:cxn modelId="{E1897A66-6064-4422-8B73-00A4E5DB45FB}" srcId="{75567521-F163-4D7D-AFF3-79F45B0A1AAA}" destId="{FC0CFCC5-5EAD-4C6B-A62E-B8DF8470799B}" srcOrd="2" destOrd="0" parTransId="{FEF7F996-9F30-4F4B-8B38-F112647CB312}" sibTransId="{629AA9FF-A17D-43B7-A43A-22B6C300EED3}"/>
    <dgm:cxn modelId="{3B6D3147-C708-4050-B3A6-43F70FD3AB58}" srcId="{75567521-F163-4D7D-AFF3-79F45B0A1AAA}" destId="{D47D86AE-3797-495E-8542-16D605E2C86D}" srcOrd="1" destOrd="0" parTransId="{2BA83626-54DC-460D-B9EA-D051E06F1C71}" sibTransId="{054AC9D2-7CC9-426C-89AC-70A1E070760C}"/>
    <dgm:cxn modelId="{D4F43471-4F2D-4E02-BE4B-9787AC18B8BD}" type="presOf" srcId="{3431F196-342D-4B4F-B7B9-D9346EB869A2}" destId="{65B8A384-7080-431E-A779-85A8C089EA11}" srcOrd="0" destOrd="0" presId="urn:microsoft.com/office/officeart/2018/5/layout/IconLeafLabelList"/>
    <dgm:cxn modelId="{E045EC72-05CA-47BE-962B-F410E67B8060}" type="presOf" srcId="{FC0CFCC5-5EAD-4C6B-A62E-B8DF8470799B}" destId="{A17BB477-5E54-43E8-A38F-36C6DAF5DC7B}" srcOrd="0" destOrd="0" presId="urn:microsoft.com/office/officeart/2018/5/layout/IconLeafLabelList"/>
    <dgm:cxn modelId="{1E0A3159-AAF0-4FF3-9972-6D42D1200A0C}" type="presOf" srcId="{75567521-F163-4D7D-AFF3-79F45B0A1AAA}" destId="{5DB631FE-D396-4E05-B717-496E02F8CDE0}" srcOrd="0" destOrd="0" presId="urn:microsoft.com/office/officeart/2018/5/layout/IconLeafLabelList"/>
    <dgm:cxn modelId="{5F7439A2-EF7A-4682-BBA1-658CB92D224D}" type="presOf" srcId="{3AC596E7-A16E-405E-A609-F31BEA4D8E40}" destId="{88E99673-2785-4728-907C-7A27150C546E}" srcOrd="0" destOrd="0" presId="urn:microsoft.com/office/officeart/2018/5/layout/IconLeafLabelList"/>
    <dgm:cxn modelId="{37B6ACD5-09FC-4188-85EE-520F437AF7C7}" type="presOf" srcId="{D47D86AE-3797-495E-8542-16D605E2C86D}" destId="{204B0F79-8F17-4A59-BBF6-59D766B29244}" srcOrd="0" destOrd="0" presId="urn:microsoft.com/office/officeart/2018/5/layout/IconLeafLabelList"/>
    <dgm:cxn modelId="{E8DFCAD7-A58B-4C9D-85F2-F8D2AC793762}" type="presOf" srcId="{D7F61224-83B4-45F0-9C83-829F3D4B204D}" destId="{6C5A77E3-7E73-42B8-B114-78F4F6E848AE}" srcOrd="0" destOrd="0" presId="urn:microsoft.com/office/officeart/2018/5/layout/IconLeafLabelList"/>
    <dgm:cxn modelId="{E53ACFE1-4640-4A7A-B822-3B4D7367F399}" srcId="{75567521-F163-4D7D-AFF3-79F45B0A1AAA}" destId="{3431F196-342D-4B4F-B7B9-D9346EB869A2}" srcOrd="0" destOrd="0" parTransId="{2FB963C0-781D-4088-92A2-12B5FA0D39CA}" sibTransId="{8703FFDE-D5E7-4BD9-B897-D0D83EA1CCF5}"/>
    <dgm:cxn modelId="{9F5DE2E4-0058-495C-952D-FFB963ECEDBB}" type="presParOf" srcId="{5DB631FE-D396-4E05-B717-496E02F8CDE0}" destId="{0BF8AD0A-1069-4F8F-AF18-80A5D04AF216}" srcOrd="0" destOrd="0" presId="urn:microsoft.com/office/officeart/2018/5/layout/IconLeafLabelList"/>
    <dgm:cxn modelId="{89C458A8-651F-453F-9FCC-A5E04B9575E2}" type="presParOf" srcId="{0BF8AD0A-1069-4F8F-AF18-80A5D04AF216}" destId="{D80B1DBE-CFFB-4B3B-9834-3FF42A369825}" srcOrd="0" destOrd="0" presId="urn:microsoft.com/office/officeart/2018/5/layout/IconLeafLabelList"/>
    <dgm:cxn modelId="{70C3D9D0-5B5A-4377-AF76-93C07D806AD3}" type="presParOf" srcId="{0BF8AD0A-1069-4F8F-AF18-80A5D04AF216}" destId="{37FE2F6E-79BF-40AA-84DE-D7D8B8AA6ADF}" srcOrd="1" destOrd="0" presId="urn:microsoft.com/office/officeart/2018/5/layout/IconLeafLabelList"/>
    <dgm:cxn modelId="{B7D52959-87BA-45F5-8F98-EE4CC1B827AE}" type="presParOf" srcId="{0BF8AD0A-1069-4F8F-AF18-80A5D04AF216}" destId="{32AF98DD-7373-46BE-8CAB-D74010B5DCF5}" srcOrd="2" destOrd="0" presId="urn:microsoft.com/office/officeart/2018/5/layout/IconLeafLabelList"/>
    <dgm:cxn modelId="{F2F30E0D-5503-4D92-B82B-2573861CFFDC}" type="presParOf" srcId="{0BF8AD0A-1069-4F8F-AF18-80A5D04AF216}" destId="{65B8A384-7080-431E-A779-85A8C089EA11}" srcOrd="3" destOrd="0" presId="urn:microsoft.com/office/officeart/2018/5/layout/IconLeafLabelList"/>
    <dgm:cxn modelId="{08D9C766-B2BC-4F8C-94C8-6A98DEA7ED20}" type="presParOf" srcId="{5DB631FE-D396-4E05-B717-496E02F8CDE0}" destId="{B1BCE18C-D4A5-4F1F-B59B-590A93079541}" srcOrd="1" destOrd="0" presId="urn:microsoft.com/office/officeart/2018/5/layout/IconLeafLabelList"/>
    <dgm:cxn modelId="{3D166C80-C558-46C2-B263-71181F4A44E0}" type="presParOf" srcId="{5DB631FE-D396-4E05-B717-496E02F8CDE0}" destId="{7295067E-3D3A-4F8B-BCED-EBF279A5FCC5}" srcOrd="2" destOrd="0" presId="urn:microsoft.com/office/officeart/2018/5/layout/IconLeafLabelList"/>
    <dgm:cxn modelId="{88CE3F4F-0AF1-4F72-A838-93B07EBD230C}" type="presParOf" srcId="{7295067E-3D3A-4F8B-BCED-EBF279A5FCC5}" destId="{77AEDC31-38D4-46AB-BF77-4A4AF93818BA}" srcOrd="0" destOrd="0" presId="urn:microsoft.com/office/officeart/2018/5/layout/IconLeafLabelList"/>
    <dgm:cxn modelId="{2030E692-1DA0-4E86-B7AE-039E489C49A5}" type="presParOf" srcId="{7295067E-3D3A-4F8B-BCED-EBF279A5FCC5}" destId="{C8BC0BC0-D687-42CF-8DA3-A9C086832163}" srcOrd="1" destOrd="0" presId="urn:microsoft.com/office/officeart/2018/5/layout/IconLeafLabelList"/>
    <dgm:cxn modelId="{F5FDE002-2C39-4395-9786-F3B65B368D2E}" type="presParOf" srcId="{7295067E-3D3A-4F8B-BCED-EBF279A5FCC5}" destId="{62A28FB8-694A-4CFD-943B-C9F80A332A6F}" srcOrd="2" destOrd="0" presId="urn:microsoft.com/office/officeart/2018/5/layout/IconLeafLabelList"/>
    <dgm:cxn modelId="{618F0EE3-DF24-4EDF-AB31-2F8DB302C58E}" type="presParOf" srcId="{7295067E-3D3A-4F8B-BCED-EBF279A5FCC5}" destId="{204B0F79-8F17-4A59-BBF6-59D766B29244}" srcOrd="3" destOrd="0" presId="urn:microsoft.com/office/officeart/2018/5/layout/IconLeafLabelList"/>
    <dgm:cxn modelId="{80CA5BD2-F4A6-49EA-B8FA-7E49CDA92449}" type="presParOf" srcId="{5DB631FE-D396-4E05-B717-496E02F8CDE0}" destId="{EA4F9785-3E33-46BB-87FE-0AAB3FC8E385}" srcOrd="3" destOrd="0" presId="urn:microsoft.com/office/officeart/2018/5/layout/IconLeafLabelList"/>
    <dgm:cxn modelId="{C78D996E-16C7-4D42-BB2C-39B66EBB200B}" type="presParOf" srcId="{5DB631FE-D396-4E05-B717-496E02F8CDE0}" destId="{AFE388EF-8F23-4E21-893F-82B5B196E049}" srcOrd="4" destOrd="0" presId="urn:microsoft.com/office/officeart/2018/5/layout/IconLeafLabelList"/>
    <dgm:cxn modelId="{6D5427D6-FAA8-4963-90FB-AD81614868DC}" type="presParOf" srcId="{AFE388EF-8F23-4E21-893F-82B5B196E049}" destId="{19A58FFB-23C8-4B3A-AB8F-908505C11998}" srcOrd="0" destOrd="0" presId="urn:microsoft.com/office/officeart/2018/5/layout/IconLeafLabelList"/>
    <dgm:cxn modelId="{6034C1E3-DC9B-4629-AFDE-A7407A9B35F1}" type="presParOf" srcId="{AFE388EF-8F23-4E21-893F-82B5B196E049}" destId="{11461A60-B25D-43B0-84DC-F3E9E5037821}" srcOrd="1" destOrd="0" presId="urn:microsoft.com/office/officeart/2018/5/layout/IconLeafLabelList"/>
    <dgm:cxn modelId="{C1CFB64D-A6DF-4BBD-8625-5F52278DF62E}" type="presParOf" srcId="{AFE388EF-8F23-4E21-893F-82B5B196E049}" destId="{B2168F9E-6ADF-4782-B2FC-76F17B8B8D8A}" srcOrd="2" destOrd="0" presId="urn:microsoft.com/office/officeart/2018/5/layout/IconLeafLabelList"/>
    <dgm:cxn modelId="{B0171AB2-DAC1-482D-A21F-954CCEA5FF9E}" type="presParOf" srcId="{AFE388EF-8F23-4E21-893F-82B5B196E049}" destId="{A17BB477-5E54-43E8-A38F-36C6DAF5DC7B}" srcOrd="3" destOrd="0" presId="urn:microsoft.com/office/officeart/2018/5/layout/IconLeafLabelList"/>
    <dgm:cxn modelId="{C883FA0B-BC09-46C0-82E8-13F2504EB469}" type="presParOf" srcId="{5DB631FE-D396-4E05-B717-496E02F8CDE0}" destId="{0FEF0ADB-835B-4538-B833-D91278323DAC}" srcOrd="5" destOrd="0" presId="urn:microsoft.com/office/officeart/2018/5/layout/IconLeafLabelList"/>
    <dgm:cxn modelId="{26A54A75-8247-4548-BCA8-BF20FEFED895}" type="presParOf" srcId="{5DB631FE-D396-4E05-B717-496E02F8CDE0}" destId="{FC6EB590-7256-4543-9385-7D50FA533C1C}" srcOrd="6" destOrd="0" presId="urn:microsoft.com/office/officeart/2018/5/layout/IconLeafLabelList"/>
    <dgm:cxn modelId="{3B27BC6E-5FA3-498B-BF3C-14DA6624EE5B}" type="presParOf" srcId="{FC6EB590-7256-4543-9385-7D50FA533C1C}" destId="{E872DAAF-9969-4477-9339-56B3172E180D}" srcOrd="0" destOrd="0" presId="urn:microsoft.com/office/officeart/2018/5/layout/IconLeafLabelList"/>
    <dgm:cxn modelId="{7BD9EB63-54F4-4AE7-93E9-05BC882A7B94}" type="presParOf" srcId="{FC6EB590-7256-4543-9385-7D50FA533C1C}" destId="{704F89E4-F170-4504-B05E-ABA9807F7935}" srcOrd="1" destOrd="0" presId="urn:microsoft.com/office/officeart/2018/5/layout/IconLeafLabelList"/>
    <dgm:cxn modelId="{8A848D46-B5D7-42FA-AB29-F206AF7E51A7}" type="presParOf" srcId="{FC6EB590-7256-4543-9385-7D50FA533C1C}" destId="{92B7018B-5F45-4DA8-BB29-5DF1911D7975}" srcOrd="2" destOrd="0" presId="urn:microsoft.com/office/officeart/2018/5/layout/IconLeafLabelList"/>
    <dgm:cxn modelId="{BAB49C04-A1F1-4E82-9ABE-2D6FDCD26219}" type="presParOf" srcId="{FC6EB590-7256-4543-9385-7D50FA533C1C}" destId="{88E99673-2785-4728-907C-7A27150C546E}" srcOrd="3" destOrd="0" presId="urn:microsoft.com/office/officeart/2018/5/layout/IconLeafLabelList"/>
    <dgm:cxn modelId="{B17C2965-AAA9-440F-904D-32B69974223E}" type="presParOf" srcId="{5DB631FE-D396-4E05-B717-496E02F8CDE0}" destId="{08105943-9E28-4FA8-B6D8-255D16F53472}" srcOrd="7" destOrd="0" presId="urn:microsoft.com/office/officeart/2018/5/layout/IconLeafLabelList"/>
    <dgm:cxn modelId="{0B3F314D-D59A-4BFB-BE54-9B636B7C530E}" type="presParOf" srcId="{5DB631FE-D396-4E05-B717-496E02F8CDE0}" destId="{3B182A35-F89F-4039-9BA6-AB8A94F7E27E}" srcOrd="8" destOrd="0" presId="urn:microsoft.com/office/officeart/2018/5/layout/IconLeafLabelList"/>
    <dgm:cxn modelId="{0D7D1BA7-2917-43D9-930E-896AB1DE89E9}" type="presParOf" srcId="{3B182A35-F89F-4039-9BA6-AB8A94F7E27E}" destId="{539B4FE6-1A42-4BDE-93AC-0CDA42684BB1}" srcOrd="0" destOrd="0" presId="urn:microsoft.com/office/officeart/2018/5/layout/IconLeafLabelList"/>
    <dgm:cxn modelId="{2A161B7A-7E28-4582-9039-376FFD4AC5E5}" type="presParOf" srcId="{3B182A35-F89F-4039-9BA6-AB8A94F7E27E}" destId="{6899CAE7-94A4-45CE-9E72-B312C9725EBE}" srcOrd="1" destOrd="0" presId="urn:microsoft.com/office/officeart/2018/5/layout/IconLeafLabelList"/>
    <dgm:cxn modelId="{0F853CC4-1691-40D9-A3B9-B40EB0FED822}" type="presParOf" srcId="{3B182A35-F89F-4039-9BA6-AB8A94F7E27E}" destId="{75CE2ABD-38BA-4A16-BF16-5158B609C3AD}" srcOrd="2" destOrd="0" presId="urn:microsoft.com/office/officeart/2018/5/layout/IconLeafLabelList"/>
    <dgm:cxn modelId="{BF460F67-79B8-4E5D-898F-93D6FC5921C8}" type="presParOf" srcId="{3B182A35-F89F-4039-9BA6-AB8A94F7E27E}" destId="{6C5A77E3-7E73-42B8-B114-78F4F6E848AE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84C6F21-EBF2-43AF-BC05-D1C2200860B4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05309B7-2F75-4860-A3C2-D0F8ECB02A97}">
      <dgm:prSet/>
      <dgm:spPr/>
      <dgm:t>
        <a:bodyPr/>
        <a:lstStyle/>
        <a:p>
          <a:pPr>
            <a:defRPr cap="all"/>
          </a:pPr>
          <a:r>
            <a:rPr lang="nl-NL" dirty="0"/>
            <a:t>Dit project garandeert de toekomst van de </a:t>
          </a:r>
          <a:r>
            <a:rPr lang="nl-NL" dirty="0" err="1"/>
            <a:t>Krankhoeve</a:t>
          </a:r>
          <a:r>
            <a:rPr lang="nl-NL" dirty="0"/>
            <a:t> als erfgoedparel en functioneel </a:t>
          </a:r>
          <a:r>
            <a:rPr lang="nl-NL"/>
            <a:t>ONTMOETINGScentrum</a:t>
          </a:r>
          <a:endParaRPr lang="en-US" dirty="0"/>
        </a:p>
      </dgm:t>
    </dgm:pt>
    <dgm:pt modelId="{016FF177-A85A-492A-B80B-591478EACD87}" type="parTrans" cxnId="{2AF377E3-0206-4CC6-92D4-6AC54AA5A1CB}">
      <dgm:prSet/>
      <dgm:spPr/>
      <dgm:t>
        <a:bodyPr/>
        <a:lstStyle/>
        <a:p>
          <a:endParaRPr lang="en-US"/>
        </a:p>
      </dgm:t>
    </dgm:pt>
    <dgm:pt modelId="{C78C1E60-A084-423C-8269-D7CB3555B8A4}" type="sibTrans" cxnId="{2AF377E3-0206-4CC6-92D4-6AC54AA5A1CB}">
      <dgm:prSet/>
      <dgm:spPr/>
      <dgm:t>
        <a:bodyPr/>
        <a:lstStyle/>
        <a:p>
          <a:endParaRPr lang="en-US"/>
        </a:p>
      </dgm:t>
    </dgm:pt>
    <dgm:pt modelId="{EBA5D48C-2253-4E12-9864-404E533E1C21}">
      <dgm:prSet/>
      <dgm:spPr/>
      <dgm:t>
        <a:bodyPr/>
        <a:lstStyle/>
        <a:p>
          <a:pPr>
            <a:defRPr cap="all"/>
          </a:pPr>
          <a:r>
            <a:rPr lang="nl-NL" dirty="0"/>
            <a:t>Volgende stap – goedkeuring lastenboek aanstelling architect </a:t>
          </a:r>
        </a:p>
        <a:p>
          <a:pPr>
            <a:defRPr cap="all"/>
          </a:pPr>
          <a:r>
            <a:rPr lang="nl-NL" dirty="0"/>
            <a:t>GR 27/05/2026</a:t>
          </a:r>
          <a:endParaRPr lang="en-US" dirty="0"/>
        </a:p>
      </dgm:t>
    </dgm:pt>
    <dgm:pt modelId="{DE8F760C-3605-4F63-AFF0-BA236B610EF2}" type="parTrans" cxnId="{210D196C-197E-4FC5-9BE7-E7B03A486AA6}">
      <dgm:prSet/>
      <dgm:spPr/>
      <dgm:t>
        <a:bodyPr/>
        <a:lstStyle/>
        <a:p>
          <a:endParaRPr lang="en-US"/>
        </a:p>
      </dgm:t>
    </dgm:pt>
    <dgm:pt modelId="{309CF866-4BCE-4B8D-9060-ABE1BD5C26C2}" type="sibTrans" cxnId="{210D196C-197E-4FC5-9BE7-E7B03A486AA6}">
      <dgm:prSet/>
      <dgm:spPr/>
      <dgm:t>
        <a:bodyPr/>
        <a:lstStyle/>
        <a:p>
          <a:endParaRPr lang="en-US"/>
        </a:p>
      </dgm:t>
    </dgm:pt>
    <dgm:pt modelId="{2902A67C-B610-4F00-859A-D58EC0269D9F}" type="pres">
      <dgm:prSet presAssocID="{384C6F21-EBF2-43AF-BC05-D1C2200860B4}" presName="root" presStyleCnt="0">
        <dgm:presLayoutVars>
          <dgm:dir/>
          <dgm:resizeHandles val="exact"/>
        </dgm:presLayoutVars>
      </dgm:prSet>
      <dgm:spPr/>
    </dgm:pt>
    <dgm:pt modelId="{EEEDCB48-4495-4B7F-8286-277E21D2D08D}" type="pres">
      <dgm:prSet presAssocID="{805309B7-2F75-4860-A3C2-D0F8ECB02A97}" presName="compNode" presStyleCnt="0"/>
      <dgm:spPr/>
    </dgm:pt>
    <dgm:pt modelId="{62DA1021-D245-4029-BF2E-1FCCB4DEF8D7}" type="pres">
      <dgm:prSet presAssocID="{805309B7-2F75-4860-A3C2-D0F8ECB02A97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68AED063-5B7A-4557-AD3E-6A09D3BDED4A}" type="pres">
      <dgm:prSet presAssocID="{805309B7-2F75-4860-A3C2-D0F8ECB02A97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inkje"/>
        </a:ext>
      </dgm:extLst>
    </dgm:pt>
    <dgm:pt modelId="{9239BB7E-3E3C-4C69-A668-569B3C782EB2}" type="pres">
      <dgm:prSet presAssocID="{805309B7-2F75-4860-A3C2-D0F8ECB02A97}" presName="spaceRect" presStyleCnt="0"/>
      <dgm:spPr/>
    </dgm:pt>
    <dgm:pt modelId="{D6268C4F-3995-4475-8E91-A1F82C192D61}" type="pres">
      <dgm:prSet presAssocID="{805309B7-2F75-4860-A3C2-D0F8ECB02A97}" presName="textRect" presStyleLbl="revTx" presStyleIdx="0" presStyleCnt="2">
        <dgm:presLayoutVars>
          <dgm:chMax val="1"/>
          <dgm:chPref val="1"/>
        </dgm:presLayoutVars>
      </dgm:prSet>
      <dgm:spPr/>
    </dgm:pt>
    <dgm:pt modelId="{C1BA99B0-CF1D-431E-8180-133FF2A84046}" type="pres">
      <dgm:prSet presAssocID="{C78C1E60-A084-423C-8269-D7CB3555B8A4}" presName="sibTrans" presStyleCnt="0"/>
      <dgm:spPr/>
    </dgm:pt>
    <dgm:pt modelId="{35416B02-00A3-4722-991A-0DED1D9F3D6A}" type="pres">
      <dgm:prSet presAssocID="{EBA5D48C-2253-4E12-9864-404E533E1C21}" presName="compNode" presStyleCnt="0"/>
      <dgm:spPr/>
    </dgm:pt>
    <dgm:pt modelId="{B844109E-9B4D-4581-85EB-3071B3F3A617}" type="pres">
      <dgm:prSet presAssocID="{EBA5D48C-2253-4E12-9864-404E533E1C21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3CFA8AE5-3735-4688-B606-62D3E0F6639F}" type="pres">
      <dgm:prSet presAssocID="{EBA5D48C-2253-4E12-9864-404E533E1C21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0EB49ACF-8DB3-4AF0-BDF3-D6D69E8CBEE3}" type="pres">
      <dgm:prSet presAssocID="{EBA5D48C-2253-4E12-9864-404E533E1C21}" presName="spaceRect" presStyleCnt="0"/>
      <dgm:spPr/>
    </dgm:pt>
    <dgm:pt modelId="{C24CCB42-C9C7-4EE0-B337-3552960E2162}" type="pres">
      <dgm:prSet presAssocID="{EBA5D48C-2253-4E12-9864-404E533E1C21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98605C3B-8106-4B23-8C0B-378AB1F163DA}" type="presOf" srcId="{805309B7-2F75-4860-A3C2-D0F8ECB02A97}" destId="{D6268C4F-3995-4475-8E91-A1F82C192D61}" srcOrd="0" destOrd="0" presId="urn:microsoft.com/office/officeart/2018/5/layout/IconLeafLabelList"/>
    <dgm:cxn modelId="{210D196C-197E-4FC5-9BE7-E7B03A486AA6}" srcId="{384C6F21-EBF2-43AF-BC05-D1C2200860B4}" destId="{EBA5D48C-2253-4E12-9864-404E533E1C21}" srcOrd="1" destOrd="0" parTransId="{DE8F760C-3605-4F63-AFF0-BA236B610EF2}" sibTransId="{309CF866-4BCE-4B8D-9060-ABE1BD5C26C2}"/>
    <dgm:cxn modelId="{CE2B99A3-10CF-4815-A85C-129FB0EB6882}" type="presOf" srcId="{EBA5D48C-2253-4E12-9864-404E533E1C21}" destId="{C24CCB42-C9C7-4EE0-B337-3552960E2162}" srcOrd="0" destOrd="0" presId="urn:microsoft.com/office/officeart/2018/5/layout/IconLeafLabelList"/>
    <dgm:cxn modelId="{00EFAEB5-D74E-4BFE-8193-B5B7CFA0C427}" type="presOf" srcId="{384C6F21-EBF2-43AF-BC05-D1C2200860B4}" destId="{2902A67C-B610-4F00-859A-D58EC0269D9F}" srcOrd="0" destOrd="0" presId="urn:microsoft.com/office/officeart/2018/5/layout/IconLeafLabelList"/>
    <dgm:cxn modelId="{2AF377E3-0206-4CC6-92D4-6AC54AA5A1CB}" srcId="{384C6F21-EBF2-43AF-BC05-D1C2200860B4}" destId="{805309B7-2F75-4860-A3C2-D0F8ECB02A97}" srcOrd="0" destOrd="0" parTransId="{016FF177-A85A-492A-B80B-591478EACD87}" sibTransId="{C78C1E60-A084-423C-8269-D7CB3555B8A4}"/>
    <dgm:cxn modelId="{9BDF7E6D-1FC6-4055-9A97-F48C201BBAA0}" type="presParOf" srcId="{2902A67C-B610-4F00-859A-D58EC0269D9F}" destId="{EEEDCB48-4495-4B7F-8286-277E21D2D08D}" srcOrd="0" destOrd="0" presId="urn:microsoft.com/office/officeart/2018/5/layout/IconLeafLabelList"/>
    <dgm:cxn modelId="{60FE4F55-D394-47E9-8B53-E4E8D97E0452}" type="presParOf" srcId="{EEEDCB48-4495-4B7F-8286-277E21D2D08D}" destId="{62DA1021-D245-4029-BF2E-1FCCB4DEF8D7}" srcOrd="0" destOrd="0" presId="urn:microsoft.com/office/officeart/2018/5/layout/IconLeafLabelList"/>
    <dgm:cxn modelId="{64B83EA7-3DC3-4976-B57E-7CC0C8406472}" type="presParOf" srcId="{EEEDCB48-4495-4B7F-8286-277E21D2D08D}" destId="{68AED063-5B7A-4557-AD3E-6A09D3BDED4A}" srcOrd="1" destOrd="0" presId="urn:microsoft.com/office/officeart/2018/5/layout/IconLeafLabelList"/>
    <dgm:cxn modelId="{1F5810D1-2F69-48A9-BEE5-29A305673368}" type="presParOf" srcId="{EEEDCB48-4495-4B7F-8286-277E21D2D08D}" destId="{9239BB7E-3E3C-4C69-A668-569B3C782EB2}" srcOrd="2" destOrd="0" presId="urn:microsoft.com/office/officeart/2018/5/layout/IconLeafLabelList"/>
    <dgm:cxn modelId="{3E68A67D-20B7-4A3F-9993-B9134F29D461}" type="presParOf" srcId="{EEEDCB48-4495-4B7F-8286-277E21D2D08D}" destId="{D6268C4F-3995-4475-8E91-A1F82C192D61}" srcOrd="3" destOrd="0" presId="urn:microsoft.com/office/officeart/2018/5/layout/IconLeafLabelList"/>
    <dgm:cxn modelId="{9AEE97BA-FD9B-424F-BA62-903EF2927A62}" type="presParOf" srcId="{2902A67C-B610-4F00-859A-D58EC0269D9F}" destId="{C1BA99B0-CF1D-431E-8180-133FF2A84046}" srcOrd="1" destOrd="0" presId="urn:microsoft.com/office/officeart/2018/5/layout/IconLeafLabelList"/>
    <dgm:cxn modelId="{4EAF60F2-5A55-4EF7-AC64-4A93B08353F2}" type="presParOf" srcId="{2902A67C-B610-4F00-859A-D58EC0269D9F}" destId="{35416B02-00A3-4722-991A-0DED1D9F3D6A}" srcOrd="2" destOrd="0" presId="urn:microsoft.com/office/officeart/2018/5/layout/IconLeafLabelList"/>
    <dgm:cxn modelId="{12E86B96-FA0E-4F60-97A6-D835641383E9}" type="presParOf" srcId="{35416B02-00A3-4722-991A-0DED1D9F3D6A}" destId="{B844109E-9B4D-4581-85EB-3071B3F3A617}" srcOrd="0" destOrd="0" presId="urn:microsoft.com/office/officeart/2018/5/layout/IconLeafLabelList"/>
    <dgm:cxn modelId="{84902C78-1FFA-4316-B8EA-F0E6F09ABD65}" type="presParOf" srcId="{35416B02-00A3-4722-991A-0DED1D9F3D6A}" destId="{3CFA8AE5-3735-4688-B606-62D3E0F6639F}" srcOrd="1" destOrd="0" presId="urn:microsoft.com/office/officeart/2018/5/layout/IconLeafLabelList"/>
    <dgm:cxn modelId="{A21F16B1-6E90-4551-8B9A-CE1276A9293C}" type="presParOf" srcId="{35416B02-00A3-4722-991A-0DED1D9F3D6A}" destId="{0EB49ACF-8DB3-4AF0-BDF3-D6D69E8CBEE3}" srcOrd="2" destOrd="0" presId="urn:microsoft.com/office/officeart/2018/5/layout/IconLeafLabelList"/>
    <dgm:cxn modelId="{D3EB7150-1D0D-42D1-A63C-16DCBFAD5254}" type="presParOf" srcId="{35416B02-00A3-4722-991A-0DED1D9F3D6A}" destId="{C24CCB42-C9C7-4EE0-B337-3552960E2162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38370C-C3CC-4460-9150-4BD89041F5AB}">
      <dsp:nvSpPr>
        <dsp:cNvPr id="0" name=""/>
        <dsp:cNvSpPr/>
      </dsp:nvSpPr>
      <dsp:spPr>
        <a:xfrm>
          <a:off x="6719" y="390135"/>
          <a:ext cx="3566200" cy="10698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809" tIns="281809" rIns="281809" bIns="281809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300" kern="1200" dirty="0"/>
            <a:t>Historiek  </a:t>
          </a:r>
          <a:endParaRPr lang="en-US" sz="2300" kern="1200" dirty="0"/>
        </a:p>
      </dsp:txBody>
      <dsp:txXfrm>
        <a:off x="6719" y="390135"/>
        <a:ext cx="3566200" cy="1069860"/>
      </dsp:txXfrm>
    </dsp:sp>
    <dsp:sp modelId="{747EC130-AF31-4597-A5FA-544D3897F07A}">
      <dsp:nvSpPr>
        <dsp:cNvPr id="0" name=""/>
        <dsp:cNvSpPr/>
      </dsp:nvSpPr>
      <dsp:spPr>
        <a:xfrm>
          <a:off x="6719" y="1459995"/>
          <a:ext cx="3566200" cy="2342674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2261" tIns="352261" rIns="352261" bIns="352261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kern="1200" dirty="0"/>
            <a:t>eerste  vermelding 1508 – eigendom </a:t>
          </a:r>
          <a:r>
            <a:rPr lang="nl-NL" sz="1700" kern="1200" dirty="0" err="1"/>
            <a:t>Krankenhuis</a:t>
          </a:r>
          <a:r>
            <a:rPr lang="nl-NL" sz="1700" kern="1200" dirty="0"/>
            <a:t> van het Mechels Begijnhof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 err="1"/>
            <a:t>sinds</a:t>
          </a:r>
          <a:r>
            <a:rPr lang="en-US" sz="1700" kern="1200" dirty="0"/>
            <a:t> 1971 in </a:t>
          </a:r>
          <a:r>
            <a:rPr lang="en-US" sz="1700" kern="1200" dirty="0" err="1"/>
            <a:t>eigendom</a:t>
          </a:r>
          <a:r>
            <a:rPr lang="en-US" sz="1700" kern="1200" dirty="0"/>
            <a:t> van de Gemeente Bonheiden</a:t>
          </a:r>
        </a:p>
      </dsp:txBody>
      <dsp:txXfrm>
        <a:off x="6719" y="1459995"/>
        <a:ext cx="3566200" cy="2342674"/>
      </dsp:txXfrm>
    </dsp:sp>
    <dsp:sp modelId="{9BDF9CDB-203C-466C-9BBD-DBAA5C4C7515}">
      <dsp:nvSpPr>
        <dsp:cNvPr id="0" name=""/>
        <dsp:cNvSpPr/>
      </dsp:nvSpPr>
      <dsp:spPr>
        <a:xfrm>
          <a:off x="3680814" y="390135"/>
          <a:ext cx="3566200" cy="10698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809" tIns="281809" rIns="281809" bIns="281809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300" kern="1200" dirty="0"/>
            <a:t>Erfgoed</a:t>
          </a:r>
          <a:endParaRPr lang="en-US" sz="2300" kern="1200" dirty="0"/>
        </a:p>
      </dsp:txBody>
      <dsp:txXfrm>
        <a:off x="3680814" y="390135"/>
        <a:ext cx="3566200" cy="1069860"/>
      </dsp:txXfrm>
    </dsp:sp>
    <dsp:sp modelId="{1C387AE8-83B7-4325-9300-6A04F41B785E}">
      <dsp:nvSpPr>
        <dsp:cNvPr id="0" name=""/>
        <dsp:cNvSpPr/>
      </dsp:nvSpPr>
      <dsp:spPr>
        <a:xfrm>
          <a:off x="3680814" y="1459995"/>
          <a:ext cx="3566200" cy="2342674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2261" tIns="352261" rIns="352261" bIns="352261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kern="1200" dirty="0"/>
            <a:t>Beschermd monument – 04/11/1976 </a:t>
          </a:r>
          <a:endParaRPr lang="en-US" sz="1700" kern="1200" dirty="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kern="1200" dirty="0"/>
            <a:t>Bouwkundig erfgoed – 29/03/2019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RUP </a:t>
          </a:r>
          <a:r>
            <a:rPr lang="en-US" sz="1700" kern="1200" dirty="0" err="1"/>
            <a:t>Erfgoedlandschap</a:t>
          </a:r>
          <a:r>
            <a:rPr lang="en-US" sz="1700" kern="1200" dirty="0"/>
            <a:t> </a:t>
          </a:r>
          <a:r>
            <a:rPr lang="en-US" sz="1700" kern="1200" dirty="0" err="1"/>
            <a:t>Krankhoeve</a:t>
          </a:r>
          <a:r>
            <a:rPr lang="en-US" sz="1700" kern="1200" dirty="0"/>
            <a:t>  31/08/2016</a:t>
          </a:r>
        </a:p>
      </dsp:txBody>
      <dsp:txXfrm>
        <a:off x="3680814" y="1459995"/>
        <a:ext cx="3566200" cy="2342674"/>
      </dsp:txXfrm>
    </dsp:sp>
    <dsp:sp modelId="{1F5D48B2-4F87-4B01-BF7A-1B5DBAEFD099}">
      <dsp:nvSpPr>
        <dsp:cNvPr id="0" name=""/>
        <dsp:cNvSpPr/>
      </dsp:nvSpPr>
      <dsp:spPr>
        <a:xfrm>
          <a:off x="7354909" y="390135"/>
          <a:ext cx="3566200" cy="106986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809" tIns="281809" rIns="281809" bIns="281809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300" kern="1200" dirty="0"/>
            <a:t>Recente bouwhistoriek</a:t>
          </a:r>
          <a:endParaRPr lang="en-US" sz="2300" kern="1200" dirty="0"/>
        </a:p>
      </dsp:txBody>
      <dsp:txXfrm>
        <a:off x="7354909" y="390135"/>
        <a:ext cx="3566200" cy="1069860"/>
      </dsp:txXfrm>
    </dsp:sp>
    <dsp:sp modelId="{8B577F52-BDBC-482C-B9F9-DA0E18831BFD}">
      <dsp:nvSpPr>
        <dsp:cNvPr id="0" name=""/>
        <dsp:cNvSpPr/>
      </dsp:nvSpPr>
      <dsp:spPr>
        <a:xfrm>
          <a:off x="7354909" y="1459995"/>
          <a:ext cx="3566200" cy="2342674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2261" tIns="352261" rIns="352261" bIns="352261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kern="1200" dirty="0"/>
            <a:t>Renovatie dak - 2020</a:t>
          </a:r>
          <a:endParaRPr lang="en-US" sz="1700" kern="1200" dirty="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700" kern="1200" dirty="0"/>
            <a:t>Beheersplan (onderdeel </a:t>
          </a:r>
          <a:r>
            <a:rPr lang="nl-NL" sz="1700" kern="1200" dirty="0" err="1"/>
            <a:t>BruineBeek</a:t>
          </a:r>
          <a:r>
            <a:rPr lang="nl-NL" sz="1700" kern="1200" dirty="0"/>
            <a:t> vallei) – 25/01/2023</a:t>
          </a:r>
          <a:endParaRPr lang="en-US" sz="1700" kern="1200" dirty="0"/>
        </a:p>
      </dsp:txBody>
      <dsp:txXfrm>
        <a:off x="7354909" y="1459995"/>
        <a:ext cx="3566200" cy="23426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4E0AAF-E701-4FC2-9864-BB7E05F60554}">
      <dsp:nvSpPr>
        <dsp:cNvPr id="0" name=""/>
        <dsp:cNvSpPr/>
      </dsp:nvSpPr>
      <dsp:spPr>
        <a:xfrm>
          <a:off x="0" y="278762"/>
          <a:ext cx="10927829" cy="136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21" tIns="374904" rIns="848121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800" kern="1200"/>
            <a:t>Bezettingsgraad &gt; 90%</a:t>
          </a:r>
          <a:endParaRPr lang="en-US" sz="18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800" kern="1200"/>
            <a:t>Krankhoeve is technisch ‘afgeleefd’ </a:t>
          </a:r>
          <a:endParaRPr lang="en-US" sz="18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800" kern="1200"/>
            <a:t>Voldoet niet aan verwachtingen - gebruikscomfort/ techniek / veiligheid</a:t>
          </a:r>
          <a:endParaRPr lang="en-US" sz="1800" kern="1200"/>
        </a:p>
      </dsp:txBody>
      <dsp:txXfrm>
        <a:off x="0" y="278762"/>
        <a:ext cx="10927829" cy="1360800"/>
      </dsp:txXfrm>
    </dsp:sp>
    <dsp:sp modelId="{47D21D87-1BBE-422E-A37C-32DEE7271421}">
      <dsp:nvSpPr>
        <dsp:cNvPr id="0" name=""/>
        <dsp:cNvSpPr/>
      </dsp:nvSpPr>
      <dsp:spPr>
        <a:xfrm>
          <a:off x="546391" y="13082"/>
          <a:ext cx="7649480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9132" tIns="0" rIns="28913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800" kern="1200"/>
            <a:t>Huidige toestand</a:t>
          </a:r>
          <a:endParaRPr lang="en-US" sz="1800" kern="1200"/>
        </a:p>
      </dsp:txBody>
      <dsp:txXfrm>
        <a:off x="572330" y="39021"/>
        <a:ext cx="7597602" cy="479482"/>
      </dsp:txXfrm>
    </dsp:sp>
    <dsp:sp modelId="{906BE3CA-899A-4B02-A540-D122F2FE0F68}">
      <dsp:nvSpPr>
        <dsp:cNvPr id="0" name=""/>
        <dsp:cNvSpPr/>
      </dsp:nvSpPr>
      <dsp:spPr>
        <a:xfrm>
          <a:off x="0" y="2002442"/>
          <a:ext cx="10927829" cy="7654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21" tIns="374904" rIns="848121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800" kern="1200"/>
            <a:t>Beschermd monument – eigenaar plicht om erfgoedwaarde te behouden</a:t>
          </a:r>
          <a:endParaRPr lang="en-US" sz="1800" kern="1200"/>
        </a:p>
      </dsp:txBody>
      <dsp:txXfrm>
        <a:off x="0" y="2002442"/>
        <a:ext cx="10927829" cy="765450"/>
      </dsp:txXfrm>
    </dsp:sp>
    <dsp:sp modelId="{C97EB276-D2D9-4441-A87B-1C027EDDEBA2}">
      <dsp:nvSpPr>
        <dsp:cNvPr id="0" name=""/>
        <dsp:cNvSpPr/>
      </dsp:nvSpPr>
      <dsp:spPr>
        <a:xfrm>
          <a:off x="546391" y="1736762"/>
          <a:ext cx="7649480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9132" tIns="0" rIns="28913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800" kern="1200"/>
            <a:t>Wettelijke verplichting</a:t>
          </a:r>
          <a:endParaRPr lang="en-US" sz="1800" kern="1200"/>
        </a:p>
      </dsp:txBody>
      <dsp:txXfrm>
        <a:off x="572330" y="1762701"/>
        <a:ext cx="7597602" cy="479482"/>
      </dsp:txXfrm>
    </dsp:sp>
    <dsp:sp modelId="{31795B21-DD1F-4442-8567-C52C47C0B9C5}">
      <dsp:nvSpPr>
        <dsp:cNvPr id="0" name=""/>
        <dsp:cNvSpPr/>
      </dsp:nvSpPr>
      <dsp:spPr>
        <a:xfrm>
          <a:off x="0" y="3130772"/>
          <a:ext cx="10927829" cy="1048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21" tIns="374904" rIns="848121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800" kern="1200"/>
            <a:t>Prioritair speerpunt: patrimonium klaarstomen voor 2050</a:t>
          </a:r>
          <a:endParaRPr lang="en-US" sz="1800" kern="120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800" kern="1200"/>
            <a:t>Meerjarenplanning 2026-2031</a:t>
          </a:r>
          <a:endParaRPr lang="en-US" sz="1800" kern="1200"/>
        </a:p>
      </dsp:txBody>
      <dsp:txXfrm>
        <a:off x="0" y="3130772"/>
        <a:ext cx="10927829" cy="1048950"/>
      </dsp:txXfrm>
    </dsp:sp>
    <dsp:sp modelId="{8493C33E-87E4-4412-9B4B-A4D8D8BC8A0D}">
      <dsp:nvSpPr>
        <dsp:cNvPr id="0" name=""/>
        <dsp:cNvSpPr/>
      </dsp:nvSpPr>
      <dsp:spPr>
        <a:xfrm>
          <a:off x="546391" y="2865092"/>
          <a:ext cx="7649480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9132" tIns="0" rIns="28913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800" kern="1200"/>
            <a:t>Prioritair beleid 2026-2031</a:t>
          </a:r>
          <a:endParaRPr lang="en-US" sz="1800" kern="1200"/>
        </a:p>
      </dsp:txBody>
      <dsp:txXfrm>
        <a:off x="572330" y="2891031"/>
        <a:ext cx="7597602" cy="4794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7679B0-F568-450F-8D4D-E188342C8B5B}">
      <dsp:nvSpPr>
        <dsp:cNvPr id="0" name=""/>
        <dsp:cNvSpPr/>
      </dsp:nvSpPr>
      <dsp:spPr>
        <a:xfrm rot="5400000">
          <a:off x="7027202" y="-2990155"/>
          <a:ext cx="807442" cy="6993810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2100" kern="1200"/>
            <a:t>Renovatie in kader van erfgoedwet (advies en toezicht AOE)</a:t>
          </a:r>
          <a:endParaRPr lang="en-US" sz="2100" kern="1200"/>
        </a:p>
      </dsp:txBody>
      <dsp:txXfrm rot="-5400000">
        <a:off x="3934018" y="142445"/>
        <a:ext cx="6954394" cy="728610"/>
      </dsp:txXfrm>
    </dsp:sp>
    <dsp:sp modelId="{0C9738DB-D32B-4C24-9709-2474CE090EFE}">
      <dsp:nvSpPr>
        <dsp:cNvPr id="0" name=""/>
        <dsp:cNvSpPr/>
      </dsp:nvSpPr>
      <dsp:spPr>
        <a:xfrm>
          <a:off x="0" y="2098"/>
          <a:ext cx="3934018" cy="10093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200" kern="1200" dirty="0"/>
            <a:t>Behoud van erfgoed</a:t>
          </a:r>
          <a:endParaRPr lang="en-US" sz="3200" kern="1200" dirty="0"/>
        </a:p>
      </dsp:txBody>
      <dsp:txXfrm>
        <a:off x="49270" y="51368"/>
        <a:ext cx="3835478" cy="910763"/>
      </dsp:txXfrm>
    </dsp:sp>
    <dsp:sp modelId="{9FCDEFD5-B3D2-4ABD-8954-C1E25FEBCD6B}">
      <dsp:nvSpPr>
        <dsp:cNvPr id="0" name=""/>
        <dsp:cNvSpPr/>
      </dsp:nvSpPr>
      <dsp:spPr>
        <a:xfrm rot="5400000">
          <a:off x="7027202" y="-1930386"/>
          <a:ext cx="807442" cy="6993810"/>
        </a:xfrm>
        <a:prstGeom prst="round2SameRect">
          <a:avLst/>
        </a:prstGeom>
        <a:solidFill>
          <a:schemeClr val="accent2">
            <a:tint val="40000"/>
            <a:alpha val="90000"/>
            <a:hueOff val="2244906"/>
            <a:satOff val="-20744"/>
            <a:lumOff val="-233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2244906"/>
              <a:satOff val="-20744"/>
              <a:lumOff val="-23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2100" kern="1200"/>
            <a:t>Hedendaags (toekomstgericht) comfortniveau - technieken</a:t>
          </a:r>
          <a:endParaRPr lang="en-US" sz="2100" kern="1200"/>
        </a:p>
      </dsp:txBody>
      <dsp:txXfrm rot="-5400000">
        <a:off x="3934018" y="1202214"/>
        <a:ext cx="6954394" cy="728610"/>
      </dsp:txXfrm>
    </dsp:sp>
    <dsp:sp modelId="{A5F0098D-8D3E-4283-BE41-9CA65E09C868}">
      <dsp:nvSpPr>
        <dsp:cNvPr id="0" name=""/>
        <dsp:cNvSpPr/>
      </dsp:nvSpPr>
      <dsp:spPr>
        <a:xfrm>
          <a:off x="0" y="1061866"/>
          <a:ext cx="3934018" cy="1009303"/>
        </a:xfrm>
        <a:prstGeom prst="round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200" kern="1200"/>
            <a:t>Gebruikscomfort</a:t>
          </a:r>
          <a:endParaRPr lang="en-US" sz="3200" kern="1200"/>
        </a:p>
      </dsp:txBody>
      <dsp:txXfrm>
        <a:off x="49270" y="1111136"/>
        <a:ext cx="3835478" cy="910763"/>
      </dsp:txXfrm>
    </dsp:sp>
    <dsp:sp modelId="{2FD64593-7A10-490C-99BB-6A3B10B5BBF1}">
      <dsp:nvSpPr>
        <dsp:cNvPr id="0" name=""/>
        <dsp:cNvSpPr/>
      </dsp:nvSpPr>
      <dsp:spPr>
        <a:xfrm rot="5400000">
          <a:off x="7027202" y="-870618"/>
          <a:ext cx="807442" cy="6993810"/>
        </a:xfrm>
        <a:prstGeom prst="round2SameRect">
          <a:avLst/>
        </a:prstGeom>
        <a:solidFill>
          <a:schemeClr val="accent2">
            <a:tint val="40000"/>
            <a:alpha val="90000"/>
            <a:hueOff val="4489812"/>
            <a:satOff val="-41488"/>
            <a:lumOff val="-4677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4489812"/>
              <a:satOff val="-41488"/>
              <a:lumOff val="-46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2100" kern="1200" dirty="0"/>
            <a:t>2050 </a:t>
          </a:r>
          <a:r>
            <a:rPr lang="nl-NL" sz="2100" kern="1200" dirty="0" err="1"/>
            <a:t>burgemeesterconvenant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2100" kern="1200"/>
            <a:t>Inzet hernieuwbare energie en circulair materiaalgebruik</a:t>
          </a:r>
          <a:endParaRPr lang="en-US" sz="2100" kern="1200"/>
        </a:p>
      </dsp:txBody>
      <dsp:txXfrm rot="-5400000">
        <a:off x="3934018" y="2261982"/>
        <a:ext cx="6954394" cy="728610"/>
      </dsp:txXfrm>
    </dsp:sp>
    <dsp:sp modelId="{68EC7C7C-D8EA-4482-8325-5D983A66AB5F}">
      <dsp:nvSpPr>
        <dsp:cNvPr id="0" name=""/>
        <dsp:cNvSpPr/>
      </dsp:nvSpPr>
      <dsp:spPr>
        <a:xfrm>
          <a:off x="0" y="2121635"/>
          <a:ext cx="3934018" cy="1009303"/>
        </a:xfrm>
        <a:prstGeom prst="roundRect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200" kern="1200"/>
            <a:t>Duurzaamheid</a:t>
          </a:r>
          <a:endParaRPr lang="en-US" sz="3200" kern="1200"/>
        </a:p>
      </dsp:txBody>
      <dsp:txXfrm>
        <a:off x="49270" y="2170905"/>
        <a:ext cx="3835478" cy="910763"/>
      </dsp:txXfrm>
    </dsp:sp>
    <dsp:sp modelId="{717A58D7-BB9A-4638-8FCD-F1462C6A30F5}">
      <dsp:nvSpPr>
        <dsp:cNvPr id="0" name=""/>
        <dsp:cNvSpPr/>
      </dsp:nvSpPr>
      <dsp:spPr>
        <a:xfrm rot="5400000">
          <a:off x="7027202" y="189149"/>
          <a:ext cx="807442" cy="6993810"/>
        </a:xfrm>
        <a:prstGeom prst="round2SameRect">
          <a:avLst/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2100" kern="1200"/>
            <a:t>Inclusieve plek voor iedereen – dorpelvrije toegangen, rolstoeltoegankelijke toiletten, circulatie tussen lokalen</a:t>
          </a:r>
          <a:endParaRPr lang="en-US" sz="2100" kern="1200"/>
        </a:p>
      </dsp:txBody>
      <dsp:txXfrm rot="-5400000">
        <a:off x="3934018" y="3321749"/>
        <a:ext cx="6954394" cy="728610"/>
      </dsp:txXfrm>
    </dsp:sp>
    <dsp:sp modelId="{03C6351B-060F-45AB-8D64-DE316163CDBD}">
      <dsp:nvSpPr>
        <dsp:cNvPr id="0" name=""/>
        <dsp:cNvSpPr/>
      </dsp:nvSpPr>
      <dsp:spPr>
        <a:xfrm>
          <a:off x="0" y="3181403"/>
          <a:ext cx="3934018" cy="1009303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200" kern="1200"/>
            <a:t>Toegankelijk</a:t>
          </a:r>
          <a:endParaRPr lang="en-US" sz="3200" kern="1200"/>
        </a:p>
      </dsp:txBody>
      <dsp:txXfrm>
        <a:off x="49270" y="3230673"/>
        <a:ext cx="3835478" cy="9107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192317-81C7-40BE-9112-ABB35B1DC6F6}">
      <dsp:nvSpPr>
        <dsp:cNvPr id="0" name=""/>
        <dsp:cNvSpPr/>
      </dsp:nvSpPr>
      <dsp:spPr>
        <a:xfrm>
          <a:off x="0" y="14432"/>
          <a:ext cx="10927829" cy="5405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200" kern="1200"/>
            <a:t>Mei 2026 – goedkeuring lastenboek aanstellen architect</a:t>
          </a:r>
          <a:endParaRPr lang="en-US" sz="2200" kern="1200"/>
        </a:p>
      </dsp:txBody>
      <dsp:txXfrm>
        <a:off x="26387" y="40819"/>
        <a:ext cx="10875055" cy="487766"/>
      </dsp:txXfrm>
    </dsp:sp>
    <dsp:sp modelId="{DF1920B7-B509-4FC2-91F3-CC1A32D54933}">
      <dsp:nvSpPr>
        <dsp:cNvPr id="0" name=""/>
        <dsp:cNvSpPr/>
      </dsp:nvSpPr>
      <dsp:spPr>
        <a:xfrm>
          <a:off x="0" y="618332"/>
          <a:ext cx="10927829" cy="540540"/>
        </a:xfrm>
        <a:prstGeom prst="roundRect">
          <a:avLst/>
        </a:prstGeom>
        <a:solidFill>
          <a:schemeClr val="accent2">
            <a:hueOff val="1073936"/>
            <a:satOff val="-3082"/>
            <a:lumOff val="-493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200" kern="1200"/>
            <a:t>Sep 2026 – aanstellen architect</a:t>
          </a:r>
          <a:endParaRPr lang="en-US" sz="2200" kern="1200"/>
        </a:p>
      </dsp:txBody>
      <dsp:txXfrm>
        <a:off x="26387" y="644719"/>
        <a:ext cx="10875055" cy="487766"/>
      </dsp:txXfrm>
    </dsp:sp>
    <dsp:sp modelId="{F35EFDE8-EBC6-420A-81CF-6751D27913C8}">
      <dsp:nvSpPr>
        <dsp:cNvPr id="0" name=""/>
        <dsp:cNvSpPr/>
      </dsp:nvSpPr>
      <dsp:spPr>
        <a:xfrm>
          <a:off x="0" y="1222232"/>
          <a:ext cx="10927829" cy="540540"/>
        </a:xfrm>
        <a:prstGeom prst="round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200" kern="1200"/>
            <a:t>Feb 2027 – ontwerp</a:t>
          </a:r>
          <a:endParaRPr lang="en-US" sz="2200" kern="1200"/>
        </a:p>
      </dsp:txBody>
      <dsp:txXfrm>
        <a:off x="26387" y="1248619"/>
        <a:ext cx="10875055" cy="487766"/>
      </dsp:txXfrm>
    </dsp:sp>
    <dsp:sp modelId="{F0DB0708-3056-44E2-B12D-D08CBD1C01E6}">
      <dsp:nvSpPr>
        <dsp:cNvPr id="0" name=""/>
        <dsp:cNvSpPr/>
      </dsp:nvSpPr>
      <dsp:spPr>
        <a:xfrm>
          <a:off x="0" y="1826132"/>
          <a:ext cx="10927829" cy="540540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200" kern="1200"/>
            <a:t>Mei 2027 – goedkeuring lastenboek aanstellen aannemer</a:t>
          </a:r>
          <a:endParaRPr lang="en-US" sz="2200" kern="1200"/>
        </a:p>
      </dsp:txBody>
      <dsp:txXfrm>
        <a:off x="26387" y="1852519"/>
        <a:ext cx="10875055" cy="487766"/>
      </dsp:txXfrm>
    </dsp:sp>
    <dsp:sp modelId="{9B7FAF90-C80D-4D00-B943-EA3B6F690B0A}">
      <dsp:nvSpPr>
        <dsp:cNvPr id="0" name=""/>
        <dsp:cNvSpPr/>
      </dsp:nvSpPr>
      <dsp:spPr>
        <a:xfrm>
          <a:off x="0" y="2430032"/>
          <a:ext cx="10927829" cy="540540"/>
        </a:xfrm>
        <a:prstGeom prst="roundRect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200" kern="1200"/>
            <a:t>Okt 2027 – aanstellen aannemer</a:t>
          </a:r>
          <a:endParaRPr lang="en-US" sz="2200" kern="1200"/>
        </a:p>
      </dsp:txBody>
      <dsp:txXfrm>
        <a:off x="26387" y="2456419"/>
        <a:ext cx="10875055" cy="487766"/>
      </dsp:txXfrm>
    </dsp:sp>
    <dsp:sp modelId="{8CB6DBCF-CA2C-49AF-85D5-8AC2B091D8B7}">
      <dsp:nvSpPr>
        <dsp:cNvPr id="0" name=""/>
        <dsp:cNvSpPr/>
      </dsp:nvSpPr>
      <dsp:spPr>
        <a:xfrm>
          <a:off x="0" y="3033932"/>
          <a:ext cx="10927829" cy="540540"/>
        </a:xfrm>
        <a:prstGeom prst="roundRect">
          <a:avLst/>
        </a:prstGeom>
        <a:solidFill>
          <a:schemeClr val="accent2">
            <a:hueOff val="5369678"/>
            <a:satOff val="-15411"/>
            <a:lumOff val="-2467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200" kern="1200"/>
            <a:t>Feb 2028 – start werken</a:t>
          </a:r>
          <a:endParaRPr lang="en-US" sz="2200" kern="1200"/>
        </a:p>
      </dsp:txBody>
      <dsp:txXfrm>
        <a:off x="26387" y="3060319"/>
        <a:ext cx="10875055" cy="487766"/>
      </dsp:txXfrm>
    </dsp:sp>
    <dsp:sp modelId="{CBFE3938-0943-4D3B-9F69-2BDFCD01B932}">
      <dsp:nvSpPr>
        <dsp:cNvPr id="0" name=""/>
        <dsp:cNvSpPr/>
      </dsp:nvSpPr>
      <dsp:spPr>
        <a:xfrm>
          <a:off x="0" y="3637832"/>
          <a:ext cx="10927829" cy="54054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200" kern="1200"/>
            <a:t>Dec 2028 – einde werken</a:t>
          </a:r>
          <a:endParaRPr lang="en-US" sz="2200" kern="1200"/>
        </a:p>
      </dsp:txBody>
      <dsp:txXfrm>
        <a:off x="26387" y="3664219"/>
        <a:ext cx="10875055" cy="4877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A68FCB-B864-4388-97A6-0F9054BB85F8}">
      <dsp:nvSpPr>
        <dsp:cNvPr id="0" name=""/>
        <dsp:cNvSpPr/>
      </dsp:nvSpPr>
      <dsp:spPr>
        <a:xfrm>
          <a:off x="2869616" y="2047"/>
          <a:ext cx="2161915" cy="10809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kern="1200" dirty="0"/>
            <a:t>Budget renovatie 				        € 1.500.000</a:t>
          </a:r>
          <a:endParaRPr lang="en-US" sz="1300" kern="1200" dirty="0"/>
        </a:p>
      </dsp:txBody>
      <dsp:txXfrm>
        <a:off x="2901276" y="33707"/>
        <a:ext cx="2098595" cy="1017637"/>
      </dsp:txXfrm>
    </dsp:sp>
    <dsp:sp modelId="{19C88510-14C9-4A2B-A83A-9114F61A08EB}">
      <dsp:nvSpPr>
        <dsp:cNvPr id="0" name=""/>
        <dsp:cNvSpPr/>
      </dsp:nvSpPr>
      <dsp:spPr>
        <a:xfrm>
          <a:off x="2869616" y="1245148"/>
          <a:ext cx="2161915" cy="10809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kern="1200"/>
            <a:t>Raming opdracht aanstellen architect 	10% </a:t>
          </a:r>
          <a:endParaRPr lang="en-US" sz="1300" kern="1200"/>
        </a:p>
      </dsp:txBody>
      <dsp:txXfrm>
        <a:off x="2901276" y="1276808"/>
        <a:ext cx="2098595" cy="1017637"/>
      </dsp:txXfrm>
    </dsp:sp>
    <dsp:sp modelId="{B15D2F9D-9EC5-4E38-9F4B-5C517AB56450}">
      <dsp:nvSpPr>
        <dsp:cNvPr id="0" name=""/>
        <dsp:cNvSpPr/>
      </dsp:nvSpPr>
      <dsp:spPr>
        <a:xfrm>
          <a:off x="2869616" y="2488249"/>
          <a:ext cx="2161915" cy="10809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kern="1200"/>
            <a:t>Plaatsingswijze</a:t>
          </a:r>
          <a:endParaRPr lang="en-US" sz="1300" kern="1200"/>
        </a:p>
      </dsp:txBody>
      <dsp:txXfrm>
        <a:off x="2901276" y="2519909"/>
        <a:ext cx="2098595" cy="1017637"/>
      </dsp:txXfrm>
    </dsp:sp>
    <dsp:sp modelId="{C483180A-52D7-4674-BA75-5E69982F6248}">
      <dsp:nvSpPr>
        <dsp:cNvPr id="0" name=""/>
        <dsp:cNvSpPr/>
      </dsp:nvSpPr>
      <dsp:spPr>
        <a:xfrm rot="19457599">
          <a:off x="4931433" y="2694749"/>
          <a:ext cx="1064962" cy="46406"/>
        </a:xfrm>
        <a:custGeom>
          <a:avLst/>
          <a:gdLst/>
          <a:ahLst/>
          <a:cxnLst/>
          <a:rect l="0" t="0" r="0" b="0"/>
          <a:pathLst>
            <a:path>
              <a:moveTo>
                <a:pt x="0" y="23203"/>
              </a:moveTo>
              <a:lnTo>
                <a:pt x="1064962" y="23203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37290" y="2691329"/>
        <a:ext cx="53248" cy="53248"/>
      </dsp:txXfrm>
    </dsp:sp>
    <dsp:sp modelId="{062C29F6-26DA-457C-9C07-83E455F4AE6B}">
      <dsp:nvSpPr>
        <dsp:cNvPr id="0" name=""/>
        <dsp:cNvSpPr/>
      </dsp:nvSpPr>
      <dsp:spPr>
        <a:xfrm>
          <a:off x="5896297" y="1866699"/>
          <a:ext cx="2161915" cy="108095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kern="1200"/>
            <a:t>Vereenvoudigde onderhandelingsprocedure met voorafgaande bekendmaking – cfr art 41 Wet OO 17/06/2016</a:t>
          </a:r>
          <a:endParaRPr lang="en-US" sz="1300" kern="1200"/>
        </a:p>
      </dsp:txBody>
      <dsp:txXfrm>
        <a:off x="5927957" y="1898359"/>
        <a:ext cx="2098595" cy="1017637"/>
      </dsp:txXfrm>
    </dsp:sp>
    <dsp:sp modelId="{A585F9C9-7818-4573-AF2D-1B685AF4EF8C}">
      <dsp:nvSpPr>
        <dsp:cNvPr id="0" name=""/>
        <dsp:cNvSpPr/>
      </dsp:nvSpPr>
      <dsp:spPr>
        <a:xfrm rot="2142401">
          <a:off x="4931433" y="3316300"/>
          <a:ext cx="1064962" cy="46406"/>
        </a:xfrm>
        <a:custGeom>
          <a:avLst/>
          <a:gdLst/>
          <a:ahLst/>
          <a:cxnLst/>
          <a:rect l="0" t="0" r="0" b="0"/>
          <a:pathLst>
            <a:path>
              <a:moveTo>
                <a:pt x="0" y="23203"/>
              </a:moveTo>
              <a:lnTo>
                <a:pt x="1064962" y="23203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37290" y="3312879"/>
        <a:ext cx="53248" cy="53248"/>
      </dsp:txXfrm>
    </dsp:sp>
    <dsp:sp modelId="{55BBF576-02DD-4AFC-96B0-D63D07A90761}">
      <dsp:nvSpPr>
        <dsp:cNvPr id="0" name=""/>
        <dsp:cNvSpPr/>
      </dsp:nvSpPr>
      <dsp:spPr>
        <a:xfrm>
          <a:off x="5896297" y="3109800"/>
          <a:ext cx="2161915" cy="108095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kern="1200"/>
            <a:t>Publiceren lastenboek – offertes ontvangen, onderhandelen en gunnen</a:t>
          </a:r>
          <a:br>
            <a:rPr lang="nl-NL" sz="1300" kern="1200"/>
          </a:br>
          <a:endParaRPr lang="en-US" sz="1300" kern="1200"/>
        </a:p>
      </dsp:txBody>
      <dsp:txXfrm>
        <a:off x="5927957" y="3141460"/>
        <a:ext cx="2098595" cy="101763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E81D96-D361-4B7A-81E8-961E4AD9D8F1}">
      <dsp:nvSpPr>
        <dsp:cNvPr id="0" name=""/>
        <dsp:cNvSpPr/>
      </dsp:nvSpPr>
      <dsp:spPr>
        <a:xfrm>
          <a:off x="0" y="316652"/>
          <a:ext cx="10927829" cy="1984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21" tIns="291592" rIns="848121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/>
            <a:t>Economische en financiële draagkracht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/>
            <a:t>Technische – en beroepsbekwaamheid</a:t>
          </a:r>
          <a:endParaRPr lang="en-US" sz="1400" kern="120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/>
            <a:t>Orde van Architecten</a:t>
          </a:r>
          <a:endParaRPr lang="en-US" sz="1400" kern="120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/>
            <a:t>Referenties </a:t>
          </a:r>
          <a:endParaRPr lang="en-US" sz="1400" kern="1200"/>
        </a:p>
        <a:p>
          <a:pPr marL="342900" lvl="3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/>
            <a:t>min 3 dossiers beschermde monumenten waarde min € 1.500.000</a:t>
          </a:r>
          <a:endParaRPr lang="en-US" sz="1400" kern="1200"/>
        </a:p>
        <a:p>
          <a:pPr marL="342900" lvl="3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/>
            <a:t>min 2 projecten openbare dienst min € 1.000.000</a:t>
          </a:r>
          <a:endParaRPr lang="en-US" sz="1400" kern="120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/>
            <a:t>Studie en beroepskwalificaties – min 5 j ervaring dossier mbt erfgoed</a:t>
          </a:r>
          <a:endParaRPr lang="en-US" sz="1400" kern="1200"/>
        </a:p>
      </dsp:txBody>
      <dsp:txXfrm>
        <a:off x="0" y="316652"/>
        <a:ext cx="10927829" cy="1984500"/>
      </dsp:txXfrm>
    </dsp:sp>
    <dsp:sp modelId="{79545FAA-8543-4275-820A-45FE61A001A2}">
      <dsp:nvSpPr>
        <dsp:cNvPr id="0" name=""/>
        <dsp:cNvSpPr/>
      </dsp:nvSpPr>
      <dsp:spPr>
        <a:xfrm>
          <a:off x="546391" y="110012"/>
          <a:ext cx="7649480" cy="4132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9132" tIns="0" rIns="28913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kern="1200"/>
            <a:t>Selectiecriteria</a:t>
          </a:r>
          <a:endParaRPr lang="en-US" sz="1400" kern="1200"/>
        </a:p>
      </dsp:txBody>
      <dsp:txXfrm>
        <a:off x="566566" y="130187"/>
        <a:ext cx="7609130" cy="372930"/>
      </dsp:txXfrm>
    </dsp:sp>
    <dsp:sp modelId="{35D5AAF5-8211-4C80-B00A-5CBCF8980F9A}">
      <dsp:nvSpPr>
        <dsp:cNvPr id="0" name=""/>
        <dsp:cNvSpPr/>
      </dsp:nvSpPr>
      <dsp:spPr>
        <a:xfrm>
          <a:off x="0" y="2583392"/>
          <a:ext cx="10927829" cy="1499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21" tIns="291592" rIns="848121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 dirty="0"/>
            <a:t>Prijs 						25%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 dirty="0"/>
            <a:t>Visie op en vertrouwdheid met erfgoed 		15%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/>
            <a:t>Plan van aanpak 				35%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/>
            <a:t>Budgetcontrole 				15%</a:t>
          </a:r>
          <a:endParaRPr lang="en-U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1400" kern="1200"/>
            <a:t>Expertise team 				10%</a:t>
          </a:r>
          <a:endParaRPr lang="en-US" sz="1400" kern="1200"/>
        </a:p>
      </dsp:txBody>
      <dsp:txXfrm>
        <a:off x="0" y="2583392"/>
        <a:ext cx="10927829" cy="1499400"/>
      </dsp:txXfrm>
    </dsp:sp>
    <dsp:sp modelId="{FD1D161A-0A28-404D-85C1-58FBEE2AEC78}">
      <dsp:nvSpPr>
        <dsp:cNvPr id="0" name=""/>
        <dsp:cNvSpPr/>
      </dsp:nvSpPr>
      <dsp:spPr>
        <a:xfrm>
          <a:off x="546391" y="2376752"/>
          <a:ext cx="7649480" cy="41328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9132" tIns="0" rIns="28913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kern="1200"/>
            <a:t>Gunningscriteria</a:t>
          </a:r>
          <a:endParaRPr lang="en-US" sz="1400" kern="1200"/>
        </a:p>
      </dsp:txBody>
      <dsp:txXfrm>
        <a:off x="566566" y="2396927"/>
        <a:ext cx="7609130" cy="3729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0B1DBE-CFFB-4B3B-9834-3FF42A369825}">
      <dsp:nvSpPr>
        <dsp:cNvPr id="0" name=""/>
        <dsp:cNvSpPr/>
      </dsp:nvSpPr>
      <dsp:spPr>
        <a:xfrm>
          <a:off x="684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FE2F6E-79BF-40AA-84DE-D7D8B8AA6ADF}">
      <dsp:nvSpPr>
        <dsp:cNvPr id="0" name=""/>
        <dsp:cNvSpPr/>
      </dsp:nvSpPr>
      <dsp:spPr>
        <a:xfrm>
          <a:off x="918914" y="1250402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B8A384-7080-431E-A779-85A8C089EA11}">
      <dsp:nvSpPr>
        <dsp:cNvPr id="0" name=""/>
        <dsp:cNvSpPr/>
      </dsp:nvSpPr>
      <dsp:spPr>
        <a:xfrm>
          <a:off x="333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nl-NL" sz="1100" kern="1200"/>
            <a:t>Voorstudies : architecturale, stabiliteits- en technische studies </a:t>
          </a:r>
          <a:endParaRPr lang="en-US" sz="1100" kern="1200"/>
        </a:p>
      </dsp:txBody>
      <dsp:txXfrm>
        <a:off x="333914" y="2456402"/>
        <a:ext cx="1800000" cy="720000"/>
      </dsp:txXfrm>
    </dsp:sp>
    <dsp:sp modelId="{77AEDC31-38D4-46AB-BF77-4A4AF93818BA}">
      <dsp:nvSpPr>
        <dsp:cNvPr id="0" name=""/>
        <dsp:cNvSpPr/>
      </dsp:nvSpPr>
      <dsp:spPr>
        <a:xfrm>
          <a:off x="2799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BC0BC0-D687-42CF-8DA3-A9C086832163}">
      <dsp:nvSpPr>
        <dsp:cNvPr id="0" name=""/>
        <dsp:cNvSpPr/>
      </dsp:nvSpPr>
      <dsp:spPr>
        <a:xfrm>
          <a:off x="3033914" y="1250402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4B0F79-8F17-4A59-BBF6-59D766B29244}">
      <dsp:nvSpPr>
        <dsp:cNvPr id="0" name=""/>
        <dsp:cNvSpPr/>
      </dsp:nvSpPr>
      <dsp:spPr>
        <a:xfrm>
          <a:off x="2448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nl-NL" sz="1100" kern="1200"/>
            <a:t>Kernopdracht: opmaak van een ontwerpplan</a:t>
          </a:r>
          <a:endParaRPr lang="en-US" sz="1100" kern="1200"/>
        </a:p>
      </dsp:txBody>
      <dsp:txXfrm>
        <a:off x="2448914" y="2456402"/>
        <a:ext cx="1800000" cy="720000"/>
      </dsp:txXfrm>
    </dsp:sp>
    <dsp:sp modelId="{19A58FFB-23C8-4B3A-AB8F-908505C11998}">
      <dsp:nvSpPr>
        <dsp:cNvPr id="0" name=""/>
        <dsp:cNvSpPr/>
      </dsp:nvSpPr>
      <dsp:spPr>
        <a:xfrm>
          <a:off x="4914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461A60-B25D-43B0-84DC-F3E9E5037821}">
      <dsp:nvSpPr>
        <dsp:cNvPr id="0" name=""/>
        <dsp:cNvSpPr/>
      </dsp:nvSpPr>
      <dsp:spPr>
        <a:xfrm>
          <a:off x="5148914" y="1250402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7BB477-5E54-43E8-A38F-36C6DAF5DC7B}">
      <dsp:nvSpPr>
        <dsp:cNvPr id="0" name=""/>
        <dsp:cNvSpPr/>
      </dsp:nvSpPr>
      <dsp:spPr>
        <a:xfrm>
          <a:off x="4563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nl-NL" sz="1100" kern="1200"/>
            <a:t>Vergunningen : omgevingsvergunning / subsidiedossier</a:t>
          </a:r>
          <a:endParaRPr lang="en-US" sz="1100" kern="1200"/>
        </a:p>
      </dsp:txBody>
      <dsp:txXfrm>
        <a:off x="4563914" y="2456402"/>
        <a:ext cx="1800000" cy="720000"/>
      </dsp:txXfrm>
    </dsp:sp>
    <dsp:sp modelId="{E872DAAF-9969-4477-9339-56B3172E180D}">
      <dsp:nvSpPr>
        <dsp:cNvPr id="0" name=""/>
        <dsp:cNvSpPr/>
      </dsp:nvSpPr>
      <dsp:spPr>
        <a:xfrm>
          <a:off x="7029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4F89E4-F170-4504-B05E-ABA9807F7935}">
      <dsp:nvSpPr>
        <dsp:cNvPr id="0" name=""/>
        <dsp:cNvSpPr/>
      </dsp:nvSpPr>
      <dsp:spPr>
        <a:xfrm>
          <a:off x="7263914" y="1250402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E99673-2785-4728-907C-7A27150C546E}">
      <dsp:nvSpPr>
        <dsp:cNvPr id="0" name=""/>
        <dsp:cNvSpPr/>
      </dsp:nvSpPr>
      <dsp:spPr>
        <a:xfrm>
          <a:off x="6678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nl-NL" sz="1100" kern="1200"/>
            <a:t>Werfcontrole : opvolging en leiding werken</a:t>
          </a:r>
          <a:endParaRPr lang="en-US" sz="1100" kern="1200"/>
        </a:p>
      </dsp:txBody>
      <dsp:txXfrm>
        <a:off x="6678914" y="2456402"/>
        <a:ext cx="1800000" cy="720000"/>
      </dsp:txXfrm>
    </dsp:sp>
    <dsp:sp modelId="{539B4FE6-1A42-4BDE-93AC-0CDA42684BB1}">
      <dsp:nvSpPr>
        <dsp:cNvPr id="0" name=""/>
        <dsp:cNvSpPr/>
      </dsp:nvSpPr>
      <dsp:spPr>
        <a:xfrm>
          <a:off x="9144914" y="10164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9CAE7-94A4-45CE-9E72-B312C9725EBE}">
      <dsp:nvSpPr>
        <dsp:cNvPr id="0" name=""/>
        <dsp:cNvSpPr/>
      </dsp:nvSpPr>
      <dsp:spPr>
        <a:xfrm>
          <a:off x="9378914" y="1250402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5A77E3-7E73-42B8-B114-78F4F6E848AE}">
      <dsp:nvSpPr>
        <dsp:cNvPr id="0" name=""/>
        <dsp:cNvSpPr/>
      </dsp:nvSpPr>
      <dsp:spPr>
        <a:xfrm>
          <a:off x="8793914" y="24564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nl-NL" sz="1100" kern="1200"/>
            <a:t>Budgetbeheer : ramingen en vorderingsstaten</a:t>
          </a:r>
          <a:endParaRPr lang="en-US" sz="1100" kern="1200"/>
        </a:p>
      </dsp:txBody>
      <dsp:txXfrm>
        <a:off x="8793914" y="2456402"/>
        <a:ext cx="1800000" cy="72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DA1021-D245-4029-BF2E-1FCCB4DEF8D7}">
      <dsp:nvSpPr>
        <dsp:cNvPr id="0" name=""/>
        <dsp:cNvSpPr/>
      </dsp:nvSpPr>
      <dsp:spPr>
        <a:xfrm>
          <a:off x="2250914" y="296402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AED063-5B7A-4557-AD3E-6A09D3BDED4A}">
      <dsp:nvSpPr>
        <dsp:cNvPr id="0" name=""/>
        <dsp:cNvSpPr/>
      </dsp:nvSpPr>
      <dsp:spPr>
        <a:xfrm>
          <a:off x="2718914" y="764402"/>
          <a:ext cx="1260000" cy="126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268C4F-3995-4475-8E91-A1F82C192D61}">
      <dsp:nvSpPr>
        <dsp:cNvPr id="0" name=""/>
        <dsp:cNvSpPr/>
      </dsp:nvSpPr>
      <dsp:spPr>
        <a:xfrm>
          <a:off x="1548914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nl-NL" sz="1400" kern="1200" dirty="0"/>
            <a:t>Dit project garandeert de toekomst van de </a:t>
          </a:r>
          <a:r>
            <a:rPr lang="nl-NL" sz="1400" kern="1200" dirty="0" err="1"/>
            <a:t>Krankhoeve</a:t>
          </a:r>
          <a:r>
            <a:rPr lang="nl-NL" sz="1400" kern="1200" dirty="0"/>
            <a:t> als erfgoedparel en functioneel </a:t>
          </a:r>
          <a:r>
            <a:rPr lang="nl-NL" sz="1400" kern="1200"/>
            <a:t>ONTMOETINGScentrum</a:t>
          </a:r>
          <a:endParaRPr lang="en-US" sz="1400" kern="1200" dirty="0"/>
        </a:p>
      </dsp:txBody>
      <dsp:txXfrm>
        <a:off x="1548914" y="3176402"/>
        <a:ext cx="3600000" cy="720000"/>
      </dsp:txXfrm>
    </dsp:sp>
    <dsp:sp modelId="{B844109E-9B4D-4581-85EB-3071B3F3A617}">
      <dsp:nvSpPr>
        <dsp:cNvPr id="0" name=""/>
        <dsp:cNvSpPr/>
      </dsp:nvSpPr>
      <dsp:spPr>
        <a:xfrm>
          <a:off x="6480914" y="296402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FA8AE5-3735-4688-B606-62D3E0F6639F}">
      <dsp:nvSpPr>
        <dsp:cNvPr id="0" name=""/>
        <dsp:cNvSpPr/>
      </dsp:nvSpPr>
      <dsp:spPr>
        <a:xfrm>
          <a:off x="6948914" y="764402"/>
          <a:ext cx="1260000" cy="126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CCB42-C9C7-4EE0-B337-3552960E2162}">
      <dsp:nvSpPr>
        <dsp:cNvPr id="0" name=""/>
        <dsp:cNvSpPr/>
      </dsp:nvSpPr>
      <dsp:spPr>
        <a:xfrm>
          <a:off x="5778914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nl-NL" sz="1400" kern="1200" dirty="0"/>
            <a:t>Volgende stap – goedkeuring lastenboek aanstelling architect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nl-NL" sz="1400" kern="1200" dirty="0"/>
            <a:t>GR 27/05/2026</a:t>
          </a:r>
          <a:endParaRPr lang="en-US" sz="1400" kern="1200" dirty="0"/>
        </a:p>
      </dsp:txBody>
      <dsp:txXfrm>
        <a:off x="5778914" y="3176402"/>
        <a:ext cx="36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HorizontalActionList">
  <dgm:title val="Horizontal Action List"/>
  <dgm:desc val="Used to show non-sequential or grouped lists of information. Works well with large amounts of text. All text has the same level of emphasis, and direction is not implied."/>
  <dgm:catLst>
    <dgm:cat type="list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54"/>
      <dgm:constr type="primFontSz" for="des" forName="desTx" refType="primFontSz" refFor="des" refForName="parTx" op="lte" fact="0.75"/>
      <dgm:constr type="h" for="des" forName="desTx" op="equ"/>
      <dgm:constr type="w" for="ch" forName="space" op="equ" val="3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3"/>
            <dgm:constr type="h"/>
            <dgm:constr type="tMarg" refType="w" fact="0.224"/>
            <dgm:constr type="bMarg" refType="w" fact="0.224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8"/>
            <dgm:constr type="tMarg" refType="w" fact="0.28"/>
            <dgm:constr type="bMarg" refType="w" fact="0.28"/>
            <dgm:constr type="lMarg" refType="w" fact="0.28"/>
            <dgm:constr type="rMarg" refType="w" fact="0.28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D59576-905B-2DEC-C5CF-4923FEBE17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2D461D9-C40B-6B66-483A-D8162CCD43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6AACA10-5ECD-2194-8D47-D27541E1B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93F73EE-C114-D31A-1074-F99AC747F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1213CD9-A886-82AD-FED2-CE866C284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57799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DCA41F-4D21-77AA-4848-B1FD288FC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28A4ECE-B33C-0272-B9CF-6A903C1544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4A58825-5AAA-8CAE-E34F-EEBA2E7AC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5315B4C-CF73-9098-4406-04C897805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1D98797-D375-0ADA-FCFC-0AF444CB2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58772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8F66FC-E7D6-251B-333A-E153C5308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CD5CDE6-8244-F10A-3D53-AD8473DF06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3FDAFDD-7061-456C-EB69-AF61ACCBB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F6C8369-7278-1D3D-C78D-8CE4DA53B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895C614-0BA2-6FB6-BE19-B830E0878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11032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5BFD88-C1D4-4D05-E40C-733F88EA1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1FBBE11-EC94-7EE9-FFDC-A93C8772A7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505B3B4-C218-300B-C7C3-DD8833969E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26FFD3E-BE67-C2E6-25F7-393E62625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44B480-7172-9C0F-B97E-14151E084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A41DAD1-3D84-6C7E-8A74-8D17F447D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87497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CDCBE6-71DD-3A87-42D9-35E7FCBF6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7F2FCA6-1A43-02B0-2690-43BBD58BD4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8BE23AA-7395-6BE8-CBF1-08B83CD4A6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306A2029-6D17-1790-FCAB-31B53392E6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9E129F6E-B7E3-E44B-9A5A-F0C2EF105C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8FFF43B-24C9-9849-FDE6-7D98272A1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1BE0FE5-0661-C67A-7558-815A6E2D5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866D8D44-6A02-DAE8-4D7D-A94EE6C62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70730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F902A6-77AD-146C-F6AD-100002621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CC38BE26-DBD3-2997-5C82-E85D1408A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A76647C6-4CCA-3C6F-8BE4-66044C74A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53D1C08-091B-B69C-ABCF-AB4D01154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93642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C0988B86-6FB8-F1BE-AAE5-977B2465C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8CDFA800-1FCF-3E1C-8482-18ACC1F46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C604441-B473-15B4-B0EA-1416BF886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12562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70A0E9-7EF3-8E14-F9D9-D5C128003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E867764-CCA1-70FE-DC18-D0934B200C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AF4F761-6D78-159C-6DBF-91A0414253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0560DF0-445B-CE00-9BA9-445486BB7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42861E5-0324-4458-89BD-0C6A37540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C64BF0A-2CB4-1C94-BDB8-0D3E5622D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49819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BDBDBF-4C6F-8175-AF3D-716859474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F551901-B911-9ACB-739A-AD4735FF8A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E7556E4-7D40-0181-E784-2325EFAA45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23F0EB4-C59F-B3B0-0DE0-BEC57EA04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8E97E55-C5F1-669B-8D47-23248A086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4A15954-C291-2983-D720-C1939C51B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3712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355D76-B73E-C12C-1F75-B73ABC80C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A1AAE4AD-D815-7628-47C1-CF3B855F79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8216257-FDC8-5CAF-FE1A-5661EF9DC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480D611-4C7C-4D90-8A98-552DCA567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8BC5011-4E99-7D55-5F72-19BAFCBA7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32440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1876CE83-5867-B6F4-04CF-F7F33B3B42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816A9E4-1C22-8335-D867-993546EA8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0D63833-9890-025E-B14E-5F37BD749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4282FBD-A2DE-F104-8417-FBA6F231A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05DA05-DA82-C02C-2C5B-BCF76ABBB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3403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269EF391-A130-9051-D3EC-80593ADB8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E1F548F-9005-A61D-779F-4E5C2AD3F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E04F4BC-3F87-D5CA-18F2-9E10714EE1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FB40AC-9BA9-4085-B58B-B4B457EA6819}" type="datetimeFigureOut">
              <a:rPr lang="nl-BE" smtClean="0"/>
              <a:t>19/05/2026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44DB2A5-E917-7397-A255-03E5E9BE1C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A4785A9-9A00-5B69-F69F-82C6C75024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1C0BEA-BB1F-42F9-8173-A3F244640409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57686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E0F8474-C5F1-7772-BDB7-2ABEB29AE6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400"/>
            <a:ext cx="9144000" cy="2387600"/>
          </a:xfrm>
        </p:spPr>
        <p:txBody>
          <a:bodyPr/>
          <a:lstStyle/>
          <a:p>
            <a:endParaRPr lang="nl-BE" dirty="0"/>
          </a:p>
        </p:txBody>
      </p:sp>
      <p:pic>
        <p:nvPicPr>
          <p:cNvPr id="4" name="Afbeelding 3" descr="TOUR DE FRANS: March 2009">
            <a:extLst>
              <a:ext uri="{FF2B5EF4-FFF2-40B4-BE49-F238E27FC236}">
                <a16:creationId xmlns:a16="http://schemas.microsoft.com/office/drawing/2014/main" id="{E82AB1B5-28C2-2446-0471-988DEEEF8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454955"/>
            <a:ext cx="8702566" cy="5966366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549ECE2D-F950-69A1-130D-B304491198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03283" y="911390"/>
            <a:ext cx="9144000" cy="1655762"/>
          </a:xfrm>
        </p:spPr>
        <p:txBody>
          <a:bodyPr/>
          <a:lstStyle/>
          <a:p>
            <a:r>
              <a:rPr lang="nl-NL" dirty="0"/>
              <a:t>GEMEENTERAADSCOMMISSIE 19/05/2026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5343882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FAEEC2E-0DBD-9379-9F4C-01E5B4D19D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599" y="294538"/>
            <a:ext cx="9895951" cy="103366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GRC RENOVATIE KRANKHOEVE &amp; BERGHOK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865C2EB-2393-06DE-FFBC-C136EF7BAC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599" y="2318197"/>
            <a:ext cx="9724031" cy="3683358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r>
              <a:rPr lang="en-US" sz="4800" dirty="0" err="1"/>
              <a:t>goedkeuring</a:t>
            </a:r>
            <a:r>
              <a:rPr lang="en-US" sz="4800" dirty="0"/>
              <a:t> </a:t>
            </a:r>
          </a:p>
          <a:p>
            <a:r>
              <a:rPr lang="en-US" sz="4800" dirty="0" err="1"/>
              <a:t>lastvoorwaarden</a:t>
            </a:r>
            <a:r>
              <a:rPr lang="en-US" sz="4800" dirty="0"/>
              <a:t> </a:t>
            </a:r>
          </a:p>
          <a:p>
            <a:r>
              <a:rPr lang="en-US" sz="4800" dirty="0" err="1"/>
              <a:t>aanstelling</a:t>
            </a:r>
            <a:r>
              <a:rPr lang="en-US" sz="4800" dirty="0"/>
              <a:t> architect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/>
          </a:p>
          <a:p>
            <a:r>
              <a:rPr lang="en-US" sz="2000" dirty="0" err="1"/>
              <a:t>Gemeenteraadscommissie</a:t>
            </a:r>
            <a:r>
              <a:rPr lang="en-US" sz="2000" dirty="0"/>
              <a:t> 19/05/2026</a:t>
            </a:r>
          </a:p>
        </p:txBody>
      </p:sp>
    </p:spTree>
    <p:extLst>
      <p:ext uri="{BB962C8B-B14F-4D97-AF65-F5344CB8AC3E}">
        <p14:creationId xmlns:p14="http://schemas.microsoft.com/office/powerpoint/2010/main" val="1703901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605C90A-0CE6-5E6F-7CE4-6D9767FB7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nl-NL" sz="4000">
                <a:solidFill>
                  <a:srgbClr val="FFFFFF"/>
                </a:solidFill>
              </a:rPr>
              <a:t>Agenda van de toelichting</a:t>
            </a:r>
            <a:endParaRPr lang="nl-BE" sz="4000">
              <a:solidFill>
                <a:srgbClr val="FFFFFF"/>
              </a:solidFill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CFA947E-8A65-A02A-A868-D7B0B5563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nl-NL" sz="2000"/>
              <a:t>1. Korte geschiedenis - Het Verhaal van de Krankhoeve</a:t>
            </a:r>
          </a:p>
          <a:p>
            <a:r>
              <a:rPr lang="nl-NL" sz="2000"/>
              <a:t>2. Motivatie &amp; doelstelling - Waarom is de renovatie essentieel?</a:t>
            </a:r>
          </a:p>
          <a:p>
            <a:r>
              <a:rPr lang="nl-NL" sz="2000"/>
              <a:t>3. Projectaanpak - Fasering en belangrijke mijlpalen </a:t>
            </a:r>
          </a:p>
          <a:p>
            <a:r>
              <a:rPr lang="nl-NL" sz="2000"/>
              <a:t>4. Plaatsingsopdracht – Hoe komen we tot een samenwerking?</a:t>
            </a:r>
          </a:p>
          <a:p>
            <a:r>
              <a:rPr lang="nl-NL" sz="2000"/>
              <a:t>5. Selectie architect - Hoe garanderen we kwaliteit en expertise?</a:t>
            </a:r>
          </a:p>
          <a:p>
            <a:r>
              <a:rPr lang="nl-NL" sz="2000"/>
              <a:t>6. Omschrijving opdracht – Wat vragen we aan de architect?</a:t>
            </a:r>
          </a:p>
          <a:p>
            <a:pPr marL="0" indent="0">
              <a:buNone/>
            </a:pPr>
            <a:endParaRPr lang="nl-NL" sz="2000"/>
          </a:p>
          <a:p>
            <a:endParaRPr lang="nl-NL" sz="2000"/>
          </a:p>
          <a:p>
            <a:endParaRPr lang="nl-BE" sz="2000"/>
          </a:p>
        </p:txBody>
      </p:sp>
    </p:spTree>
    <p:extLst>
      <p:ext uri="{BB962C8B-B14F-4D97-AF65-F5344CB8AC3E}">
        <p14:creationId xmlns:p14="http://schemas.microsoft.com/office/powerpoint/2010/main" val="552024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942FCB6-74B3-706D-2BF1-AD0BE4EC9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nl-NL" sz="4000">
                <a:solidFill>
                  <a:srgbClr val="FFFFFF"/>
                </a:solidFill>
              </a:rPr>
              <a:t>De Krankhoeve – een site met diepe wortels</a:t>
            </a:r>
            <a:endParaRPr lang="nl-BE" sz="4000">
              <a:solidFill>
                <a:srgbClr val="FFFFFF"/>
              </a:solidFill>
            </a:endParaRP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FC2953E4-26B5-FDAA-8982-6E77457220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1495668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94425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393CAAE-F2E1-FC59-3EE4-C256107D1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nl-NL" sz="4000">
                <a:solidFill>
                  <a:srgbClr val="FFFFFF"/>
                </a:solidFill>
              </a:rPr>
              <a:t>Waarom renoveren we nu?</a:t>
            </a:r>
            <a:endParaRPr lang="nl-BE" sz="4000">
              <a:solidFill>
                <a:srgbClr val="FFFFFF"/>
              </a:solidFill>
            </a:endParaRP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7987FB47-D052-39E6-32E2-B5223D29ED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979547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7387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AF9EC38-6B63-A863-BAB2-71B666438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1032895"/>
          </a:xfrm>
        </p:spPr>
        <p:txBody>
          <a:bodyPr anchor="ctr">
            <a:noAutofit/>
          </a:bodyPr>
          <a:lstStyle/>
          <a:p>
            <a:br>
              <a:rPr lang="nl-NL" sz="3600" dirty="0">
                <a:solidFill>
                  <a:srgbClr val="FFFFFF"/>
                </a:solidFill>
              </a:rPr>
            </a:br>
            <a:r>
              <a:rPr lang="nl-NL" sz="3600" dirty="0">
                <a:solidFill>
                  <a:srgbClr val="FFFFFF"/>
                </a:solidFill>
              </a:rPr>
              <a:t>Wat zijn de strategische beleidsaccenten? </a:t>
            </a:r>
            <a:br>
              <a:rPr lang="nl-NL" sz="3600" dirty="0">
                <a:solidFill>
                  <a:srgbClr val="FFFFFF"/>
                </a:solidFill>
              </a:rPr>
            </a:br>
            <a:br>
              <a:rPr lang="nl-NL" sz="3600" dirty="0">
                <a:solidFill>
                  <a:srgbClr val="FFFFFF"/>
                </a:solidFill>
              </a:rPr>
            </a:br>
            <a:endParaRPr lang="nl-BE" sz="3600" dirty="0">
              <a:solidFill>
                <a:srgbClr val="FFFFFF"/>
              </a:solidFill>
            </a:endParaRP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55C0285A-8479-2BD8-8342-26065E3A02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0583495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01198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B884823-CC95-DCBB-BA23-D2B0E746E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nl-NL" sz="4000" dirty="0">
                <a:solidFill>
                  <a:srgbClr val="FFFFFF"/>
                </a:solidFill>
              </a:rPr>
              <a:t>Welke mijlpalen zijn op te volgen?</a:t>
            </a:r>
            <a:endParaRPr lang="nl-BE" sz="4000" dirty="0">
              <a:solidFill>
                <a:srgbClr val="FFFFFF"/>
              </a:solidFill>
            </a:endParaRP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F5FB203B-6029-D2A7-DE77-6494B0DC7D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7165279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0145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B03BD7E-D80E-2F36-8EEF-263FBCDD4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nl-NL" sz="2800">
                <a:solidFill>
                  <a:srgbClr val="FFFFFF"/>
                </a:solidFill>
              </a:rPr>
              <a:t>Hoe komen we tot een samenwerking </a:t>
            </a:r>
            <a:br>
              <a:rPr lang="nl-NL" sz="2800">
                <a:solidFill>
                  <a:srgbClr val="FFFFFF"/>
                </a:solidFill>
              </a:rPr>
            </a:br>
            <a:r>
              <a:rPr lang="nl-NL" sz="2800">
                <a:solidFill>
                  <a:srgbClr val="FFFFFF"/>
                </a:solidFill>
              </a:rPr>
              <a:t>met een architect?  </a:t>
            </a:r>
            <a:endParaRPr lang="nl-BE" sz="2800">
              <a:solidFill>
                <a:srgbClr val="FFFFFF"/>
              </a:solidFill>
            </a:endParaRP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E03C2573-C565-04AA-1799-4D28FB0F22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7302363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4754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E134F2B-4604-34C5-EF26-D3315DD72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nl-NL" sz="2800">
                <a:solidFill>
                  <a:srgbClr val="FFFFFF"/>
                </a:solidFill>
              </a:rPr>
              <a:t>Hoe garanderen we een kwalitatieve en deskundige samenwerking?</a:t>
            </a:r>
            <a:br>
              <a:rPr lang="nl-NL" sz="2800">
                <a:solidFill>
                  <a:srgbClr val="FFFFFF"/>
                </a:solidFill>
              </a:rPr>
            </a:br>
            <a:endParaRPr lang="nl-BE" sz="2800">
              <a:solidFill>
                <a:srgbClr val="FFFFFF"/>
              </a:solidFill>
            </a:endParaRP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20570ADD-4CF0-DBB0-3666-2A061BFEE7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99002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9259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CF0465C-80CE-AD0A-D1A5-0AA0F2AC6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nl-NL" sz="4000">
                <a:solidFill>
                  <a:srgbClr val="FFFFFF"/>
                </a:solidFill>
              </a:rPr>
              <a:t>Wat verwachten we van de architect?</a:t>
            </a:r>
            <a:endParaRPr lang="nl-BE" sz="4000">
              <a:solidFill>
                <a:srgbClr val="FFFFFF"/>
              </a:solidFill>
            </a:endParaRP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214242A7-F5DA-E0D4-127E-1CBE25FA03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8951136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9379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el 1">
            <a:extLst>
              <a:ext uri="{FF2B5EF4-FFF2-40B4-BE49-F238E27FC236}">
                <a16:creationId xmlns:a16="http://schemas.microsoft.com/office/drawing/2014/main" id="{F780ADFD-7E01-2446-7546-2491BBB8D4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25038"/>
              </p:ext>
            </p:extLst>
          </p:nvPr>
        </p:nvGraphicFramePr>
        <p:xfrm>
          <a:off x="1337356" y="1123527"/>
          <a:ext cx="9517285" cy="4604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0829">
                  <a:extLst>
                    <a:ext uri="{9D8B030D-6E8A-4147-A177-3AD203B41FA5}">
                      <a16:colId xmlns:a16="http://schemas.microsoft.com/office/drawing/2014/main" val="1846858948"/>
                    </a:ext>
                  </a:extLst>
                </a:gridCol>
                <a:gridCol w="2506749">
                  <a:extLst>
                    <a:ext uri="{9D8B030D-6E8A-4147-A177-3AD203B41FA5}">
                      <a16:colId xmlns:a16="http://schemas.microsoft.com/office/drawing/2014/main" val="2792142628"/>
                    </a:ext>
                  </a:extLst>
                </a:gridCol>
                <a:gridCol w="3909707">
                  <a:extLst>
                    <a:ext uri="{9D8B030D-6E8A-4147-A177-3AD203B41FA5}">
                      <a16:colId xmlns:a16="http://schemas.microsoft.com/office/drawing/2014/main" val="556454178"/>
                    </a:ext>
                  </a:extLst>
                </a:gridCol>
              </a:tblGrid>
              <a:tr h="3977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ruimte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functie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verwachtingen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extLst>
                  <a:ext uri="{0D108BD9-81ED-4DB2-BD59-A6C34878D82A}">
                    <a16:rowId xmlns:a16="http://schemas.microsoft.com/office/drawing/2014/main" val="3500670402"/>
                  </a:ext>
                </a:extLst>
              </a:tr>
              <a:tr h="6540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cafetaria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ontmoeting / lezingen 60p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vensterpoort / berging drank / technieken / akoestische afscheiding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extLst>
                  <a:ext uri="{0D108BD9-81ED-4DB2-BD59-A6C34878D82A}">
                    <a16:rowId xmlns:a16="http://schemas.microsoft.com/office/drawing/2014/main" val="1962591851"/>
                  </a:ext>
                </a:extLst>
              </a:tr>
              <a:tr h="3977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atelier/ beste kamer / kaaskot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vorming / vergaderen 16 p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technieken / wastafel / akoestiek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extLst>
                  <a:ext uri="{0D108BD9-81ED-4DB2-BD59-A6C34878D82A}">
                    <a16:rowId xmlns:a16="http://schemas.microsoft.com/office/drawing/2014/main" val="743823521"/>
                  </a:ext>
                </a:extLst>
              </a:tr>
              <a:tr h="3977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zolder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vorming/ vergaderen 40 p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technieken/ akoestiek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extLst>
                  <a:ext uri="{0D108BD9-81ED-4DB2-BD59-A6C34878D82A}">
                    <a16:rowId xmlns:a16="http://schemas.microsoft.com/office/drawing/2014/main" val="2476863828"/>
                  </a:ext>
                </a:extLst>
              </a:tr>
              <a:tr h="3977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>
                          <a:effectLst/>
                        </a:rPr>
                        <a:t>toiletten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endParaRPr lang="nl-BE" sz="1500" kern="100">
                        <a:effectLst/>
                        <a:latin typeface="Aptos" panose="020B0004020202020204" pitchFamily="34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NL" sz="1500" kern="100" dirty="0">
                          <a:effectLst/>
                        </a:rPr>
                        <a:t>toegankelijkheid-inclusief gebruik</a:t>
                      </a:r>
                      <a:endParaRPr lang="nl-BE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extLst>
                  <a:ext uri="{0D108BD9-81ED-4DB2-BD59-A6C34878D82A}">
                    <a16:rowId xmlns:a16="http://schemas.microsoft.com/office/drawing/2014/main" val="2877054644"/>
                  </a:ext>
                </a:extLst>
              </a:tr>
              <a:tr h="3977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>
                          <a:effectLst/>
                        </a:rPr>
                        <a:t>inkomhal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>
                          <a:effectLst/>
                        </a:rPr>
                        <a:t>ontvangst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>
                          <a:effectLst/>
                        </a:rPr>
                        <a:t>mogelijkheid tot expo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extLst>
                  <a:ext uri="{0D108BD9-81ED-4DB2-BD59-A6C34878D82A}">
                    <a16:rowId xmlns:a16="http://schemas.microsoft.com/office/drawing/2014/main" val="3547663945"/>
                  </a:ext>
                </a:extLst>
              </a:tr>
              <a:tr h="6540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>
                          <a:effectLst/>
                        </a:rPr>
                        <a:t>keuken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>
                          <a:effectLst/>
                        </a:rPr>
                        <a:t>voorbereiding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 dirty="0">
                          <a:effectLst/>
                        </a:rPr>
                        <a:t>behoud beperkt aantal toestellen/ gelijktijdig gebruik</a:t>
                      </a:r>
                      <a:endParaRPr lang="nl-BE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extLst>
                  <a:ext uri="{0D108BD9-81ED-4DB2-BD59-A6C34878D82A}">
                    <a16:rowId xmlns:a16="http://schemas.microsoft.com/office/drawing/2014/main" val="3104009538"/>
                  </a:ext>
                </a:extLst>
              </a:tr>
              <a:tr h="6540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 dirty="0">
                          <a:effectLst/>
                        </a:rPr>
                        <a:t>niet publiek toegankelijke ruimtes</a:t>
                      </a:r>
                      <a:endParaRPr lang="nl-BE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 dirty="0">
                          <a:effectLst/>
                        </a:rPr>
                        <a:t>bergingen</a:t>
                      </a:r>
                      <a:endParaRPr lang="nl-BE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 dirty="0">
                          <a:effectLst/>
                        </a:rPr>
                        <a:t>optimalisaties door kleine bouwkundige ingrepen</a:t>
                      </a:r>
                      <a:endParaRPr lang="nl-BE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extLst>
                  <a:ext uri="{0D108BD9-81ED-4DB2-BD59-A6C34878D82A}">
                    <a16:rowId xmlns:a16="http://schemas.microsoft.com/office/drawing/2014/main" val="814753033"/>
                  </a:ext>
                </a:extLst>
              </a:tr>
              <a:tr h="6540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>
                          <a:effectLst/>
                        </a:rPr>
                        <a:t>berghok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>
                          <a:effectLst/>
                        </a:rPr>
                        <a:t>berging</a:t>
                      </a:r>
                      <a:endParaRPr lang="nl-BE" sz="15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nl-BE" sz="1500" kern="100" dirty="0">
                          <a:effectLst/>
                        </a:rPr>
                        <a:t>20% uitbreiding / 2 gescheiden ruimtes met aparte ingang</a:t>
                      </a:r>
                      <a:endParaRPr lang="nl-BE" sz="15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1463" marR="111463" marT="55731" marB="55731"/>
                </a:tc>
                <a:extLst>
                  <a:ext uri="{0D108BD9-81ED-4DB2-BD59-A6C34878D82A}">
                    <a16:rowId xmlns:a16="http://schemas.microsoft.com/office/drawing/2014/main" val="40151396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2581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CC946C1-222A-9AC7-CB3F-9547AA217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nl-NL" sz="4000">
                <a:solidFill>
                  <a:srgbClr val="FFFFFF"/>
                </a:solidFill>
              </a:rPr>
              <a:t>Vragen?</a:t>
            </a:r>
            <a:endParaRPr lang="nl-BE" sz="4000">
              <a:solidFill>
                <a:srgbClr val="FFFFFF"/>
              </a:solidFill>
            </a:endParaRP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B4FBE0C3-CCB7-2257-6651-D648B65A3D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447096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76179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AE06146-3340-47EC-B082-2475B2CF841B}">
  <we:reference id="WA200005566" version="3.0.0.3" store="Omex" storeType="OMEX"/>
  <we:alternateReferences>
    <we:reference id="WA200005566" version="3.0.0.3" store="WA200005566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C3C37692081B4AAA0B9B5C29CFDF11" ma:contentTypeVersion="3" ma:contentTypeDescription="Een nieuw document maken." ma:contentTypeScope="" ma:versionID="97b4c94abbc57cd83c13ac3d5893b0b4">
  <xsd:schema xmlns:xsd="http://www.w3.org/2001/XMLSchema" xmlns:xs="http://www.w3.org/2001/XMLSchema" xmlns:p="http://schemas.microsoft.com/office/2006/metadata/properties" xmlns:ns2="95d7cd7a-e49d-4bfb-af70-7999b1f20310" targetNamespace="http://schemas.microsoft.com/office/2006/metadata/properties" ma:root="true" ma:fieldsID="aeaa7962f77d1ddeb0f7fc5f29648af0" ns2:_="">
    <xsd:import namespace="95d7cd7a-e49d-4bfb-af70-7999b1f2031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d7cd7a-e49d-4bfb-af70-7999b1f203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3083BC-F204-4EF0-8A8F-EB39D2D456B8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86F1F51-A66B-4488-BE4F-C67249F6ACE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2BB4ED5-39F9-47D2-B8D8-A14C196B6FA3}"/>
</file>

<file path=docProps/app.xml><?xml version="1.0" encoding="utf-8"?>
<Properties xmlns="http://schemas.openxmlformats.org/officeDocument/2006/extended-properties" xmlns:vt="http://schemas.openxmlformats.org/officeDocument/2006/docPropsVTypes">
  <TotalTime>894</TotalTime>
  <Words>573</Words>
  <Application>Microsoft Office PowerPoint</Application>
  <PresentationFormat>Breedbeeld</PresentationFormat>
  <Paragraphs>113</Paragraphs>
  <Slides>12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Kantoorthema</vt:lpstr>
      <vt:lpstr>PowerPoint-presentatie</vt:lpstr>
      <vt:lpstr>GRC RENOVATIE KRANKHOEVE &amp; BERGHOK</vt:lpstr>
      <vt:lpstr>Agenda van de toelichting</vt:lpstr>
      <vt:lpstr>De Krankhoeve – een site met diepe wortels</vt:lpstr>
      <vt:lpstr>Waarom renoveren we nu?</vt:lpstr>
      <vt:lpstr> Wat zijn de strategische beleidsaccenten?   </vt:lpstr>
      <vt:lpstr>Welke mijlpalen zijn op te volgen?</vt:lpstr>
      <vt:lpstr>Hoe komen we tot een samenwerking  met een architect?  </vt:lpstr>
      <vt:lpstr>Hoe garanderen we een kwalitatieve en deskundige samenwerking? </vt:lpstr>
      <vt:lpstr>Wat verwachten we van de architect?</vt:lpstr>
      <vt:lpstr>PowerPoint-presentatie</vt:lpstr>
      <vt:lpstr>Vragen?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Marc Moens</dc:creator>
  <cp:lastModifiedBy>Marc Moens</cp:lastModifiedBy>
  <cp:revision>1</cp:revision>
  <dcterms:created xsi:type="dcterms:W3CDTF">2026-05-18T09:28:22Z</dcterms:created>
  <dcterms:modified xsi:type="dcterms:W3CDTF">2026-05-19T17:46:33Z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0x010100E1C3C37692081B4AAA0B9B5C29CFDF11</vt:lpwstr>
  </property>
</Properties>
</file>