
<file path=[Content_Types].xml><?xml version="1.0" encoding="utf-8"?>
<Types xmlns="http://schemas.openxmlformats.org/package/2006/content-types">
  <Default Extension="docx" ContentType="application/vnd.openxmlformats-officedocument.wordprocessingml.document"/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59" r:id="rId2"/>
    <p:sldId id="323" r:id="rId3"/>
    <p:sldId id="324" r:id="rId4"/>
    <p:sldId id="325" r:id="rId5"/>
    <p:sldId id="326" r:id="rId6"/>
    <p:sldId id="329" r:id="rId7"/>
    <p:sldId id="330" r:id="rId8"/>
    <p:sldId id="331" r:id="rId9"/>
    <p:sldId id="332" r:id="rId10"/>
    <p:sldId id="328" r:id="rId11"/>
    <p:sldId id="333" r:id="rId12"/>
    <p:sldId id="334" r:id="rId13"/>
    <p:sldId id="335" r:id="rId14"/>
    <p:sldId id="336" r:id="rId15"/>
    <p:sldId id="338" r:id="rId16"/>
    <p:sldId id="337" r:id="rId17"/>
  </p:sldIdLst>
  <p:sldSz cx="9144000" cy="6858000" type="screen4x3"/>
  <p:notesSz cx="6858000" cy="9945688"/>
  <p:defaultTextStyle>
    <a:defPPr>
      <a:defRPr lang="nl-NL"/>
    </a:defPPr>
    <a:lvl1pPr marL="0" algn="l" defTabSz="914400" rtl="0" eaLnBrk="1" latinLnBrk="0" hangingPunct="1">
      <a:defRPr lang="nl-NL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nl-NL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nl-NL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nl-NL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nl-NL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nl-NL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nl-NL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nl-NL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nl-NL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tandaardsectie" id="{779CC93D-E52E-4D84-901B-11D7331DD495}">
          <p14:sldIdLst>
            <p14:sldId id="259"/>
            <p14:sldId id="323"/>
            <p14:sldId id="324"/>
            <p14:sldId id="325"/>
            <p14:sldId id="326"/>
            <p14:sldId id="329"/>
            <p14:sldId id="330"/>
            <p14:sldId id="331"/>
            <p14:sldId id="332"/>
            <p14:sldId id="328"/>
            <p14:sldId id="333"/>
            <p14:sldId id="334"/>
            <p14:sldId id="335"/>
            <p14:sldId id="336"/>
            <p14:sldId id="338"/>
            <p14:sldId id="337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3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4045C"/>
    <a:srgbClr val="009ED6"/>
    <a:srgbClr val="003300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C22544A-7EE6-4342-B048-85BDC9FD1C3A}" styleName="Stijl, gemiddeld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197" autoAdjust="0"/>
    <p:restoredTop sz="83982" autoAdjust="0"/>
  </p:normalViewPr>
  <p:slideViewPr>
    <p:cSldViewPr>
      <p:cViewPr varScale="1">
        <p:scale>
          <a:sx n="89" d="100"/>
          <a:sy n="89" d="100"/>
        </p:scale>
        <p:origin x="2382" y="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94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54" d="100"/>
        <a:sy n="154" d="100"/>
      </p:scale>
      <p:origin x="0" y="2682"/>
    </p:cViewPr>
  </p:sorterViewPr>
  <p:notesViewPr>
    <p:cSldViewPr>
      <p:cViewPr varScale="1">
        <p:scale>
          <a:sx n="81" d="100"/>
          <a:sy n="81" d="100"/>
        </p:scale>
        <p:origin x="-3948" y="-96"/>
      </p:cViewPr>
      <p:guideLst>
        <p:guide orient="horz" pos="3133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0">
              <a:defRPr lang="nl-NL" sz="1200"/>
            </a:lvl1pPr>
          </a:lstStyle>
          <a:p>
            <a:endParaRPr lang="nl-NL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0">
              <a:defRPr lang="nl-NL" sz="1200"/>
            </a:lvl1pPr>
          </a:lstStyle>
          <a:p>
            <a:fld id="{D83FDC75-7F73-4A4A-A77C-09AADF00E0EA}" type="datetimeFigureOut">
              <a:rPr lang="nl-NL" smtClean="0"/>
              <a:pPr/>
              <a:t>16-5-2025</a:t>
            </a:fld>
            <a:endParaRPr lang="nl-NL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0">
              <a:defRPr lang="nl-NL" sz="1200"/>
            </a:lvl1pPr>
          </a:lstStyle>
          <a:p>
            <a:endParaRPr lang="nl-NL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0">
              <a:defRPr lang="nl-NL" sz="1200"/>
            </a:lvl1pPr>
          </a:lstStyle>
          <a:p>
            <a:fld id="{459226BF-1F13-42D3-80DC-373E7ADD1EBC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0757441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0">
              <a:defRPr lang="nl-NL"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0">
              <a:defRPr lang="nl-NL" sz="1200"/>
            </a:lvl1pPr>
          </a:lstStyle>
          <a:p>
            <a:fld id="{48AEF76B-3757-4A0B-AF93-28494465C1DD}" type="datetimeFigureOut">
              <a:pPr/>
              <a:t>16/05/2025</a:t>
            </a:fld>
            <a:endParaRPr lang="nl-NL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724202"/>
            <a:ext cx="5486400" cy="447556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tekststijlen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0">
              <a:defRPr lang="nl-NL" sz="1200"/>
            </a:lvl1pPr>
          </a:lstStyle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0">
              <a:defRPr lang="nl-NL" sz="1200"/>
            </a:lvl1pPr>
          </a:lstStyle>
          <a:p>
            <a:fld id="{75693FD4-8F83-4EF7-AC3F-0DC0388986B0}" type="slidenum"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257171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lang="nl-NL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nl-NL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nl-NL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nl-NL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nl-NL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nl-NL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nl-NL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nl-NL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nl-NL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42975" y="746125"/>
            <a:ext cx="4972050" cy="372903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EAC7D-5A89-47C2-8ABA-56C9C2DEF7A4}" type="slidenum">
              <a:rPr lang="nl-NL" smtClean="0"/>
              <a:pPr/>
              <a:t>1</a:t>
            </a:fld>
            <a:endParaRPr lang="nl-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5" y="1"/>
            <a:ext cx="9100457" cy="687977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590800" y="2286001"/>
            <a:ext cx="6180224" cy="1470025"/>
          </a:xfrm>
        </p:spPr>
        <p:txBody>
          <a:bodyPr anchor="t"/>
          <a:lstStyle>
            <a:lvl1pPr algn="r" eaLnBrk="1" latinLnBrk="0" hangingPunct="1">
              <a:defRPr kumimoji="0" lang="nl-NL" b="1" cap="small" baseline="0">
                <a:solidFill>
                  <a:srgbClr val="003300"/>
                </a:solidFill>
              </a:defRPr>
            </a:lvl1pPr>
          </a:lstStyle>
          <a:p>
            <a:r>
              <a:rPr kumimoji="0" lang="nl-NL"/>
              <a:t>Klik om de titelstijl van het model te bewerken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400" y="4038600"/>
            <a:ext cx="4772528" cy="990600"/>
          </a:xfrm>
        </p:spPr>
        <p:txBody>
          <a:bodyPr>
            <a:normAutofit/>
          </a:bodyPr>
          <a:lstStyle>
            <a:lvl1pPr marL="0" indent="0" algn="r" eaLnBrk="1" latinLnBrk="0" hangingPunct="1">
              <a:buNone/>
              <a:defRPr kumimoji="0" lang="nl-NL" sz="2000" b="0">
                <a:solidFill>
                  <a:schemeClr val="tx1"/>
                </a:solidFill>
                <a:latin typeface="Georgia" pitchFamily="18" charset="0"/>
              </a:defRPr>
            </a:lvl1pPr>
            <a:lvl2pPr marL="457200" indent="0" algn="ctr" eaLnBrk="1" latinLnBrk="0" hangingPunct="1">
              <a:buNone/>
              <a:defRPr kumimoji="0" lang="nl-NL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 eaLnBrk="1" latinLnBrk="0" hangingPunct="1">
              <a:buNone/>
              <a:defRPr kumimoji="0" lang="nl-NL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 eaLnBrk="1" latinLnBrk="0" hangingPunct="1">
              <a:buNone/>
              <a:defRPr kumimoji="0" lang="nl-NL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 eaLnBrk="1" latinLnBrk="0" hangingPunct="1">
              <a:buNone/>
              <a:defRPr kumimoji="0" lang="nl-NL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 eaLnBrk="1" latinLnBrk="0" hangingPunct="1">
              <a:buNone/>
              <a:defRPr kumimoji="0" lang="nl-NL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 eaLnBrk="1" latinLnBrk="0" hangingPunct="1">
              <a:buNone/>
              <a:defRPr kumimoji="0" lang="nl-NL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 eaLnBrk="1" latinLnBrk="0" hangingPunct="1">
              <a:buNone/>
              <a:defRPr kumimoji="0" lang="nl-NL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 eaLnBrk="1" latinLnBrk="0" hangingPunct="1">
              <a:buNone/>
              <a:defRPr kumimoji="0" lang="nl-NL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eaLnBrk="1" latinLnBrk="0" hangingPunct="1"/>
            <a:r>
              <a:rPr lang="nl-NL"/>
              <a:t>Klik om de ondertitelstijl van het model te bewerken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251"/>
            <a:ext cx="3721619" cy="6858000"/>
          </a:xfrm>
          <a:prstGeom prst="rect">
            <a:avLst/>
          </a:prstGeom>
        </p:spPr>
      </p:pic>
      <p:sp>
        <p:nvSpPr>
          <p:cNvPr id="10" name="Picture Placeholder 9"/>
          <p:cNvSpPr>
            <a:spLocks noGrp="1"/>
          </p:cNvSpPr>
          <p:nvPr>
            <p:ph type="pic" sz="quarter" idx="13" hasCustomPrompt="1"/>
          </p:nvPr>
        </p:nvSpPr>
        <p:spPr>
          <a:xfrm>
            <a:off x="6858000" y="5105400"/>
            <a:ext cx="1828800" cy="990600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nl-NL" sz="2000" baseline="0"/>
            </a:lvl1pPr>
          </a:lstStyle>
          <a:p>
            <a:r>
              <a:rPr kumimoji="0" lang="nl-NL"/>
              <a:t>Bedrijfslogo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5" y="1"/>
            <a:ext cx="9100457" cy="687977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3161049" y="-3176814"/>
            <a:ext cx="2819400" cy="917303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0" y="3048001"/>
            <a:ext cx="4343400" cy="1362075"/>
          </a:xfrm>
        </p:spPr>
        <p:txBody>
          <a:bodyPr anchor="b" anchorCtr="0"/>
          <a:lstStyle>
            <a:lvl1pPr algn="l" eaLnBrk="1" latinLnBrk="0" hangingPunct="1">
              <a:defRPr kumimoji="0" lang="nl-NL" sz="4000" b="1" cap="small" baseline="0">
                <a:solidFill>
                  <a:srgbClr val="003300"/>
                </a:solidFill>
              </a:defRPr>
            </a:lvl1pPr>
          </a:lstStyle>
          <a:p>
            <a:r>
              <a:rPr kumimoji="0" lang="nl-NL"/>
              <a:t>Klik om de titelstijl van het model te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16/05/2025</a:t>
            </a:fld>
            <a:endParaRPr kumimoji="0"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‹nr.›</a:t>
            </a:fld>
            <a:endParaRPr kumimoji="0" lang="nl-NL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 hasCustomPrompt="1"/>
          </p:nvPr>
        </p:nvSpPr>
        <p:spPr>
          <a:xfrm>
            <a:off x="6781800" y="5334000"/>
            <a:ext cx="2133600" cy="990600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nl-NL" sz="1800"/>
            </a:lvl1pPr>
          </a:lstStyle>
          <a:p>
            <a:r>
              <a:rPr kumimoji="0" lang="nl-NL"/>
              <a:t>Bedrijfslogo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en inhoud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62000" y="269632"/>
            <a:ext cx="8077200" cy="1143000"/>
          </a:xfrm>
        </p:spPr>
        <p:txBody>
          <a:bodyPr anchor="ctr" anchorCtr="0"/>
          <a:lstStyle>
            <a:lvl1pPr algn="l" eaLnBrk="1" latinLnBrk="0" hangingPunct="1">
              <a:defRPr kumimoji="0" lang="nl-NL"/>
            </a:lvl1pPr>
          </a:lstStyle>
          <a:p>
            <a:r>
              <a:rPr kumimoji="0" lang="nl-NL"/>
              <a:t>Klik om de titelstijl van het model te bewerken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596414"/>
            <a:ext cx="8077200" cy="4297363"/>
          </a:xfrm>
        </p:spPr>
        <p:txBody>
          <a:bodyPr>
            <a:normAutofit/>
          </a:bodyPr>
          <a:lstStyle>
            <a:lvl1pPr eaLnBrk="1" latinLnBrk="0" hangingPunct="1">
              <a:defRPr kumimoji="0" lang="nl-NL" sz="3200">
                <a:latin typeface="+mn-lt"/>
              </a:defRPr>
            </a:lvl1pPr>
            <a:lvl2pPr eaLnBrk="1" latinLnBrk="0" hangingPunct="1">
              <a:defRPr kumimoji="0" lang="nl-NL" sz="2800">
                <a:latin typeface="+mn-lt"/>
              </a:defRPr>
            </a:lvl2pPr>
            <a:lvl3pPr eaLnBrk="1" latinLnBrk="0" hangingPunct="1">
              <a:defRPr kumimoji="0" lang="nl-NL" sz="2400">
                <a:latin typeface="+mn-lt"/>
              </a:defRPr>
            </a:lvl3pPr>
            <a:lvl4pPr eaLnBrk="1" latinLnBrk="0" hangingPunct="1">
              <a:defRPr kumimoji="0" lang="nl-NL" sz="2400">
                <a:latin typeface="+mn-lt"/>
              </a:defRPr>
            </a:lvl4pPr>
            <a:lvl5pPr eaLnBrk="1" latinLnBrk="0" hangingPunct="1">
              <a:defRPr kumimoji="0" lang="nl-NL" sz="2400">
                <a:latin typeface="+mn-lt"/>
              </a:defRPr>
            </a:lvl5pPr>
          </a:lstStyle>
          <a:p>
            <a:pPr lvl="0" eaLnBrk="1" latinLnBrk="0" hangingPunct="1"/>
            <a:r>
              <a:rPr lang="nl-NL"/>
              <a:t>Klik om de modelstijlen te bewerken</a:t>
            </a:r>
          </a:p>
          <a:p>
            <a:pPr lvl="1" eaLnBrk="1" latinLnBrk="0" hangingPunct="1"/>
            <a:r>
              <a:rPr lang="nl-NL"/>
              <a:t>Tweede niveau</a:t>
            </a:r>
          </a:p>
          <a:p>
            <a:pPr lvl="2" eaLnBrk="1" latinLnBrk="0" hangingPunct="1"/>
            <a:r>
              <a:rPr lang="nl-NL"/>
              <a:t>Derde niveau</a:t>
            </a:r>
          </a:p>
          <a:p>
            <a:pPr lvl="3" eaLnBrk="1" latinLnBrk="0" hangingPunct="1"/>
            <a:r>
              <a:rPr lang="nl-NL"/>
              <a:t>Vierde niveau</a:t>
            </a:r>
          </a:p>
          <a:p>
            <a:pPr lvl="4" eaLnBrk="1" latinLnBrk="0" hangingPunct="1"/>
            <a:r>
              <a:rPr lang="nl-NL"/>
              <a:t>Vijfde niveau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16/05/2025</a:t>
            </a:fld>
            <a:endParaRPr kumimoji="0"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05600" y="6356351"/>
            <a:ext cx="2133600" cy="365125"/>
          </a:xfrm>
        </p:spPr>
        <p:txBody>
          <a:bodyPr/>
          <a:lstStyle/>
          <a:p>
            <a:fld id="{33D6E5A2-EC83-451F-A719-9AC1370DD5CF}" type="slidenum">
              <a:pPr/>
              <a:t>‹nr.›</a:t>
            </a:fld>
            <a:endParaRPr kumimoji="0" lang="nl-NL"/>
          </a:p>
        </p:txBody>
      </p:sp>
    </p:spTree>
  </p:cSld>
  <p:clrMapOvr>
    <a:masterClrMapping/>
  </p:clrMapOvr>
  <p:transition spd="slow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latinLnBrk="0" hangingPunct="1"/>
            <a:r>
              <a:rPr lang="nl-NL"/>
              <a:t>Klik om de stijl te bewerken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600201"/>
            <a:ext cx="4038600" cy="4525963"/>
          </a:xfrm>
        </p:spPr>
        <p:txBody>
          <a:bodyPr/>
          <a:lstStyle>
            <a:lvl1pPr eaLnBrk="1" latinLnBrk="0" hangingPunct="1">
              <a:defRPr kumimoji="0" lang="nl-NL" sz="2800"/>
            </a:lvl1pPr>
            <a:lvl2pPr eaLnBrk="1" latinLnBrk="0" hangingPunct="1">
              <a:defRPr kumimoji="0" lang="nl-NL" sz="2400"/>
            </a:lvl2pPr>
            <a:lvl3pPr eaLnBrk="1" latinLnBrk="0" hangingPunct="1">
              <a:defRPr kumimoji="0" lang="nl-NL" sz="2000"/>
            </a:lvl3pPr>
            <a:lvl4pPr eaLnBrk="1" latinLnBrk="0" hangingPunct="1">
              <a:defRPr kumimoji="0" lang="nl-NL" sz="1800"/>
            </a:lvl4pPr>
            <a:lvl5pPr eaLnBrk="1" latinLnBrk="0" hangingPunct="1">
              <a:defRPr kumimoji="0" lang="nl-NL" sz="1800"/>
            </a:lvl5pPr>
            <a:lvl6pPr eaLnBrk="1" latinLnBrk="0" hangingPunct="1">
              <a:defRPr kumimoji="0" lang="nl-NL" sz="1800"/>
            </a:lvl6pPr>
            <a:lvl7pPr eaLnBrk="1" latinLnBrk="0" hangingPunct="1">
              <a:defRPr kumimoji="0" lang="nl-NL" sz="1800"/>
            </a:lvl7pPr>
            <a:lvl8pPr eaLnBrk="1" latinLnBrk="0" hangingPunct="1">
              <a:defRPr kumimoji="0" lang="nl-NL" sz="1800"/>
            </a:lvl8pPr>
            <a:lvl9pPr eaLnBrk="1" latinLnBrk="0" hangingPunct="1">
              <a:defRPr kumimoji="0" lang="nl-NL" sz="1800"/>
            </a:lvl9pPr>
          </a:lstStyle>
          <a:p>
            <a:pPr lvl="0" eaLnBrk="1" latinLnBrk="0" hangingPunct="1"/>
            <a:r>
              <a:rPr lang="nl-NL"/>
              <a:t>Klik om de modelstijlen te bewerken</a:t>
            </a:r>
          </a:p>
          <a:p>
            <a:pPr lvl="1" eaLnBrk="1" latinLnBrk="0" hangingPunct="1"/>
            <a:r>
              <a:rPr lang="nl-NL"/>
              <a:t>Tweede niveau</a:t>
            </a:r>
          </a:p>
          <a:p>
            <a:pPr lvl="2" eaLnBrk="1" latinLnBrk="0" hangingPunct="1"/>
            <a:r>
              <a:rPr lang="nl-NL"/>
              <a:t>Derde niveau</a:t>
            </a:r>
          </a:p>
          <a:p>
            <a:pPr lvl="3" eaLnBrk="1" latinLnBrk="0" hangingPunct="1"/>
            <a:r>
              <a:rPr lang="nl-NL"/>
              <a:t>Vierde niveau</a:t>
            </a:r>
          </a:p>
          <a:p>
            <a:pPr lvl="4" eaLnBrk="1" latinLnBrk="0" hangingPunct="1"/>
            <a:r>
              <a:rPr lang="nl-NL"/>
              <a:t>Vijfde niveau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6800" y="1600201"/>
            <a:ext cx="4038600" cy="4525963"/>
          </a:xfrm>
        </p:spPr>
        <p:txBody>
          <a:bodyPr/>
          <a:lstStyle>
            <a:lvl1pPr eaLnBrk="1" latinLnBrk="0" hangingPunct="1">
              <a:defRPr kumimoji="0" lang="nl-NL" sz="2800"/>
            </a:lvl1pPr>
            <a:lvl2pPr eaLnBrk="1" latinLnBrk="0" hangingPunct="1">
              <a:defRPr kumimoji="0" lang="nl-NL" sz="2400"/>
            </a:lvl2pPr>
            <a:lvl3pPr eaLnBrk="1" latinLnBrk="0" hangingPunct="1">
              <a:defRPr kumimoji="0" lang="nl-NL" sz="2000"/>
            </a:lvl3pPr>
            <a:lvl4pPr eaLnBrk="1" latinLnBrk="0" hangingPunct="1">
              <a:defRPr kumimoji="0" lang="nl-NL" sz="1800"/>
            </a:lvl4pPr>
            <a:lvl5pPr eaLnBrk="1" latinLnBrk="0" hangingPunct="1">
              <a:defRPr kumimoji="0" lang="nl-NL" sz="1800"/>
            </a:lvl5pPr>
            <a:lvl6pPr eaLnBrk="1" latinLnBrk="0" hangingPunct="1">
              <a:defRPr kumimoji="0" lang="nl-NL" sz="1800"/>
            </a:lvl6pPr>
            <a:lvl7pPr eaLnBrk="1" latinLnBrk="0" hangingPunct="1">
              <a:defRPr kumimoji="0" lang="nl-NL" sz="1800"/>
            </a:lvl7pPr>
            <a:lvl8pPr eaLnBrk="1" latinLnBrk="0" hangingPunct="1">
              <a:defRPr kumimoji="0" lang="nl-NL" sz="1800"/>
            </a:lvl8pPr>
            <a:lvl9pPr eaLnBrk="1" latinLnBrk="0" hangingPunct="1">
              <a:defRPr kumimoji="0" lang="nl-NL" sz="1800"/>
            </a:lvl9pPr>
          </a:lstStyle>
          <a:p>
            <a:pPr lvl="0" eaLnBrk="1" latinLnBrk="0" hangingPunct="1"/>
            <a:r>
              <a:rPr lang="nl-NL"/>
              <a:t>Klik om de modelstijlen te bewerken</a:t>
            </a:r>
          </a:p>
          <a:p>
            <a:pPr lvl="1" eaLnBrk="1" latinLnBrk="0" hangingPunct="1"/>
            <a:r>
              <a:rPr lang="nl-NL"/>
              <a:t>Tweede niveau</a:t>
            </a:r>
          </a:p>
          <a:p>
            <a:pPr lvl="2" eaLnBrk="1" latinLnBrk="0" hangingPunct="1"/>
            <a:r>
              <a:rPr lang="nl-NL"/>
              <a:t>Derde niveau</a:t>
            </a:r>
          </a:p>
          <a:p>
            <a:pPr lvl="3" eaLnBrk="1" latinLnBrk="0" hangingPunct="1"/>
            <a:r>
              <a:rPr lang="nl-NL"/>
              <a:t>Vierde niveau</a:t>
            </a:r>
          </a:p>
          <a:p>
            <a:pPr lvl="4" eaLnBrk="1" latinLnBrk="0" hangingPunct="1"/>
            <a:r>
              <a:rPr lang="nl-NL"/>
              <a:t>Vijfde niveau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16/05/2025</a:t>
            </a:fld>
            <a:endParaRPr kumimoji="0"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‹nr.›</a:t>
            </a:fld>
            <a:endParaRPr kumimoji="0" lang="nl-NL"/>
          </a:p>
        </p:txBody>
      </p:sp>
    </p:spTree>
  </p:cSld>
  <p:clrMapOvr>
    <a:masterClrMapping/>
  </p:clrMapOvr>
  <p:transition spd="slow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eaLnBrk="1" latinLnBrk="0" hangingPunct="1">
              <a:defRPr kumimoji="0" lang="nl-NL"/>
            </a:lvl1pPr>
          </a:lstStyle>
          <a:p>
            <a:pPr eaLnBrk="1" latinLnBrk="0" hangingPunct="1"/>
            <a:r>
              <a:rPr lang="nl-NL"/>
              <a:t>Klik om de stijl te bewerken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1535113"/>
            <a:ext cx="4040188" cy="639762"/>
          </a:xfrm>
        </p:spPr>
        <p:txBody>
          <a:bodyPr anchor="b"/>
          <a:lstStyle>
            <a:lvl1pPr marL="0" indent="0" eaLnBrk="1" latinLnBrk="0" hangingPunct="1">
              <a:buNone/>
              <a:defRPr kumimoji="0" lang="nl-NL" sz="2400" b="1"/>
            </a:lvl1pPr>
            <a:lvl2pPr marL="457200" indent="0" eaLnBrk="1" latinLnBrk="0" hangingPunct="1">
              <a:buNone/>
              <a:defRPr kumimoji="0" lang="nl-NL" sz="2000" b="1"/>
            </a:lvl2pPr>
            <a:lvl3pPr marL="914400" indent="0" eaLnBrk="1" latinLnBrk="0" hangingPunct="1">
              <a:buNone/>
              <a:defRPr kumimoji="0" lang="nl-NL" sz="1800" b="1"/>
            </a:lvl3pPr>
            <a:lvl4pPr marL="1371600" indent="0" eaLnBrk="1" latinLnBrk="0" hangingPunct="1">
              <a:buNone/>
              <a:defRPr kumimoji="0" lang="nl-NL" sz="1600" b="1"/>
            </a:lvl4pPr>
            <a:lvl5pPr marL="1828800" indent="0" eaLnBrk="1" latinLnBrk="0" hangingPunct="1">
              <a:buNone/>
              <a:defRPr kumimoji="0" lang="nl-NL" sz="1600" b="1"/>
            </a:lvl5pPr>
            <a:lvl6pPr marL="2286000" indent="0" eaLnBrk="1" latinLnBrk="0" hangingPunct="1">
              <a:buNone/>
              <a:defRPr kumimoji="0" lang="nl-NL" sz="1600" b="1"/>
            </a:lvl6pPr>
            <a:lvl7pPr marL="2743200" indent="0" eaLnBrk="1" latinLnBrk="0" hangingPunct="1">
              <a:buNone/>
              <a:defRPr kumimoji="0" lang="nl-NL" sz="1600" b="1"/>
            </a:lvl7pPr>
            <a:lvl8pPr marL="3200400" indent="0" eaLnBrk="1" latinLnBrk="0" hangingPunct="1">
              <a:buNone/>
              <a:defRPr kumimoji="0" lang="nl-NL" sz="1600" b="1"/>
            </a:lvl8pPr>
            <a:lvl9pPr marL="3657600" indent="0" eaLnBrk="1" latinLnBrk="0" hangingPunct="1">
              <a:buNone/>
              <a:defRPr kumimoji="0" lang="nl-NL" sz="1600" b="1"/>
            </a:lvl9pPr>
          </a:lstStyle>
          <a:p>
            <a:pPr lvl="0" eaLnBrk="1" latinLnBrk="0" hangingPunct="1"/>
            <a:r>
              <a:rPr lang="nl-NL"/>
              <a:t>Klik om de modelstijlen te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174875"/>
            <a:ext cx="4040188" cy="3951288"/>
          </a:xfrm>
        </p:spPr>
        <p:txBody>
          <a:bodyPr/>
          <a:lstStyle>
            <a:lvl1pPr eaLnBrk="1" latinLnBrk="0" hangingPunct="1">
              <a:defRPr kumimoji="0" lang="nl-NL" sz="2400"/>
            </a:lvl1pPr>
            <a:lvl2pPr eaLnBrk="1" latinLnBrk="0" hangingPunct="1">
              <a:defRPr kumimoji="0" lang="nl-NL" sz="2000"/>
            </a:lvl2pPr>
            <a:lvl3pPr eaLnBrk="1" latinLnBrk="0" hangingPunct="1">
              <a:defRPr kumimoji="0" lang="nl-NL" sz="1800"/>
            </a:lvl3pPr>
            <a:lvl4pPr eaLnBrk="1" latinLnBrk="0" hangingPunct="1">
              <a:defRPr kumimoji="0" lang="nl-NL" sz="1600"/>
            </a:lvl4pPr>
            <a:lvl5pPr eaLnBrk="1" latinLnBrk="0" hangingPunct="1">
              <a:defRPr kumimoji="0" lang="nl-NL" sz="1600"/>
            </a:lvl5pPr>
            <a:lvl6pPr eaLnBrk="1" latinLnBrk="0" hangingPunct="1">
              <a:defRPr kumimoji="0" lang="nl-NL" sz="1600"/>
            </a:lvl6pPr>
            <a:lvl7pPr eaLnBrk="1" latinLnBrk="0" hangingPunct="1">
              <a:defRPr kumimoji="0" lang="nl-NL" sz="1600"/>
            </a:lvl7pPr>
            <a:lvl8pPr eaLnBrk="1" latinLnBrk="0" hangingPunct="1">
              <a:defRPr kumimoji="0" lang="nl-NL" sz="1600"/>
            </a:lvl8pPr>
            <a:lvl9pPr eaLnBrk="1" latinLnBrk="0" hangingPunct="1">
              <a:defRPr kumimoji="0" lang="nl-NL" sz="1600"/>
            </a:lvl9pPr>
          </a:lstStyle>
          <a:p>
            <a:pPr lvl="0" eaLnBrk="1" latinLnBrk="0" hangingPunct="1"/>
            <a:r>
              <a:rPr lang="nl-NL"/>
              <a:t>Klik om de modelstijlen te bewerken</a:t>
            </a:r>
          </a:p>
          <a:p>
            <a:pPr lvl="1" eaLnBrk="1" latinLnBrk="0" hangingPunct="1"/>
            <a:r>
              <a:rPr lang="nl-NL"/>
              <a:t>Tweede niveau</a:t>
            </a:r>
          </a:p>
          <a:p>
            <a:pPr lvl="2" eaLnBrk="1" latinLnBrk="0" hangingPunct="1"/>
            <a:r>
              <a:rPr lang="nl-NL"/>
              <a:t>Derde niveau</a:t>
            </a:r>
          </a:p>
          <a:p>
            <a:pPr lvl="3" eaLnBrk="1" latinLnBrk="0" hangingPunct="1"/>
            <a:r>
              <a:rPr lang="nl-NL"/>
              <a:t>Vierde niveau</a:t>
            </a:r>
          </a:p>
          <a:p>
            <a:pPr lvl="4" eaLnBrk="1" latinLnBrk="0" hangingPunct="1"/>
            <a:r>
              <a:rPr lang="nl-NL"/>
              <a:t>Vijfde niveau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73626" y="1535113"/>
            <a:ext cx="4041775" cy="639762"/>
          </a:xfrm>
        </p:spPr>
        <p:txBody>
          <a:bodyPr anchor="b"/>
          <a:lstStyle>
            <a:lvl1pPr marL="0" indent="0" eaLnBrk="1" latinLnBrk="0" hangingPunct="1">
              <a:buNone/>
              <a:defRPr kumimoji="0" lang="nl-NL" sz="2400" b="1"/>
            </a:lvl1pPr>
            <a:lvl2pPr marL="457200" indent="0" eaLnBrk="1" latinLnBrk="0" hangingPunct="1">
              <a:buNone/>
              <a:defRPr kumimoji="0" lang="nl-NL" sz="2000" b="1"/>
            </a:lvl2pPr>
            <a:lvl3pPr marL="914400" indent="0" eaLnBrk="1" latinLnBrk="0" hangingPunct="1">
              <a:buNone/>
              <a:defRPr kumimoji="0" lang="nl-NL" sz="1800" b="1"/>
            </a:lvl3pPr>
            <a:lvl4pPr marL="1371600" indent="0" eaLnBrk="1" latinLnBrk="0" hangingPunct="1">
              <a:buNone/>
              <a:defRPr kumimoji="0" lang="nl-NL" sz="1600" b="1"/>
            </a:lvl4pPr>
            <a:lvl5pPr marL="1828800" indent="0" eaLnBrk="1" latinLnBrk="0" hangingPunct="1">
              <a:buNone/>
              <a:defRPr kumimoji="0" lang="nl-NL" sz="1600" b="1"/>
            </a:lvl5pPr>
            <a:lvl6pPr marL="2286000" indent="0" eaLnBrk="1" latinLnBrk="0" hangingPunct="1">
              <a:buNone/>
              <a:defRPr kumimoji="0" lang="nl-NL" sz="1600" b="1"/>
            </a:lvl6pPr>
            <a:lvl7pPr marL="2743200" indent="0" eaLnBrk="1" latinLnBrk="0" hangingPunct="1">
              <a:buNone/>
              <a:defRPr kumimoji="0" lang="nl-NL" sz="1600" b="1"/>
            </a:lvl7pPr>
            <a:lvl8pPr marL="3200400" indent="0" eaLnBrk="1" latinLnBrk="0" hangingPunct="1">
              <a:buNone/>
              <a:defRPr kumimoji="0" lang="nl-NL" sz="1600" b="1"/>
            </a:lvl8pPr>
            <a:lvl9pPr marL="3657600" indent="0" eaLnBrk="1" latinLnBrk="0" hangingPunct="1">
              <a:buNone/>
              <a:defRPr kumimoji="0" lang="nl-NL" sz="1600" b="1"/>
            </a:lvl9pPr>
          </a:lstStyle>
          <a:p>
            <a:pPr lvl="0" eaLnBrk="1" latinLnBrk="0" hangingPunct="1"/>
            <a:r>
              <a:rPr lang="nl-NL"/>
              <a:t>Klik om de modelstijlen te bewerken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73626" y="2174875"/>
            <a:ext cx="4041775" cy="3951288"/>
          </a:xfrm>
        </p:spPr>
        <p:txBody>
          <a:bodyPr/>
          <a:lstStyle>
            <a:lvl1pPr eaLnBrk="1" latinLnBrk="0" hangingPunct="1">
              <a:defRPr kumimoji="0" lang="nl-NL" sz="2400"/>
            </a:lvl1pPr>
            <a:lvl2pPr eaLnBrk="1" latinLnBrk="0" hangingPunct="1">
              <a:defRPr kumimoji="0" lang="nl-NL" sz="2000"/>
            </a:lvl2pPr>
            <a:lvl3pPr eaLnBrk="1" latinLnBrk="0" hangingPunct="1">
              <a:defRPr kumimoji="0" lang="nl-NL" sz="1800"/>
            </a:lvl3pPr>
            <a:lvl4pPr eaLnBrk="1" latinLnBrk="0" hangingPunct="1">
              <a:defRPr kumimoji="0" lang="nl-NL" sz="1600"/>
            </a:lvl4pPr>
            <a:lvl5pPr eaLnBrk="1" latinLnBrk="0" hangingPunct="1">
              <a:defRPr kumimoji="0" lang="nl-NL" sz="1600"/>
            </a:lvl5pPr>
            <a:lvl6pPr eaLnBrk="1" latinLnBrk="0" hangingPunct="1">
              <a:defRPr kumimoji="0" lang="nl-NL" sz="1600"/>
            </a:lvl6pPr>
            <a:lvl7pPr eaLnBrk="1" latinLnBrk="0" hangingPunct="1">
              <a:defRPr kumimoji="0" lang="nl-NL" sz="1600"/>
            </a:lvl7pPr>
            <a:lvl8pPr eaLnBrk="1" latinLnBrk="0" hangingPunct="1">
              <a:defRPr kumimoji="0" lang="nl-NL" sz="1600"/>
            </a:lvl8pPr>
            <a:lvl9pPr eaLnBrk="1" latinLnBrk="0" hangingPunct="1">
              <a:defRPr kumimoji="0" lang="nl-NL" sz="1600"/>
            </a:lvl9pPr>
          </a:lstStyle>
          <a:p>
            <a:pPr lvl="0" eaLnBrk="1" latinLnBrk="0" hangingPunct="1"/>
            <a:r>
              <a:rPr lang="nl-NL"/>
              <a:t>Klik om de modelstijlen te bewerken</a:t>
            </a:r>
          </a:p>
          <a:p>
            <a:pPr lvl="1" eaLnBrk="1" latinLnBrk="0" hangingPunct="1"/>
            <a:r>
              <a:rPr lang="nl-NL"/>
              <a:t>Tweede niveau</a:t>
            </a:r>
          </a:p>
          <a:p>
            <a:pPr lvl="2" eaLnBrk="1" latinLnBrk="0" hangingPunct="1"/>
            <a:r>
              <a:rPr lang="nl-NL"/>
              <a:t>Derde niveau</a:t>
            </a:r>
          </a:p>
          <a:p>
            <a:pPr lvl="3" eaLnBrk="1" latinLnBrk="0" hangingPunct="1"/>
            <a:r>
              <a:rPr lang="nl-NL"/>
              <a:t>Vierde niveau</a:t>
            </a:r>
          </a:p>
          <a:p>
            <a:pPr lvl="4" eaLnBrk="1" latinLnBrk="0" hangingPunct="1"/>
            <a:r>
              <a:rPr lang="nl-NL"/>
              <a:t>Vijfde niveau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16/05/2025</a:t>
            </a:fld>
            <a:endParaRPr kumimoji="0" lang="nl-N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nl-N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‹nr.›</a:t>
            </a:fld>
            <a:endParaRPr kumimoji="0" lang="nl-NL"/>
          </a:p>
        </p:txBody>
      </p:sp>
    </p:spTree>
  </p:cSld>
  <p:clrMapOvr>
    <a:masterClrMapping/>
  </p:clrMapOvr>
  <p:transition spd="slow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273050"/>
            <a:ext cx="3008313" cy="1162050"/>
          </a:xfrm>
        </p:spPr>
        <p:txBody>
          <a:bodyPr anchor="b"/>
          <a:lstStyle>
            <a:lvl1pPr algn="l" eaLnBrk="1" latinLnBrk="0" hangingPunct="1">
              <a:defRPr kumimoji="0" lang="nl-NL" sz="2000" b="1"/>
            </a:lvl1pPr>
          </a:lstStyle>
          <a:p>
            <a:pPr eaLnBrk="1" latinLnBrk="0" hangingPunct="1"/>
            <a:r>
              <a:rPr lang="nl-NL"/>
              <a:t>Klik om de stijl te bewerken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3650" y="273051"/>
            <a:ext cx="5111751" cy="5853113"/>
          </a:xfrm>
        </p:spPr>
        <p:txBody>
          <a:bodyPr/>
          <a:lstStyle>
            <a:lvl1pPr eaLnBrk="1" latinLnBrk="0" hangingPunct="1">
              <a:defRPr kumimoji="0" lang="nl-NL" sz="3200"/>
            </a:lvl1pPr>
            <a:lvl2pPr eaLnBrk="1" latinLnBrk="0" hangingPunct="1">
              <a:defRPr kumimoji="0" lang="nl-NL" sz="2800"/>
            </a:lvl2pPr>
            <a:lvl3pPr eaLnBrk="1" latinLnBrk="0" hangingPunct="1">
              <a:defRPr kumimoji="0" lang="nl-NL" sz="2400"/>
            </a:lvl3pPr>
            <a:lvl4pPr eaLnBrk="1" latinLnBrk="0" hangingPunct="1">
              <a:defRPr kumimoji="0" lang="nl-NL" sz="2000"/>
            </a:lvl4pPr>
            <a:lvl5pPr eaLnBrk="1" latinLnBrk="0" hangingPunct="1">
              <a:defRPr kumimoji="0" lang="nl-NL" sz="2000"/>
            </a:lvl5pPr>
            <a:lvl6pPr eaLnBrk="1" latinLnBrk="0" hangingPunct="1">
              <a:defRPr kumimoji="0" lang="nl-NL" sz="2000"/>
            </a:lvl6pPr>
            <a:lvl7pPr eaLnBrk="1" latinLnBrk="0" hangingPunct="1">
              <a:defRPr kumimoji="0" lang="nl-NL" sz="2000"/>
            </a:lvl7pPr>
            <a:lvl8pPr eaLnBrk="1" latinLnBrk="0" hangingPunct="1">
              <a:defRPr kumimoji="0" lang="nl-NL" sz="2000"/>
            </a:lvl8pPr>
            <a:lvl9pPr eaLnBrk="1" latinLnBrk="0" hangingPunct="1">
              <a:defRPr kumimoji="0" lang="nl-NL" sz="2000"/>
            </a:lvl9pPr>
          </a:lstStyle>
          <a:p>
            <a:pPr lvl="0" eaLnBrk="1" latinLnBrk="0" hangingPunct="1"/>
            <a:r>
              <a:rPr lang="nl-NL"/>
              <a:t>Klik om de modelstijlen te bewerken</a:t>
            </a:r>
          </a:p>
          <a:p>
            <a:pPr lvl="1" eaLnBrk="1" latinLnBrk="0" hangingPunct="1"/>
            <a:r>
              <a:rPr lang="nl-NL"/>
              <a:t>Tweede niveau</a:t>
            </a:r>
          </a:p>
          <a:p>
            <a:pPr lvl="2" eaLnBrk="1" latinLnBrk="0" hangingPunct="1"/>
            <a:r>
              <a:rPr lang="nl-NL"/>
              <a:t>Derde niveau</a:t>
            </a:r>
          </a:p>
          <a:p>
            <a:pPr lvl="3" eaLnBrk="1" latinLnBrk="0" hangingPunct="1"/>
            <a:r>
              <a:rPr lang="nl-NL"/>
              <a:t>Vierde niveau</a:t>
            </a:r>
          </a:p>
          <a:p>
            <a:pPr lvl="4" eaLnBrk="1" latinLnBrk="0" hangingPunct="1"/>
            <a:r>
              <a:rPr lang="nl-NL"/>
              <a:t>Vijfde niveau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1435101"/>
            <a:ext cx="3008313" cy="4691063"/>
          </a:xfrm>
        </p:spPr>
        <p:txBody>
          <a:bodyPr/>
          <a:lstStyle>
            <a:lvl1pPr marL="0" indent="0" eaLnBrk="1" latinLnBrk="0" hangingPunct="1">
              <a:buNone/>
              <a:defRPr kumimoji="0" lang="nl-NL" sz="1400"/>
            </a:lvl1pPr>
            <a:lvl2pPr marL="457200" indent="0" eaLnBrk="1" latinLnBrk="0" hangingPunct="1">
              <a:buNone/>
              <a:defRPr kumimoji="0" lang="nl-NL" sz="1200"/>
            </a:lvl2pPr>
            <a:lvl3pPr marL="914400" indent="0" eaLnBrk="1" latinLnBrk="0" hangingPunct="1">
              <a:buNone/>
              <a:defRPr kumimoji="0" lang="nl-NL" sz="1000"/>
            </a:lvl3pPr>
            <a:lvl4pPr marL="1371600" indent="0" eaLnBrk="1" latinLnBrk="0" hangingPunct="1">
              <a:buNone/>
              <a:defRPr kumimoji="0" lang="nl-NL" sz="900"/>
            </a:lvl4pPr>
            <a:lvl5pPr marL="1828800" indent="0" eaLnBrk="1" latinLnBrk="0" hangingPunct="1">
              <a:buNone/>
              <a:defRPr kumimoji="0" lang="nl-NL" sz="900"/>
            </a:lvl5pPr>
            <a:lvl6pPr marL="2286000" indent="0" eaLnBrk="1" latinLnBrk="0" hangingPunct="1">
              <a:buNone/>
              <a:defRPr kumimoji="0" lang="nl-NL" sz="900"/>
            </a:lvl6pPr>
            <a:lvl7pPr marL="2743200" indent="0" eaLnBrk="1" latinLnBrk="0" hangingPunct="1">
              <a:buNone/>
              <a:defRPr kumimoji="0" lang="nl-NL" sz="900"/>
            </a:lvl7pPr>
            <a:lvl8pPr marL="3200400" indent="0" eaLnBrk="1" latinLnBrk="0" hangingPunct="1">
              <a:buNone/>
              <a:defRPr kumimoji="0" lang="nl-NL" sz="900"/>
            </a:lvl8pPr>
            <a:lvl9pPr marL="3657600" indent="0" eaLnBrk="1" latinLnBrk="0" hangingPunct="1">
              <a:buNone/>
              <a:defRPr kumimoji="0" lang="nl-NL" sz="900"/>
            </a:lvl9pPr>
          </a:lstStyle>
          <a:p>
            <a:pPr lvl="0" eaLnBrk="1" latinLnBrk="0" hangingPunct="1"/>
            <a:r>
              <a:rPr lang="nl-NL"/>
              <a:t>Klik om de modelstijlen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16/05/2025</a:t>
            </a:fld>
            <a:endParaRPr kumimoji="0"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‹nr.›</a:t>
            </a:fld>
            <a:endParaRPr kumimoji="0" lang="nl-NL"/>
          </a:p>
        </p:txBody>
      </p:sp>
    </p:spTree>
  </p:cSld>
  <p:clrMapOvr>
    <a:masterClrMapping/>
  </p:clrMapOvr>
  <p:transition spd="slow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 eaLnBrk="1" latinLnBrk="0" hangingPunct="1">
              <a:defRPr kumimoji="0" lang="nl-NL" sz="2000" b="1"/>
            </a:lvl1pPr>
          </a:lstStyle>
          <a:p>
            <a:pPr eaLnBrk="1" latinLnBrk="0" hangingPunct="1"/>
            <a:r>
              <a:rPr lang="nl-NL"/>
              <a:t>Klik om de stijl te bewerken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 eaLnBrk="1" latinLnBrk="0" hangingPunct="1">
              <a:buNone/>
              <a:defRPr kumimoji="0" lang="nl-NL" sz="3200"/>
            </a:lvl1pPr>
            <a:lvl2pPr marL="457200" indent="0" eaLnBrk="1" latinLnBrk="0" hangingPunct="1">
              <a:buNone/>
              <a:defRPr kumimoji="0" lang="nl-NL" sz="2800"/>
            </a:lvl2pPr>
            <a:lvl3pPr marL="914400" indent="0" eaLnBrk="1" latinLnBrk="0" hangingPunct="1">
              <a:buNone/>
              <a:defRPr kumimoji="0" lang="nl-NL" sz="2400"/>
            </a:lvl3pPr>
            <a:lvl4pPr marL="1371600" indent="0" eaLnBrk="1" latinLnBrk="0" hangingPunct="1">
              <a:buNone/>
              <a:defRPr kumimoji="0" lang="nl-NL" sz="2000"/>
            </a:lvl4pPr>
            <a:lvl5pPr marL="1828800" indent="0" eaLnBrk="1" latinLnBrk="0" hangingPunct="1">
              <a:buNone/>
              <a:defRPr kumimoji="0" lang="nl-NL" sz="2000"/>
            </a:lvl5pPr>
            <a:lvl6pPr marL="2286000" indent="0" eaLnBrk="1" latinLnBrk="0" hangingPunct="1">
              <a:buNone/>
              <a:defRPr kumimoji="0" lang="nl-NL" sz="2000"/>
            </a:lvl6pPr>
            <a:lvl7pPr marL="2743200" indent="0" eaLnBrk="1" latinLnBrk="0" hangingPunct="1">
              <a:buNone/>
              <a:defRPr kumimoji="0" lang="nl-NL" sz="2000"/>
            </a:lvl7pPr>
            <a:lvl8pPr marL="3200400" indent="0" eaLnBrk="1" latinLnBrk="0" hangingPunct="1">
              <a:buNone/>
              <a:defRPr kumimoji="0" lang="nl-NL" sz="2000"/>
            </a:lvl8pPr>
            <a:lvl9pPr marL="3657600" indent="0" eaLnBrk="1" latinLnBrk="0" hangingPunct="1">
              <a:buNone/>
              <a:defRPr kumimoji="0" lang="nl-NL" sz="2000"/>
            </a:lvl9pPr>
          </a:lstStyle>
          <a:p>
            <a:pPr eaLnBrk="1" latinLnBrk="0" hangingPunct="1"/>
            <a:r>
              <a:rPr lang="nl-NL"/>
              <a:t>Klik op het pictogram als u een afbeelding wilt toevoegen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 eaLnBrk="1" latinLnBrk="0" hangingPunct="1">
              <a:buNone/>
              <a:defRPr kumimoji="0" lang="nl-NL" sz="1400"/>
            </a:lvl1pPr>
            <a:lvl2pPr marL="457200" indent="0" eaLnBrk="1" latinLnBrk="0" hangingPunct="1">
              <a:buNone/>
              <a:defRPr kumimoji="0" lang="nl-NL" sz="1200"/>
            </a:lvl2pPr>
            <a:lvl3pPr marL="914400" indent="0" eaLnBrk="1" latinLnBrk="0" hangingPunct="1">
              <a:buNone/>
              <a:defRPr kumimoji="0" lang="nl-NL" sz="1000"/>
            </a:lvl3pPr>
            <a:lvl4pPr marL="1371600" indent="0" eaLnBrk="1" latinLnBrk="0" hangingPunct="1">
              <a:buNone/>
              <a:defRPr kumimoji="0" lang="nl-NL" sz="900"/>
            </a:lvl4pPr>
            <a:lvl5pPr marL="1828800" indent="0" eaLnBrk="1" latinLnBrk="0" hangingPunct="1">
              <a:buNone/>
              <a:defRPr kumimoji="0" lang="nl-NL" sz="900"/>
            </a:lvl5pPr>
            <a:lvl6pPr marL="2286000" indent="0" eaLnBrk="1" latinLnBrk="0" hangingPunct="1">
              <a:buNone/>
              <a:defRPr kumimoji="0" lang="nl-NL" sz="900"/>
            </a:lvl6pPr>
            <a:lvl7pPr marL="2743200" indent="0" eaLnBrk="1" latinLnBrk="0" hangingPunct="1">
              <a:buNone/>
              <a:defRPr kumimoji="0" lang="nl-NL" sz="900"/>
            </a:lvl7pPr>
            <a:lvl8pPr marL="3200400" indent="0" eaLnBrk="1" latinLnBrk="0" hangingPunct="1">
              <a:buNone/>
              <a:defRPr kumimoji="0" lang="nl-NL" sz="900"/>
            </a:lvl8pPr>
            <a:lvl9pPr marL="3657600" indent="0" eaLnBrk="1" latinLnBrk="0" hangingPunct="1">
              <a:buNone/>
              <a:defRPr kumimoji="0" lang="nl-NL" sz="900"/>
            </a:lvl9pPr>
          </a:lstStyle>
          <a:p>
            <a:pPr lvl="0" eaLnBrk="1" latinLnBrk="0" hangingPunct="1"/>
            <a:r>
              <a:rPr lang="nl-NL"/>
              <a:t>Klik om de modelstijlen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16/05/2025</a:t>
            </a:fld>
            <a:endParaRPr kumimoji="0"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‹nr.›</a:t>
            </a:fld>
            <a:endParaRPr kumimoji="0" lang="nl-NL"/>
          </a:p>
        </p:txBody>
      </p:sp>
    </p:spTree>
  </p:cSld>
  <p:clrMapOvr>
    <a:masterClrMapping/>
  </p:clrMapOvr>
  <p:transition spd="slow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latinLnBrk="0" hangingPunct="1"/>
            <a:r>
              <a:rPr lang="nl-NL"/>
              <a:t>Klik om de stijl te bewerken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nl-NL"/>
              <a:t>Klik om de modelstijlen te bewerken</a:t>
            </a:r>
          </a:p>
          <a:p>
            <a:pPr lvl="1" eaLnBrk="1" latinLnBrk="0" hangingPunct="1"/>
            <a:r>
              <a:rPr lang="nl-NL"/>
              <a:t>Tweede niveau</a:t>
            </a:r>
          </a:p>
          <a:p>
            <a:pPr lvl="2" eaLnBrk="1" latinLnBrk="0" hangingPunct="1"/>
            <a:r>
              <a:rPr lang="nl-NL"/>
              <a:t>Derde niveau</a:t>
            </a:r>
          </a:p>
          <a:p>
            <a:pPr lvl="3" eaLnBrk="1" latinLnBrk="0" hangingPunct="1"/>
            <a:r>
              <a:rPr lang="nl-NL"/>
              <a:t>Vierde niveau</a:t>
            </a:r>
          </a:p>
          <a:p>
            <a:pPr lvl="4" eaLnBrk="1" latinLnBrk="0" hangingPunct="1"/>
            <a:r>
              <a:rPr lang="nl-NL"/>
              <a:t>Vijfde niveau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16/05/2025</a:t>
            </a:fld>
            <a:endParaRPr kumimoji="0"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‹nr.›</a:t>
            </a:fld>
            <a:endParaRPr kumimoji="0" lang="nl-NL"/>
          </a:p>
        </p:txBody>
      </p:sp>
    </p:spTree>
  </p:cSld>
  <p:clrMapOvr>
    <a:masterClrMapping/>
  </p:clrMapOvr>
  <p:transition spd="slow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39"/>
            <a:ext cx="2057400" cy="5851525"/>
          </a:xfrm>
        </p:spPr>
        <p:txBody>
          <a:bodyPr vert="eaVert"/>
          <a:lstStyle/>
          <a:p>
            <a:pPr eaLnBrk="1" latinLnBrk="0" hangingPunct="1"/>
            <a:r>
              <a:rPr lang="nl-NL"/>
              <a:t>Klik om de stijl te bewerken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274639"/>
            <a:ext cx="5867400" cy="5851525"/>
          </a:xfrm>
        </p:spPr>
        <p:txBody>
          <a:bodyPr vert="eaVert"/>
          <a:lstStyle/>
          <a:p>
            <a:pPr lvl="0" eaLnBrk="1" latinLnBrk="0" hangingPunct="1"/>
            <a:r>
              <a:rPr lang="nl-NL"/>
              <a:t>Klik om de modelstijlen te bewerken</a:t>
            </a:r>
          </a:p>
          <a:p>
            <a:pPr lvl="1" eaLnBrk="1" latinLnBrk="0" hangingPunct="1"/>
            <a:r>
              <a:rPr lang="nl-NL"/>
              <a:t>Tweede niveau</a:t>
            </a:r>
          </a:p>
          <a:p>
            <a:pPr lvl="2" eaLnBrk="1" latinLnBrk="0" hangingPunct="1"/>
            <a:r>
              <a:rPr lang="nl-NL"/>
              <a:t>Derde niveau</a:t>
            </a:r>
          </a:p>
          <a:p>
            <a:pPr lvl="3" eaLnBrk="1" latinLnBrk="0" hangingPunct="1"/>
            <a:r>
              <a:rPr lang="nl-NL"/>
              <a:t>Vierde niveau</a:t>
            </a:r>
          </a:p>
          <a:p>
            <a:pPr lvl="4" eaLnBrk="1" latinLnBrk="0" hangingPunct="1"/>
            <a:r>
              <a:rPr lang="nl-NL"/>
              <a:t>Vijfde niveau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16/05/2025</a:t>
            </a:fld>
            <a:endParaRPr kumimoji="0"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‹nr.›</a:t>
            </a:fld>
            <a:endParaRPr kumimoji="0" lang="nl-NL"/>
          </a:p>
        </p:txBody>
      </p:sp>
    </p:spTree>
  </p:cSld>
  <p:clrMapOvr>
    <a:masterClrMapping/>
  </p:clrMapOvr>
  <p:transition spd="slow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latinLnBrk="0" hangingPunct="1"/>
            <a:r>
              <a:rPr lang="nl-NL"/>
              <a:t>Klik om de stijl te bewerken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16/05/2025</a:t>
            </a:fld>
            <a:endParaRPr kumimoji="0"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‹nr.›</a:t>
            </a:fld>
            <a:endParaRPr kumimoji="0" lang="nl-NL"/>
          </a:p>
        </p:txBody>
      </p:sp>
    </p:spTree>
  </p:cSld>
  <p:clrMapOvr>
    <a:masterClrMapping/>
  </p:clrMapOvr>
  <p:transition spd="slow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16/05/2025</a:t>
            </a:fld>
            <a:endParaRPr kumimoji="0" lang="nl-N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nl-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‹nr.›</a:t>
            </a:fld>
            <a:endParaRPr kumimoji="0" lang="nl-NL"/>
          </a:p>
        </p:txBody>
      </p:sp>
    </p:spTree>
  </p:cSld>
  <p:clrMapOvr>
    <a:masterClrMapping/>
  </p:clrMapOvr>
  <p:transition spd="slow">
    <p:wipe dir="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lleen op de achtergro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5" y="1"/>
            <a:ext cx="9100457" cy="6879771"/>
          </a:xfrm>
          <a:prstGeom prst="rect">
            <a:avLst/>
          </a:prstGeom>
        </p:spPr>
      </p:pic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>
          <a:xfrm>
            <a:off x="762000" y="6356351"/>
            <a:ext cx="2133600" cy="365125"/>
          </a:xfrm>
        </p:spPr>
        <p:txBody>
          <a:bodyPr/>
          <a:lstStyle/>
          <a:p>
            <a:fld id="{757B281C-5159-4971-8228-52B9A72E9ED2}" type="datetimeFigureOut">
              <a:pPr/>
              <a:t>16/05/2025</a:t>
            </a:fld>
            <a:endParaRPr kumimoji="0" lang="nl-NL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52800" y="6356351"/>
            <a:ext cx="2895600" cy="365125"/>
          </a:xfrm>
        </p:spPr>
        <p:txBody>
          <a:bodyPr/>
          <a:lstStyle/>
          <a:p>
            <a:endParaRPr kumimoji="0" lang="nl-NL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05600" y="6356351"/>
            <a:ext cx="2133600" cy="365125"/>
          </a:xfrm>
        </p:spPr>
        <p:txBody>
          <a:bodyPr/>
          <a:lstStyle/>
          <a:p>
            <a:fld id="{33D6E5A2-EC83-451F-A719-9AC1370DD5CF}" type="slidenum">
              <a:pPr/>
              <a:t>‹nr.›</a:t>
            </a:fld>
            <a:endParaRPr kumimoji="0" lang="nl-NL"/>
          </a:p>
        </p:txBody>
      </p:sp>
    </p:spTree>
  </p:cSld>
  <p:clrMapOvr>
    <a:masterClrMapping/>
  </p:clrMapOvr>
  <p:transition spd="slow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5" y="1"/>
            <a:ext cx="9100457" cy="6879771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274638"/>
            <a:ext cx="80772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eaLnBrk="1" latinLnBrk="0" hangingPunct="1"/>
            <a:r>
              <a:rPr kumimoji="0" lang="nl-NL"/>
              <a:t>Klik om de stijl te bewerken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1600201"/>
            <a:ext cx="80772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eaLnBrk="1" latinLnBrk="0" hangingPunct="1"/>
            <a:r>
              <a:rPr kumimoji="0" lang="nl-NL"/>
              <a:t>Klik om de modelstijlen te bewerken</a:t>
            </a:r>
          </a:p>
          <a:p>
            <a:pPr lvl="1" eaLnBrk="1" latinLnBrk="0" hangingPunct="1"/>
            <a:r>
              <a:rPr kumimoji="0" lang="nl-NL"/>
              <a:t>Tweede niveau</a:t>
            </a:r>
          </a:p>
          <a:p>
            <a:pPr lvl="2" eaLnBrk="1" latinLnBrk="0" hangingPunct="1"/>
            <a:r>
              <a:rPr kumimoji="0" lang="nl-NL"/>
              <a:t>Derde niveau</a:t>
            </a:r>
          </a:p>
          <a:p>
            <a:pPr lvl="3" eaLnBrk="1" latinLnBrk="0" hangingPunct="1"/>
            <a:r>
              <a:rPr kumimoji="0" lang="nl-NL"/>
              <a:t>Vierde niveau</a:t>
            </a:r>
          </a:p>
          <a:p>
            <a:pPr lvl="4" eaLnBrk="1" latinLnBrk="0" hangingPunct="1"/>
            <a:r>
              <a:rPr kumimoji="0" lang="nl-NL"/>
              <a:t>Vijfde niveau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20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latinLnBrk="0" hangingPunct="1">
              <a:defRPr kumimoji="0" lang="nl-NL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7B281C-5159-4971-8228-52B9A72E9ED2}" type="datetimeFigureOut">
              <a:pPr/>
              <a:t>16/05/2025</a:t>
            </a:fld>
            <a:endParaRPr kumimoji="0"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528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latinLnBrk="0" hangingPunct="1">
              <a:defRPr kumimoji="0" lang="nl-NL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0"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056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latinLnBrk="0" hangingPunct="1">
              <a:defRPr kumimoji="0" lang="nl-NL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D6E5A2-EC83-451F-A719-9AC1370DD5CF}" type="slidenum">
              <a:pPr/>
              <a:t>‹nr.›</a:t>
            </a:fld>
            <a:endParaRPr kumimoji="0" lang="nl-NL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52400" y="-109183"/>
            <a:ext cx="818707" cy="7083189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0" r:id="rId3"/>
    <p:sldLayoutId id="2147483652" r:id="rId4"/>
    <p:sldLayoutId id="2147483653" r:id="rId5"/>
    <p:sldLayoutId id="2147483656" r:id="rId6"/>
    <p:sldLayoutId id="2147483657" r:id="rId7"/>
    <p:sldLayoutId id="2147483658" r:id="rId8"/>
    <p:sldLayoutId id="2147483659" r:id="rId9"/>
    <p:sldLayoutId id="2147483654" r:id="rId10"/>
    <p:sldLayoutId id="2147483655" r:id="rId11"/>
    <p:sldLayoutId id="2147483663" r:id="rId12"/>
  </p:sldLayoutIdLst>
  <p:transition spd="slow">
    <p:wipe dir="d"/>
  </p:transition>
  <p:txStyles>
    <p:titleStyle>
      <a:lvl1pPr algn="l" defTabSz="914400" rtl="0" eaLnBrk="1" latinLnBrk="0" hangingPunct="1">
        <a:spcBef>
          <a:spcPct val="0"/>
        </a:spcBef>
        <a:buNone/>
        <a:defRPr kumimoji="0" lang="nl-NL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nl-NL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0" lang="nl-NL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nl-NL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0" lang="nl-NL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0" lang="nl-NL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nl-NL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nl-NL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nl-NL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nl-NL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kumimoji="0" lang="nl-NL"/>
      </a:defPPr>
      <a:lvl1pPr marL="0" algn="l" defTabSz="914400" rtl="0" eaLnBrk="1" latinLnBrk="0" hangingPunct="1">
        <a:defRPr kumimoji="0" lang="nl-NL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0" lang="nl-NL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0" lang="nl-NL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0" lang="nl-NL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0" lang="nl-NL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0" lang="nl-NL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0" lang="nl-NL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0" lang="nl-NL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0" lang="nl-NL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package" Target="../embeddings/Microsoft_Word_Document.docx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package" Target="../embeddings/Microsoft_Word_Document1.docx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package" Target="../embeddings/Microsoft_Word_Document2.docx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package" Target="../embeddings/Microsoft_Word_Document3.docx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package" Target="../embeddings/Microsoft_Word_Document4.docx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package" Target="../embeddings/Microsoft_Word_Document5.docx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/>
        <p:txBody>
          <a:bodyPr>
            <a:normAutofit/>
          </a:bodyPr>
          <a:lstStyle/>
          <a:p>
            <a:r>
              <a:rPr lang="nl-NL" dirty="0"/>
              <a:t>Amfibieënoverzet</a:t>
            </a:r>
            <a:br>
              <a:rPr lang="nl-NL" dirty="0"/>
            </a:br>
            <a:r>
              <a:rPr lang="nl-NL" dirty="0"/>
              <a:t>2025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3962400" y="4581129"/>
            <a:ext cx="4772528" cy="1224136"/>
          </a:xfrm>
        </p:spPr>
        <p:txBody>
          <a:bodyPr>
            <a:normAutofit/>
          </a:bodyPr>
          <a:lstStyle/>
          <a:p>
            <a:br>
              <a:rPr lang="nl-NL" sz="2400" dirty="0">
                <a:latin typeface="+mn-lt"/>
              </a:rPr>
            </a:br>
            <a:r>
              <a:rPr lang="nl-NL" sz="2400" dirty="0">
                <a:latin typeface="+mn-lt"/>
              </a:rPr>
              <a:t>Milieuraad 14 mei 2025 </a:t>
            </a:r>
          </a:p>
        </p:txBody>
      </p:sp>
    </p:spTree>
    <p:custDataLst>
      <p:tags r:id="rId1"/>
    </p:custDataLst>
  </p:cSld>
  <p:clrMapOvr>
    <a:masterClrMapping/>
  </p:clrMapOvr>
  <p:transition spd="slow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9BBA624-FEC5-A048-6B96-C6E7AA96F1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Overzicht</a:t>
            </a:r>
          </a:p>
        </p:txBody>
      </p:sp>
      <p:pic>
        <p:nvPicPr>
          <p:cNvPr id="5" name="Tijdelijke aanduiding voor inhoud 4" descr="Afbeelding met buitenshuis, hemel, plant, reflectie&#10;&#10;Door AI gegenereerde inhoud is mogelijk onjuist.">
            <a:extLst>
              <a:ext uri="{FF2B5EF4-FFF2-40B4-BE49-F238E27FC236}">
                <a16:creationId xmlns:a16="http://schemas.microsoft.com/office/drawing/2014/main" id="{D884D065-C06D-731D-3D65-3438FC8FA4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501628" y="2284487"/>
            <a:ext cx="5493344" cy="4120008"/>
          </a:xfrm>
        </p:spPr>
      </p:pic>
    </p:spTree>
    <p:extLst>
      <p:ext uri="{BB962C8B-B14F-4D97-AF65-F5344CB8AC3E}">
        <p14:creationId xmlns:p14="http://schemas.microsoft.com/office/powerpoint/2010/main" val="1237304000"/>
      </p:ext>
    </p:extLst>
  </p:cSld>
  <p:clrMapOvr>
    <a:masterClrMapping/>
  </p:clrMapOvr>
  <p:transition spd="slow">
    <p:wipe dir="d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446B321-ADFE-213B-18FB-8DEAB2CC9D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Overzicht</a:t>
            </a:r>
          </a:p>
        </p:txBody>
      </p:sp>
      <p:pic>
        <p:nvPicPr>
          <p:cNvPr id="5" name="Tijdelijke aanduiding voor inhoud 4" descr="Afbeelding met buitenshuis, boom, Verkeersbord, tekst&#10;&#10;Door AI gegenereerde inhoud is mogelijk onjuist.">
            <a:extLst>
              <a:ext uri="{FF2B5EF4-FFF2-40B4-BE49-F238E27FC236}">
                <a16:creationId xmlns:a16="http://schemas.microsoft.com/office/drawing/2014/main" id="{4FD3EFE1-478D-0E75-6F32-6DAB221F2D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036" y="1597025"/>
            <a:ext cx="3221127" cy="4297363"/>
          </a:xfrm>
        </p:spPr>
      </p:pic>
    </p:spTree>
    <p:extLst>
      <p:ext uri="{BB962C8B-B14F-4D97-AF65-F5344CB8AC3E}">
        <p14:creationId xmlns:p14="http://schemas.microsoft.com/office/powerpoint/2010/main" val="656851796"/>
      </p:ext>
    </p:extLst>
  </p:cSld>
  <p:clrMapOvr>
    <a:masterClrMapping/>
  </p:clrMapOvr>
  <p:transition spd="slow">
    <p:wipe dir="d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98D646C-CCC5-830A-9EA2-AF1F8388D1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NL" dirty="0">
                <a:solidFill>
                  <a:srgbClr val="000000"/>
                </a:solidFill>
              </a:rPr>
              <a:t>Actie!</a:t>
            </a:r>
            <a:br>
              <a:rPr lang="nl-NL" dirty="0">
                <a:solidFill>
                  <a:srgbClr val="000000"/>
                </a:solidFill>
              </a:rPr>
            </a:br>
            <a:endParaRPr lang="nl-BE" dirty="0"/>
          </a:p>
        </p:txBody>
      </p:sp>
      <p:pic>
        <p:nvPicPr>
          <p:cNvPr id="5" name="Tijdelijke aanduiding voor inhoud 4" descr="Afbeelding met persoon, Menselijk gezicht, kleding, buitenshuis&#10;&#10;Door AI gegenereerde inhoud is mogelijk onjuist.">
            <a:extLst>
              <a:ext uri="{FF2B5EF4-FFF2-40B4-BE49-F238E27FC236}">
                <a16:creationId xmlns:a16="http://schemas.microsoft.com/office/drawing/2014/main" id="{5DDF9708-5E9F-1BDA-06BF-06FAD6117E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2555" y="1597025"/>
            <a:ext cx="2416090" cy="4297363"/>
          </a:xfrm>
        </p:spPr>
      </p:pic>
    </p:spTree>
    <p:extLst>
      <p:ext uri="{BB962C8B-B14F-4D97-AF65-F5344CB8AC3E}">
        <p14:creationId xmlns:p14="http://schemas.microsoft.com/office/powerpoint/2010/main" val="3328850900"/>
      </p:ext>
    </p:extLst>
  </p:cSld>
  <p:clrMapOvr>
    <a:masterClrMapping/>
  </p:clrMapOvr>
  <p:transition spd="slow">
    <p:wipe dir="d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576C5FB-2B38-E784-3240-DB42BE41C5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Actie!</a:t>
            </a:r>
          </a:p>
        </p:txBody>
      </p:sp>
      <p:pic>
        <p:nvPicPr>
          <p:cNvPr id="5" name="Tijdelijke aanduiding voor inhoud 4" descr="Afbeelding met kleding, Kledinghanger, gilet, geel&#10;&#10;Door AI gegenereerde inhoud is mogelijk onjuist.">
            <a:extLst>
              <a:ext uri="{FF2B5EF4-FFF2-40B4-BE49-F238E27FC236}">
                <a16:creationId xmlns:a16="http://schemas.microsoft.com/office/drawing/2014/main" id="{E38883A8-889D-1042-A879-CE57CAF9FC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9089" y="1597025"/>
            <a:ext cx="3223022" cy="4297363"/>
          </a:xfrm>
        </p:spPr>
      </p:pic>
    </p:spTree>
    <p:extLst>
      <p:ext uri="{BB962C8B-B14F-4D97-AF65-F5344CB8AC3E}">
        <p14:creationId xmlns:p14="http://schemas.microsoft.com/office/powerpoint/2010/main" val="3233792643"/>
      </p:ext>
    </p:extLst>
  </p:cSld>
  <p:clrMapOvr>
    <a:masterClrMapping/>
  </p:clrMapOvr>
  <p:transition spd="slow">
    <p:wipe dir="d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B3910DA-F8A2-92A7-B86E-124485E77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Overzet</a:t>
            </a:r>
          </a:p>
        </p:txBody>
      </p:sp>
      <p:pic>
        <p:nvPicPr>
          <p:cNvPr id="6" name="Tijdelijke aanduiding voor inhoud 5" descr="Afbeelding met kikker, amfibisch, grond, Echte kikker&#10;&#10;Door AI gegenereerde inhoud is mogelijk onjuist.">
            <a:extLst>
              <a:ext uri="{FF2B5EF4-FFF2-40B4-BE49-F238E27FC236}">
                <a16:creationId xmlns:a16="http://schemas.microsoft.com/office/drawing/2014/main" id="{359E1D2C-C19B-0AD8-E2A3-F91AA54B31A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864" y="1600200"/>
            <a:ext cx="3394472" cy="4525963"/>
          </a:xfrm>
        </p:spPr>
      </p:pic>
      <p:pic>
        <p:nvPicPr>
          <p:cNvPr id="8" name="Tijdelijke aanduiding voor inhoud 7" descr="Afbeelding met salamander&#10;&#10;Door AI gegenereerde inhoud is mogelijk onjuist.">
            <a:extLst>
              <a:ext uri="{FF2B5EF4-FFF2-40B4-BE49-F238E27FC236}">
                <a16:creationId xmlns:a16="http://schemas.microsoft.com/office/drawing/2014/main" id="{B30E232F-8032-9CE1-976B-886B097BF9F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8864" y="1600200"/>
            <a:ext cx="3394472" cy="4525963"/>
          </a:xfrm>
        </p:spPr>
      </p:pic>
    </p:spTree>
    <p:extLst>
      <p:ext uri="{BB962C8B-B14F-4D97-AF65-F5344CB8AC3E}">
        <p14:creationId xmlns:p14="http://schemas.microsoft.com/office/powerpoint/2010/main" val="4208631868"/>
      </p:ext>
    </p:extLst>
  </p:cSld>
  <p:clrMapOvr>
    <a:masterClrMapping/>
  </p:clrMapOvr>
  <p:transition spd="slow">
    <p:wipe dir="d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71F0A4A-0338-27F1-BAC3-7E5CFB3D44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Overzet</a:t>
            </a:r>
          </a:p>
        </p:txBody>
      </p:sp>
      <p:pic>
        <p:nvPicPr>
          <p:cNvPr id="6" name="Tijdelijke aanduiding voor inhoud 5" descr="Afbeelding met kikker, amfibisch, Echte kikker, pad&#10;&#10;Door AI gegenereerde inhoud is mogelijk onjuist.">
            <a:extLst>
              <a:ext uri="{FF2B5EF4-FFF2-40B4-BE49-F238E27FC236}">
                <a16:creationId xmlns:a16="http://schemas.microsoft.com/office/drawing/2014/main" id="{A8C005FF-78DD-B5D4-B3C0-1F18827FB13E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864" y="1600200"/>
            <a:ext cx="3394472" cy="4525963"/>
          </a:xfrm>
        </p:spPr>
      </p:pic>
      <p:pic>
        <p:nvPicPr>
          <p:cNvPr id="12" name="Tijdelijke aanduiding voor inhoud 11" descr="Afbeelding met reptiel, hagedis, salamander, buitenshuis&#10;&#10;Door AI gegenereerde inhoud is mogelijk onjuist.">
            <a:extLst>
              <a:ext uri="{FF2B5EF4-FFF2-40B4-BE49-F238E27FC236}">
                <a16:creationId xmlns:a16="http://schemas.microsoft.com/office/drawing/2014/main" id="{EC0C088B-38CA-99FA-0694-E2529AD2788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8864" y="1600200"/>
            <a:ext cx="3394472" cy="4525963"/>
          </a:xfrm>
        </p:spPr>
      </p:pic>
    </p:spTree>
    <p:extLst>
      <p:ext uri="{BB962C8B-B14F-4D97-AF65-F5344CB8AC3E}">
        <p14:creationId xmlns:p14="http://schemas.microsoft.com/office/powerpoint/2010/main" val="1163337999"/>
      </p:ext>
    </p:extLst>
  </p:cSld>
  <p:clrMapOvr>
    <a:masterClrMapping/>
  </p:clrMapOvr>
  <p:transition spd="slow">
    <p:wipe dir="d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62575F8-4EBC-0DD5-D378-C1F4612FF5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Slachtoffers</a:t>
            </a:r>
          </a:p>
        </p:txBody>
      </p:sp>
      <p:pic>
        <p:nvPicPr>
          <p:cNvPr id="6" name="Tijdelijke aanduiding voor inhoud 5" descr="Afbeelding met grond, buitenshuis, gravel, Keitje&#10;&#10;Door AI gegenereerde inhoud is mogelijk onjuist.">
            <a:extLst>
              <a:ext uri="{FF2B5EF4-FFF2-40B4-BE49-F238E27FC236}">
                <a16:creationId xmlns:a16="http://schemas.microsoft.com/office/drawing/2014/main" id="{B6CA5B0E-068F-32E2-76FF-F75F75EDE572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864" y="1600200"/>
            <a:ext cx="3394472" cy="4525963"/>
          </a:xfrm>
        </p:spPr>
      </p:pic>
      <p:pic>
        <p:nvPicPr>
          <p:cNvPr id="8" name="Tijdelijke aanduiding voor inhoud 7" descr="Afbeelding met grond, buitenshuis, rots, natuur&#10;&#10;Door AI gegenereerde inhoud is mogelijk onjuist.">
            <a:extLst>
              <a:ext uri="{FF2B5EF4-FFF2-40B4-BE49-F238E27FC236}">
                <a16:creationId xmlns:a16="http://schemas.microsoft.com/office/drawing/2014/main" id="{05C30999-3F6F-2551-AF1D-63CDE1094222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8864" y="1600200"/>
            <a:ext cx="3394472" cy="4525963"/>
          </a:xfrm>
        </p:spPr>
      </p:pic>
    </p:spTree>
    <p:extLst>
      <p:ext uri="{BB962C8B-B14F-4D97-AF65-F5344CB8AC3E}">
        <p14:creationId xmlns:p14="http://schemas.microsoft.com/office/powerpoint/2010/main" val="2251124168"/>
      </p:ext>
    </p:extLst>
  </p:cSld>
  <p:clrMapOvr>
    <a:masterClrMapping/>
  </p:clrMapOvr>
  <p:transition spd="slow">
    <p:wipe dir="d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7935728-2926-15D8-4316-190CBAD5E3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Resultaten 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35F95997-D67C-47A2-D9FC-BE64A5D00F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BE" dirty="0"/>
          </a:p>
        </p:txBody>
      </p:sp>
      <p:graphicFrame>
        <p:nvGraphicFramePr>
          <p:cNvPr id="13" name="Object 12">
            <a:extLst>
              <a:ext uri="{FF2B5EF4-FFF2-40B4-BE49-F238E27FC236}">
                <a16:creationId xmlns:a16="http://schemas.microsoft.com/office/drawing/2014/main" id="{41EE5AB0-E031-A124-9E45-48F07277A03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36215367"/>
              </p:ext>
            </p:extLst>
          </p:nvPr>
        </p:nvGraphicFramePr>
        <p:xfrm>
          <a:off x="2110581" y="1596414"/>
          <a:ext cx="5894387" cy="4329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2" imgW="5893601" imgH="4329591" progId="Word.Document.12">
                  <p:embed/>
                </p:oleObj>
              </mc:Choice>
              <mc:Fallback>
                <p:oleObj name="Document" r:id="rId2" imgW="5893601" imgH="4329591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110581" y="1596414"/>
                        <a:ext cx="5894387" cy="43291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17953147"/>
      </p:ext>
    </p:extLst>
  </p:cSld>
  <p:clrMapOvr>
    <a:masterClrMapping/>
  </p:clrMapOvr>
  <p:transition spd="slow">
    <p:wipe dir="d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B8158B2-7AD6-5E55-D6E8-2B0E70F39E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NL" dirty="0">
                <a:solidFill>
                  <a:srgbClr val="000000"/>
                </a:solidFill>
              </a:rPr>
              <a:t>Resultaten</a:t>
            </a:r>
            <a:br>
              <a:rPr lang="nl-NL" sz="4400" b="0" i="0" dirty="0">
                <a:solidFill>
                  <a:srgbClr val="000000"/>
                </a:solidFill>
                <a:effectLst/>
              </a:rPr>
            </a:br>
            <a:endParaRPr lang="nl-BE" dirty="0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7D3984AE-830B-BCED-A3C4-114123ABCA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BE" dirty="0"/>
          </a:p>
        </p:txBody>
      </p:sp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1480379C-69B3-A13F-2A25-A269B0988C2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22996020"/>
              </p:ext>
            </p:extLst>
          </p:nvPr>
        </p:nvGraphicFramePr>
        <p:xfrm>
          <a:off x="1624013" y="1265238"/>
          <a:ext cx="5894387" cy="4329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2" imgW="5893601" imgH="4329591" progId="Word.Document.12">
                  <p:embed/>
                </p:oleObj>
              </mc:Choice>
              <mc:Fallback>
                <p:oleObj name="Document" r:id="rId2" imgW="5893601" imgH="4329591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624013" y="1265238"/>
                        <a:ext cx="5894387" cy="43291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64554446"/>
      </p:ext>
    </p:extLst>
  </p:cSld>
  <p:clrMapOvr>
    <a:masterClrMapping/>
  </p:clrMapOvr>
  <p:transition spd="slow">
    <p:wipe dir="d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119474D-1683-892D-DD1B-19F3DF03A4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Resultaten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69A4C85D-93C2-FA0B-F548-75B7E1E1B6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BE" dirty="0"/>
          </a:p>
        </p:txBody>
      </p:sp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F6A3A4AB-194F-C73E-33A9-6FFED555733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81077117"/>
              </p:ext>
            </p:extLst>
          </p:nvPr>
        </p:nvGraphicFramePr>
        <p:xfrm>
          <a:off x="1624013" y="1265238"/>
          <a:ext cx="5894387" cy="4329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2" imgW="5893601" imgH="4329591" progId="Word.Document.12">
                  <p:embed/>
                </p:oleObj>
              </mc:Choice>
              <mc:Fallback>
                <p:oleObj name="Document" r:id="rId2" imgW="5893601" imgH="4329591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624013" y="1265238"/>
                        <a:ext cx="5894387" cy="43291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91099772"/>
      </p:ext>
    </p:extLst>
  </p:cSld>
  <p:clrMapOvr>
    <a:masterClrMapping/>
  </p:clrMapOvr>
  <p:transition spd="slow">
    <p:wipe dir="d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E21BE18-8342-B564-014B-596B4C12CB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Resultaten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BF6140EE-FFBB-37E2-A1DB-3E43DDE036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BE" dirty="0"/>
          </a:p>
        </p:txBody>
      </p:sp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B512D4FB-E2E4-FFE1-2176-40E7BBD5271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60422801"/>
              </p:ext>
            </p:extLst>
          </p:nvPr>
        </p:nvGraphicFramePr>
        <p:xfrm>
          <a:off x="1624013" y="1255713"/>
          <a:ext cx="5894387" cy="4346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2" imgW="5893601" imgH="4346149" progId="Word.Document.12">
                  <p:embed/>
                </p:oleObj>
              </mc:Choice>
              <mc:Fallback>
                <p:oleObj name="Document" r:id="rId2" imgW="5893601" imgH="4346149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624013" y="1255713"/>
                        <a:ext cx="5894387" cy="4346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30074338"/>
      </p:ext>
    </p:extLst>
  </p:cSld>
  <p:clrMapOvr>
    <a:masterClrMapping/>
  </p:clrMapOvr>
  <p:transition spd="slow">
    <p:wipe dir="d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FF6154C-F940-41B4-3336-CBF939A5AC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Resultaten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C54FCFE9-D411-E7C6-6A3F-BED6312622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BE" dirty="0"/>
          </a:p>
        </p:txBody>
      </p:sp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F404C185-F56F-5480-5883-7DAC087624B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37830947"/>
              </p:ext>
            </p:extLst>
          </p:nvPr>
        </p:nvGraphicFramePr>
        <p:xfrm>
          <a:off x="1624013" y="1174750"/>
          <a:ext cx="5894387" cy="4508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2" imgW="5893601" imgH="4508490" progId="Word.Document.12">
                  <p:embed/>
                </p:oleObj>
              </mc:Choice>
              <mc:Fallback>
                <p:oleObj name="Document" r:id="rId2" imgW="5893601" imgH="450849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624013" y="1174750"/>
                        <a:ext cx="5894387" cy="4508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2421367"/>
      </p:ext>
    </p:extLst>
  </p:cSld>
  <p:clrMapOvr>
    <a:masterClrMapping/>
  </p:clrMapOvr>
  <p:transition spd="slow">
    <p:wipe dir="d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FF694CA-B60B-CCC8-C13A-B8B938B613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Resultaten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D2B6249A-A661-D29A-2456-8C62FF3816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BE" dirty="0"/>
          </a:p>
        </p:txBody>
      </p:sp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7A51D9D0-7CA5-862B-966F-5BE1C495255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81212253"/>
              </p:ext>
            </p:extLst>
          </p:nvPr>
        </p:nvGraphicFramePr>
        <p:xfrm>
          <a:off x="1624013" y="1174750"/>
          <a:ext cx="5894387" cy="4508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2" imgW="5893601" imgH="4508490" progId="Word.Document.12">
                  <p:embed/>
                </p:oleObj>
              </mc:Choice>
              <mc:Fallback>
                <p:oleObj name="Document" r:id="rId2" imgW="5893601" imgH="450849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624013" y="1174750"/>
                        <a:ext cx="5894387" cy="4508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40908963"/>
      </p:ext>
    </p:extLst>
  </p:cSld>
  <p:clrMapOvr>
    <a:masterClrMapping/>
  </p:clrMapOvr>
  <p:transition spd="slow">
    <p:wipe dir="d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F9480AC-4947-8478-D5AC-1812DD8ED3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Resultaten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524FBC7-AA24-4E89-3518-1C4408DFD28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nl-BE" dirty="0"/>
          </a:p>
          <a:p>
            <a:endParaRPr lang="nl-BE" dirty="0"/>
          </a:p>
          <a:p>
            <a:endParaRPr lang="nl-BE" dirty="0"/>
          </a:p>
          <a:p>
            <a:r>
              <a:rPr lang="nl-BE" dirty="0"/>
              <a:t>Kon. Astridlaan: 400 amfibieën overgezet</a:t>
            </a:r>
          </a:p>
        </p:txBody>
      </p:sp>
      <p:pic>
        <p:nvPicPr>
          <p:cNvPr id="6" name="Tijdelijke aanduiding voor inhoud 5" descr="Afbeelding met kikker, amfibisch, pad, Echte pad&#10;&#10;Door AI gegenereerde inhoud is mogelijk onjuist.">
            <a:extLst>
              <a:ext uri="{FF2B5EF4-FFF2-40B4-BE49-F238E27FC236}">
                <a16:creationId xmlns:a16="http://schemas.microsoft.com/office/drawing/2014/main" id="{478A3DC8-0796-308E-4A5B-B422EA4314C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800" y="2429557"/>
            <a:ext cx="4038600" cy="2867248"/>
          </a:xfrm>
        </p:spPr>
      </p:pic>
    </p:spTree>
    <p:extLst>
      <p:ext uri="{BB962C8B-B14F-4D97-AF65-F5344CB8AC3E}">
        <p14:creationId xmlns:p14="http://schemas.microsoft.com/office/powerpoint/2010/main" val="2306092244"/>
      </p:ext>
    </p:extLst>
  </p:cSld>
  <p:clrMapOvr>
    <a:masterClrMapping/>
  </p:clrMapOvr>
  <p:transition spd="slow">
    <p:wipe dir="d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AC27ED1-D15D-CCF3-4C1A-2190828354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 dirty="0"/>
          </a:p>
        </p:txBody>
      </p:sp>
      <p:pic>
        <p:nvPicPr>
          <p:cNvPr id="5" name="Tijdelijke aanduiding voor inhoud 4" descr="Afbeelding met tekening, kikker, schets, tekenfilm&#10;&#10;Door AI gegenereerde inhoud is mogelijk onjuist.">
            <a:extLst>
              <a:ext uri="{FF2B5EF4-FFF2-40B4-BE49-F238E27FC236}">
                <a16:creationId xmlns:a16="http://schemas.microsoft.com/office/drawing/2014/main" id="{5ECA6392-3148-D90C-C94A-2A08F63AA1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7" y="2459830"/>
            <a:ext cx="4312070" cy="4042566"/>
          </a:xfrm>
        </p:spPr>
      </p:pic>
    </p:spTree>
    <p:extLst>
      <p:ext uri="{BB962C8B-B14F-4D97-AF65-F5344CB8AC3E}">
        <p14:creationId xmlns:p14="http://schemas.microsoft.com/office/powerpoint/2010/main" val="3238269188"/>
      </p:ext>
    </p:extLst>
  </p:cSld>
  <p:clrMapOvr>
    <a:masterClrMapping/>
  </p:clrMapOvr>
  <p:transition spd="slow">
    <p:wipe dir="d"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yI2DOt6RzRcU51QxdhNewL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HAGzTPKJNXuuOK4v20iPS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0uhWvCQomImT50qU5y4Znw"/>
</p:tagLst>
</file>

<file path=ppt/theme/theme1.xml><?xml version="1.0" encoding="utf-8"?>
<a:theme xmlns:a="http://schemas.openxmlformats.org/drawingml/2006/main" name="Training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Training</Template>
  <TotalTime>0</TotalTime>
  <Words>34</Words>
  <Application>Microsoft Office PowerPoint</Application>
  <PresentationFormat>Diavoorstelling (4:3)</PresentationFormat>
  <Paragraphs>21</Paragraphs>
  <Slides>16</Slides>
  <Notes>1</Notes>
  <HiddenSlides>0</HiddenSlides>
  <MMClips>0</MMClips>
  <ScaleCrop>false</ScaleCrop>
  <HeadingPairs>
    <vt:vector size="8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Ingesloten OLE-bronprogramma's</vt:lpstr>
      </vt:variant>
      <vt:variant>
        <vt:i4>1</vt:i4>
      </vt:variant>
      <vt:variant>
        <vt:lpstr>Diatitels</vt:lpstr>
      </vt:variant>
      <vt:variant>
        <vt:i4>16</vt:i4>
      </vt:variant>
    </vt:vector>
  </HeadingPairs>
  <TitlesOfParts>
    <vt:vector size="21" baseType="lpstr">
      <vt:lpstr>Arial</vt:lpstr>
      <vt:lpstr>Calibri</vt:lpstr>
      <vt:lpstr>Georgia</vt:lpstr>
      <vt:lpstr>Training</vt:lpstr>
      <vt:lpstr>Document</vt:lpstr>
      <vt:lpstr>Amfibieënoverzet 2025</vt:lpstr>
      <vt:lpstr>Overzicht</vt:lpstr>
      <vt:lpstr>Overzicht</vt:lpstr>
      <vt:lpstr>Actie! </vt:lpstr>
      <vt:lpstr>Actie!</vt:lpstr>
      <vt:lpstr>Overzet</vt:lpstr>
      <vt:lpstr>Overzet</vt:lpstr>
      <vt:lpstr>Slachtoffers</vt:lpstr>
      <vt:lpstr>Resultaten </vt:lpstr>
      <vt:lpstr>Resultaten </vt:lpstr>
      <vt:lpstr>Resultaten</vt:lpstr>
      <vt:lpstr>Resultaten</vt:lpstr>
      <vt:lpstr>Resultaten</vt:lpstr>
      <vt:lpstr>Resultaten</vt:lpstr>
      <vt:lpstr>Resultaten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2023-04-24T20:30:32Z</dcterms:created>
  <dcterms:modified xsi:type="dcterms:W3CDTF">2025-05-16T08:11:22Z</dcterms:modified>
</cp:coreProperties>
</file>