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8" r:id="rId4"/>
  </p:sldMasterIdLst>
  <p:notesMasterIdLst>
    <p:notesMasterId r:id="rId36"/>
  </p:notesMasterIdLst>
  <p:handoutMasterIdLst>
    <p:handoutMasterId r:id="rId37"/>
  </p:handoutMasterIdLst>
  <p:sldIdLst>
    <p:sldId id="410" r:id="rId5"/>
    <p:sldId id="391" r:id="rId6"/>
    <p:sldId id="414" r:id="rId7"/>
    <p:sldId id="2146848396" r:id="rId8"/>
    <p:sldId id="2146848397" r:id="rId9"/>
    <p:sldId id="2146848046" r:id="rId10"/>
    <p:sldId id="2146848398" r:id="rId11"/>
    <p:sldId id="2146848403" r:id="rId12"/>
    <p:sldId id="413" r:id="rId13"/>
    <p:sldId id="2146848404" r:id="rId14"/>
    <p:sldId id="2146848400" r:id="rId15"/>
    <p:sldId id="2146848399" r:id="rId16"/>
    <p:sldId id="2146848401" r:id="rId17"/>
    <p:sldId id="415" r:id="rId18"/>
    <p:sldId id="431" r:id="rId19"/>
    <p:sldId id="2146848049" r:id="rId20"/>
    <p:sldId id="2146848405" r:id="rId21"/>
    <p:sldId id="2146848402" r:id="rId22"/>
    <p:sldId id="2146848041" r:id="rId23"/>
    <p:sldId id="2146848051" r:id="rId24"/>
    <p:sldId id="2146848406" r:id="rId25"/>
    <p:sldId id="2146848389" r:id="rId26"/>
    <p:sldId id="2146848390" r:id="rId27"/>
    <p:sldId id="2146848391" r:id="rId28"/>
    <p:sldId id="2146848407" r:id="rId29"/>
    <p:sldId id="2146848395" r:id="rId30"/>
    <p:sldId id="2146848393" r:id="rId31"/>
    <p:sldId id="2146848394" r:id="rId32"/>
    <p:sldId id="430" r:id="rId33"/>
    <p:sldId id="2146848052" r:id="rId34"/>
    <p:sldId id="398" r:id="rId35"/>
  </p:sldIdLst>
  <p:sldSz cx="12192000" cy="6858000"/>
  <p:notesSz cx="6858000" cy="9144000"/>
  <p:defaultTextStyle>
    <a:defPPr rtl="0">
      <a:defRPr lang="nl-NL"/>
    </a:defPPr>
    <a:lvl1pPr marL="0" algn="l" defTabSz="914400" rtl="0" eaLnBrk="1" latinLnBrk="0" hangingPunct="1">
      <a:defRPr lang="nl-NL" sz="1800" kern="1200">
        <a:solidFill>
          <a:schemeClr val="tx1"/>
        </a:solidFill>
        <a:latin typeface="+mn-lt"/>
        <a:ea typeface="+mn-ea"/>
        <a:cs typeface="+mn-cs"/>
      </a:defRPr>
    </a:lvl1pPr>
    <a:lvl2pPr marL="457200" algn="l" defTabSz="914400" rtl="0" eaLnBrk="1" latinLnBrk="0" hangingPunct="1">
      <a:defRPr lang="nl-NL" sz="1800" kern="1200">
        <a:solidFill>
          <a:schemeClr val="tx1"/>
        </a:solidFill>
        <a:latin typeface="+mn-lt"/>
        <a:ea typeface="+mn-ea"/>
        <a:cs typeface="+mn-cs"/>
      </a:defRPr>
    </a:lvl2pPr>
    <a:lvl3pPr marL="914400" algn="l" defTabSz="914400" rtl="0" eaLnBrk="1" latinLnBrk="0" hangingPunct="1">
      <a:defRPr lang="nl-NL" sz="1800" kern="1200">
        <a:solidFill>
          <a:schemeClr val="tx1"/>
        </a:solidFill>
        <a:latin typeface="+mn-lt"/>
        <a:ea typeface="+mn-ea"/>
        <a:cs typeface="+mn-cs"/>
      </a:defRPr>
    </a:lvl3pPr>
    <a:lvl4pPr marL="1371600" algn="l" defTabSz="914400" rtl="0" eaLnBrk="1" latinLnBrk="0" hangingPunct="1">
      <a:defRPr lang="nl-NL" sz="1800" kern="1200">
        <a:solidFill>
          <a:schemeClr val="tx1"/>
        </a:solidFill>
        <a:latin typeface="+mn-lt"/>
        <a:ea typeface="+mn-ea"/>
        <a:cs typeface="+mn-cs"/>
      </a:defRPr>
    </a:lvl4pPr>
    <a:lvl5pPr marL="1828800" algn="l" defTabSz="914400" rtl="0" eaLnBrk="1" latinLnBrk="0" hangingPunct="1">
      <a:defRPr lang="nl-NL" sz="1800" kern="1200">
        <a:solidFill>
          <a:schemeClr val="tx1"/>
        </a:solidFill>
        <a:latin typeface="+mn-lt"/>
        <a:ea typeface="+mn-ea"/>
        <a:cs typeface="+mn-cs"/>
      </a:defRPr>
    </a:lvl5pPr>
    <a:lvl6pPr marL="2286000" algn="l" defTabSz="914400" rtl="0" eaLnBrk="1" latinLnBrk="0" hangingPunct="1">
      <a:defRPr lang="nl-NL" sz="1800" kern="1200">
        <a:solidFill>
          <a:schemeClr val="tx1"/>
        </a:solidFill>
        <a:latin typeface="+mn-lt"/>
        <a:ea typeface="+mn-ea"/>
        <a:cs typeface="+mn-cs"/>
      </a:defRPr>
    </a:lvl6pPr>
    <a:lvl7pPr marL="2743200" algn="l" defTabSz="914400" rtl="0" eaLnBrk="1" latinLnBrk="0" hangingPunct="1">
      <a:defRPr lang="nl-NL" sz="1800" kern="1200">
        <a:solidFill>
          <a:schemeClr val="tx1"/>
        </a:solidFill>
        <a:latin typeface="+mn-lt"/>
        <a:ea typeface="+mn-ea"/>
        <a:cs typeface="+mn-cs"/>
      </a:defRPr>
    </a:lvl7pPr>
    <a:lvl8pPr marL="3200400" algn="l" defTabSz="914400" rtl="0" eaLnBrk="1" latinLnBrk="0" hangingPunct="1">
      <a:defRPr lang="nl-NL" sz="1800" kern="1200">
        <a:solidFill>
          <a:schemeClr val="tx1"/>
        </a:solidFill>
        <a:latin typeface="+mn-lt"/>
        <a:ea typeface="+mn-ea"/>
        <a:cs typeface="+mn-cs"/>
      </a:defRPr>
    </a:lvl8pPr>
    <a:lvl9pPr marL="3657600" algn="l" defTabSz="914400" rtl="0" eaLnBrk="1" latinLnBrk="0" hangingPunct="1">
      <a:defRPr lang="nl-NL" sz="1800" kern="1200">
        <a:solidFill>
          <a:schemeClr val="tx1"/>
        </a:solidFill>
        <a:latin typeface="+mn-lt"/>
        <a:ea typeface="+mn-ea"/>
        <a:cs typeface="+mn-cs"/>
      </a:defRPr>
    </a:lvl9pPr>
  </p:defaultTextStyle>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3" name="Auteur" initials="A" lastIdx="0"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D57BC63-5C37-FA5D-E0F9-104B88EB856B}" v="5" dt="2026-06-09T19:16:54.028"/>
    <p1510:client id="{4829B6B2-27B8-47AF-B066-AE4D9E732313}" v="1" dt="2026-06-09T17:51:13.638"/>
    <p1510:client id="{5E13BEFB-3D07-B91B-7CE2-02809896521D}" v="8" dt="2026-06-09T18:37:48.604"/>
  </p1510:revLst>
</p1510:revInfo>
</file>

<file path=ppt/tableStyles.xml><?xml version="1.0" encoding="utf-8"?>
<a:tblStyleLst xmlns:a="http://schemas.openxmlformats.org/drawingml/2006/main" def="{8A107856-5554-42FB-B03E-39F5DBC370B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handoutMaster" Target="handoutMasters/handoutMaster1.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microsoft.com/office/2015/10/relationships/revisionInfo" Target="revisionInfo.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commentAuthors" Target="commentAuthor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8AF22DD-558C-4CA1-A458-3648C26D3EB6}" type="doc">
      <dgm:prSet loTypeId="urn:microsoft.com/office/officeart/2005/8/layout/default" loCatId="list" qsTypeId="urn:microsoft.com/office/officeart/2005/8/quickstyle/simple4" qsCatId="simple" csTypeId="urn:microsoft.com/office/officeart/2005/8/colors/accent1_2" csCatId="accent1" phldr="1"/>
      <dgm:spPr/>
      <dgm:t>
        <a:bodyPr/>
        <a:lstStyle/>
        <a:p>
          <a:endParaRPr lang="en-US"/>
        </a:p>
      </dgm:t>
    </dgm:pt>
    <dgm:pt modelId="{CB91E922-9166-4521-AECB-9E3EB459FA16}">
      <dgm:prSet/>
      <dgm:spPr/>
      <dgm:t>
        <a:bodyPr/>
        <a:lstStyle/>
        <a:p>
          <a:r>
            <a:rPr lang="nl-NL"/>
            <a:t>Organisatorisch beleid</a:t>
          </a:r>
          <a:endParaRPr lang="en-US"/>
        </a:p>
      </dgm:t>
    </dgm:pt>
    <dgm:pt modelId="{C70F7E4A-7D96-4682-9523-AC2A388860AC}" type="parTrans" cxnId="{42141AE8-9270-4B5D-966B-1A514B1FB4AB}">
      <dgm:prSet/>
      <dgm:spPr/>
      <dgm:t>
        <a:bodyPr/>
        <a:lstStyle/>
        <a:p>
          <a:endParaRPr lang="en-US"/>
        </a:p>
      </dgm:t>
    </dgm:pt>
    <dgm:pt modelId="{C24A4E55-3D04-4C99-8BBF-265CA7940358}" type="sibTrans" cxnId="{42141AE8-9270-4B5D-966B-1A514B1FB4AB}">
      <dgm:prSet/>
      <dgm:spPr/>
      <dgm:t>
        <a:bodyPr/>
        <a:lstStyle/>
        <a:p>
          <a:endParaRPr lang="en-US"/>
        </a:p>
      </dgm:t>
    </dgm:pt>
    <dgm:pt modelId="{1A0CB8A5-FBD4-4D31-9C97-408E4333C927}">
      <dgm:prSet/>
      <dgm:spPr/>
      <dgm:t>
        <a:bodyPr/>
        <a:lstStyle/>
        <a:p>
          <a:r>
            <a:rPr lang="nl-NL"/>
            <a:t>Pedagogisch beleid</a:t>
          </a:r>
          <a:endParaRPr lang="en-US"/>
        </a:p>
      </dgm:t>
    </dgm:pt>
    <dgm:pt modelId="{EEC7A9A2-7316-4092-B329-93E24C6D2F67}" type="parTrans" cxnId="{E8327BF7-AD63-410C-B277-30284EFB4927}">
      <dgm:prSet/>
      <dgm:spPr/>
      <dgm:t>
        <a:bodyPr/>
        <a:lstStyle/>
        <a:p>
          <a:endParaRPr lang="en-US"/>
        </a:p>
      </dgm:t>
    </dgm:pt>
    <dgm:pt modelId="{B348AA00-55B8-4CDC-9F92-600DDB19FD0D}" type="sibTrans" cxnId="{E8327BF7-AD63-410C-B277-30284EFB4927}">
      <dgm:prSet/>
      <dgm:spPr/>
      <dgm:t>
        <a:bodyPr/>
        <a:lstStyle/>
        <a:p>
          <a:endParaRPr lang="en-US"/>
        </a:p>
      </dgm:t>
    </dgm:pt>
    <dgm:pt modelId="{5597465D-3286-4AC5-AEC1-A110E4CAF7EC}">
      <dgm:prSet/>
      <dgm:spPr/>
      <dgm:t>
        <a:bodyPr/>
        <a:lstStyle/>
        <a:p>
          <a:r>
            <a:rPr lang="nl-NL"/>
            <a:t>Medewerkersbeleid</a:t>
          </a:r>
          <a:endParaRPr lang="en-US"/>
        </a:p>
      </dgm:t>
    </dgm:pt>
    <dgm:pt modelId="{49CB8FE6-1EC7-4BAB-B4BF-394D3CA4E9E7}" type="parTrans" cxnId="{E765341F-EA0A-453C-90FE-A4BA59AA5322}">
      <dgm:prSet/>
      <dgm:spPr/>
      <dgm:t>
        <a:bodyPr/>
        <a:lstStyle/>
        <a:p>
          <a:endParaRPr lang="en-US"/>
        </a:p>
      </dgm:t>
    </dgm:pt>
    <dgm:pt modelId="{D96FC4BB-64F0-4B98-9436-4736C8DD1B8D}" type="sibTrans" cxnId="{E765341F-EA0A-453C-90FE-A4BA59AA5322}">
      <dgm:prSet/>
      <dgm:spPr/>
      <dgm:t>
        <a:bodyPr/>
        <a:lstStyle/>
        <a:p>
          <a:endParaRPr lang="en-US"/>
        </a:p>
      </dgm:t>
    </dgm:pt>
    <dgm:pt modelId="{6A89716E-8599-4D6C-9AEA-66C5BD5EA0F1}">
      <dgm:prSet/>
      <dgm:spPr/>
      <dgm:t>
        <a:bodyPr/>
        <a:lstStyle/>
        <a:p>
          <a:r>
            <a:rPr lang="nl-NL"/>
            <a:t>Toegankelijkheid</a:t>
          </a:r>
          <a:endParaRPr lang="en-US"/>
        </a:p>
      </dgm:t>
    </dgm:pt>
    <dgm:pt modelId="{F50E5F27-7DB8-42AC-9E5D-6A8B244943C7}" type="parTrans" cxnId="{737F7D0C-414D-4981-9FEA-144C3BBBA139}">
      <dgm:prSet/>
      <dgm:spPr/>
      <dgm:t>
        <a:bodyPr/>
        <a:lstStyle/>
        <a:p>
          <a:endParaRPr lang="en-US"/>
        </a:p>
      </dgm:t>
    </dgm:pt>
    <dgm:pt modelId="{4D21D050-F119-40D2-AE52-287154CFDCE1}" type="sibTrans" cxnId="{737F7D0C-414D-4981-9FEA-144C3BBBA139}">
      <dgm:prSet/>
      <dgm:spPr/>
      <dgm:t>
        <a:bodyPr/>
        <a:lstStyle/>
        <a:p>
          <a:endParaRPr lang="en-US"/>
        </a:p>
      </dgm:t>
    </dgm:pt>
    <dgm:pt modelId="{DA1D862D-DFB9-41D4-B64D-F20E363E6E80}">
      <dgm:prSet/>
      <dgm:spPr/>
      <dgm:t>
        <a:bodyPr/>
        <a:lstStyle/>
        <a:p>
          <a:r>
            <a:rPr lang="nl-NL"/>
            <a:t>Evaluatie</a:t>
          </a:r>
          <a:endParaRPr lang="en-US"/>
        </a:p>
      </dgm:t>
    </dgm:pt>
    <dgm:pt modelId="{1510649D-1024-4611-B6E1-1F45E94E6F8A}" type="parTrans" cxnId="{7416046A-FB97-437F-9599-063A3CD74788}">
      <dgm:prSet/>
      <dgm:spPr/>
      <dgm:t>
        <a:bodyPr/>
        <a:lstStyle/>
        <a:p>
          <a:endParaRPr lang="en-US"/>
        </a:p>
      </dgm:t>
    </dgm:pt>
    <dgm:pt modelId="{57283776-67B7-4FBD-950F-347F894504E6}" type="sibTrans" cxnId="{7416046A-FB97-437F-9599-063A3CD74788}">
      <dgm:prSet/>
      <dgm:spPr/>
      <dgm:t>
        <a:bodyPr/>
        <a:lstStyle/>
        <a:p>
          <a:endParaRPr lang="en-US"/>
        </a:p>
      </dgm:t>
    </dgm:pt>
    <dgm:pt modelId="{F5AB1E0B-F1B0-4946-9278-EE4BFE6794F2}">
      <dgm:prSet/>
      <dgm:spPr/>
      <dgm:t>
        <a:bodyPr/>
        <a:lstStyle/>
        <a:p>
          <a:r>
            <a:rPr lang="nl-NL"/>
            <a:t>Verbondenheid</a:t>
          </a:r>
          <a:endParaRPr lang="en-US"/>
        </a:p>
      </dgm:t>
    </dgm:pt>
    <dgm:pt modelId="{602D3CD5-BAD3-400C-9DF4-74FF9C7B006B}" type="parTrans" cxnId="{97531D96-B75D-4076-B308-850440762B89}">
      <dgm:prSet/>
      <dgm:spPr/>
      <dgm:t>
        <a:bodyPr/>
        <a:lstStyle/>
        <a:p>
          <a:endParaRPr lang="en-US"/>
        </a:p>
      </dgm:t>
    </dgm:pt>
    <dgm:pt modelId="{BDBA972B-DDCE-4B0B-91B3-C6966411985F}" type="sibTrans" cxnId="{97531D96-B75D-4076-B308-850440762B89}">
      <dgm:prSet/>
      <dgm:spPr/>
      <dgm:t>
        <a:bodyPr/>
        <a:lstStyle/>
        <a:p>
          <a:endParaRPr lang="en-US"/>
        </a:p>
      </dgm:t>
    </dgm:pt>
    <dgm:pt modelId="{CDD04F6A-ECB8-4C9E-B041-E1C73155779E}" type="pres">
      <dgm:prSet presAssocID="{68AF22DD-558C-4CA1-A458-3648C26D3EB6}" presName="diagram" presStyleCnt="0">
        <dgm:presLayoutVars>
          <dgm:dir/>
          <dgm:resizeHandles val="exact"/>
        </dgm:presLayoutVars>
      </dgm:prSet>
      <dgm:spPr/>
    </dgm:pt>
    <dgm:pt modelId="{7FFA7012-8FA7-4A9F-B48A-66E17CF7FC98}" type="pres">
      <dgm:prSet presAssocID="{CB91E922-9166-4521-AECB-9E3EB459FA16}" presName="node" presStyleLbl="node1" presStyleIdx="0" presStyleCnt="6">
        <dgm:presLayoutVars>
          <dgm:bulletEnabled val="1"/>
        </dgm:presLayoutVars>
      </dgm:prSet>
      <dgm:spPr/>
    </dgm:pt>
    <dgm:pt modelId="{5E8D85A3-6184-4807-8E8E-103DA8991931}" type="pres">
      <dgm:prSet presAssocID="{C24A4E55-3D04-4C99-8BBF-265CA7940358}" presName="sibTrans" presStyleCnt="0"/>
      <dgm:spPr/>
    </dgm:pt>
    <dgm:pt modelId="{84FB97F7-6CBA-4B3B-B9AC-D56788D8F008}" type="pres">
      <dgm:prSet presAssocID="{1A0CB8A5-FBD4-4D31-9C97-408E4333C927}" presName="node" presStyleLbl="node1" presStyleIdx="1" presStyleCnt="6">
        <dgm:presLayoutVars>
          <dgm:bulletEnabled val="1"/>
        </dgm:presLayoutVars>
      </dgm:prSet>
      <dgm:spPr/>
    </dgm:pt>
    <dgm:pt modelId="{7D64E947-B58D-4C76-A5B7-93B57748A139}" type="pres">
      <dgm:prSet presAssocID="{B348AA00-55B8-4CDC-9F92-600DDB19FD0D}" presName="sibTrans" presStyleCnt="0"/>
      <dgm:spPr/>
    </dgm:pt>
    <dgm:pt modelId="{34DE512F-AAEE-4658-8C04-191F3FBA28AD}" type="pres">
      <dgm:prSet presAssocID="{5597465D-3286-4AC5-AEC1-A110E4CAF7EC}" presName="node" presStyleLbl="node1" presStyleIdx="2" presStyleCnt="6">
        <dgm:presLayoutVars>
          <dgm:bulletEnabled val="1"/>
        </dgm:presLayoutVars>
      </dgm:prSet>
      <dgm:spPr/>
    </dgm:pt>
    <dgm:pt modelId="{D58307DF-D9C0-40F6-A055-8B0A4D928FED}" type="pres">
      <dgm:prSet presAssocID="{D96FC4BB-64F0-4B98-9436-4736C8DD1B8D}" presName="sibTrans" presStyleCnt="0"/>
      <dgm:spPr/>
    </dgm:pt>
    <dgm:pt modelId="{C5F7E4CA-CD25-4162-9C6A-6F0ED1FF9B32}" type="pres">
      <dgm:prSet presAssocID="{6A89716E-8599-4D6C-9AEA-66C5BD5EA0F1}" presName="node" presStyleLbl="node1" presStyleIdx="3" presStyleCnt="6">
        <dgm:presLayoutVars>
          <dgm:bulletEnabled val="1"/>
        </dgm:presLayoutVars>
      </dgm:prSet>
      <dgm:spPr/>
    </dgm:pt>
    <dgm:pt modelId="{2ED84934-A663-4175-AB81-A893D4CD8DF6}" type="pres">
      <dgm:prSet presAssocID="{4D21D050-F119-40D2-AE52-287154CFDCE1}" presName="sibTrans" presStyleCnt="0"/>
      <dgm:spPr/>
    </dgm:pt>
    <dgm:pt modelId="{A4CF6491-46D6-4A9E-B92F-18A95F1588F8}" type="pres">
      <dgm:prSet presAssocID="{DA1D862D-DFB9-41D4-B64D-F20E363E6E80}" presName="node" presStyleLbl="node1" presStyleIdx="4" presStyleCnt="6">
        <dgm:presLayoutVars>
          <dgm:bulletEnabled val="1"/>
        </dgm:presLayoutVars>
      </dgm:prSet>
      <dgm:spPr/>
    </dgm:pt>
    <dgm:pt modelId="{C90C20DB-DFB4-47D2-95F8-CBED491ED23F}" type="pres">
      <dgm:prSet presAssocID="{57283776-67B7-4FBD-950F-347F894504E6}" presName="sibTrans" presStyleCnt="0"/>
      <dgm:spPr/>
    </dgm:pt>
    <dgm:pt modelId="{8D5AFE20-B22F-455B-BEC7-65FBCDE27B5D}" type="pres">
      <dgm:prSet presAssocID="{F5AB1E0B-F1B0-4946-9278-EE4BFE6794F2}" presName="node" presStyleLbl="node1" presStyleIdx="5" presStyleCnt="6">
        <dgm:presLayoutVars>
          <dgm:bulletEnabled val="1"/>
        </dgm:presLayoutVars>
      </dgm:prSet>
      <dgm:spPr/>
    </dgm:pt>
  </dgm:ptLst>
  <dgm:cxnLst>
    <dgm:cxn modelId="{176DC50A-DF41-4AB8-A98E-D551139498C6}" type="presOf" srcId="{68AF22DD-558C-4CA1-A458-3648C26D3EB6}" destId="{CDD04F6A-ECB8-4C9E-B041-E1C73155779E}" srcOrd="0" destOrd="0" presId="urn:microsoft.com/office/officeart/2005/8/layout/default"/>
    <dgm:cxn modelId="{737F7D0C-414D-4981-9FEA-144C3BBBA139}" srcId="{68AF22DD-558C-4CA1-A458-3648C26D3EB6}" destId="{6A89716E-8599-4D6C-9AEA-66C5BD5EA0F1}" srcOrd="3" destOrd="0" parTransId="{F50E5F27-7DB8-42AC-9E5D-6A8B244943C7}" sibTransId="{4D21D050-F119-40D2-AE52-287154CFDCE1}"/>
    <dgm:cxn modelId="{8F3F940E-B7BF-4521-81D4-260426176C4F}" type="presOf" srcId="{CB91E922-9166-4521-AECB-9E3EB459FA16}" destId="{7FFA7012-8FA7-4A9F-B48A-66E17CF7FC98}" srcOrd="0" destOrd="0" presId="urn:microsoft.com/office/officeart/2005/8/layout/default"/>
    <dgm:cxn modelId="{122B1214-4DE3-4AC8-BE3F-6BCE1F34DCC9}" type="presOf" srcId="{6A89716E-8599-4D6C-9AEA-66C5BD5EA0F1}" destId="{C5F7E4CA-CD25-4162-9C6A-6F0ED1FF9B32}" srcOrd="0" destOrd="0" presId="urn:microsoft.com/office/officeart/2005/8/layout/default"/>
    <dgm:cxn modelId="{E765341F-EA0A-453C-90FE-A4BA59AA5322}" srcId="{68AF22DD-558C-4CA1-A458-3648C26D3EB6}" destId="{5597465D-3286-4AC5-AEC1-A110E4CAF7EC}" srcOrd="2" destOrd="0" parTransId="{49CB8FE6-1EC7-4BAB-B4BF-394D3CA4E9E7}" sibTransId="{D96FC4BB-64F0-4B98-9436-4736C8DD1B8D}"/>
    <dgm:cxn modelId="{B4F0563F-FD6F-455E-8C9F-6C02B03FE319}" type="presOf" srcId="{F5AB1E0B-F1B0-4946-9278-EE4BFE6794F2}" destId="{8D5AFE20-B22F-455B-BEC7-65FBCDE27B5D}" srcOrd="0" destOrd="0" presId="urn:microsoft.com/office/officeart/2005/8/layout/default"/>
    <dgm:cxn modelId="{7416046A-FB97-437F-9599-063A3CD74788}" srcId="{68AF22DD-558C-4CA1-A458-3648C26D3EB6}" destId="{DA1D862D-DFB9-41D4-B64D-F20E363E6E80}" srcOrd="4" destOrd="0" parTransId="{1510649D-1024-4611-B6E1-1F45E94E6F8A}" sibTransId="{57283776-67B7-4FBD-950F-347F894504E6}"/>
    <dgm:cxn modelId="{D9FD7B73-E04D-4E8E-9FCA-79120703E3AD}" type="presOf" srcId="{5597465D-3286-4AC5-AEC1-A110E4CAF7EC}" destId="{34DE512F-AAEE-4658-8C04-191F3FBA28AD}" srcOrd="0" destOrd="0" presId="urn:microsoft.com/office/officeart/2005/8/layout/default"/>
    <dgm:cxn modelId="{347C4F87-1841-4DF2-A138-D9586B38BE84}" type="presOf" srcId="{DA1D862D-DFB9-41D4-B64D-F20E363E6E80}" destId="{A4CF6491-46D6-4A9E-B92F-18A95F1588F8}" srcOrd="0" destOrd="0" presId="urn:microsoft.com/office/officeart/2005/8/layout/default"/>
    <dgm:cxn modelId="{97531D96-B75D-4076-B308-850440762B89}" srcId="{68AF22DD-558C-4CA1-A458-3648C26D3EB6}" destId="{F5AB1E0B-F1B0-4946-9278-EE4BFE6794F2}" srcOrd="5" destOrd="0" parTransId="{602D3CD5-BAD3-400C-9DF4-74FF9C7B006B}" sibTransId="{BDBA972B-DDCE-4B0B-91B3-C6966411985F}"/>
    <dgm:cxn modelId="{42141AE8-9270-4B5D-966B-1A514B1FB4AB}" srcId="{68AF22DD-558C-4CA1-A458-3648C26D3EB6}" destId="{CB91E922-9166-4521-AECB-9E3EB459FA16}" srcOrd="0" destOrd="0" parTransId="{C70F7E4A-7D96-4682-9523-AC2A388860AC}" sibTransId="{C24A4E55-3D04-4C99-8BBF-265CA7940358}"/>
    <dgm:cxn modelId="{5A7557E8-8838-489E-97F2-0E118B986B0E}" type="presOf" srcId="{1A0CB8A5-FBD4-4D31-9C97-408E4333C927}" destId="{84FB97F7-6CBA-4B3B-B9AC-D56788D8F008}" srcOrd="0" destOrd="0" presId="urn:microsoft.com/office/officeart/2005/8/layout/default"/>
    <dgm:cxn modelId="{E8327BF7-AD63-410C-B277-30284EFB4927}" srcId="{68AF22DD-558C-4CA1-A458-3648C26D3EB6}" destId="{1A0CB8A5-FBD4-4D31-9C97-408E4333C927}" srcOrd="1" destOrd="0" parTransId="{EEC7A9A2-7316-4092-B329-93E24C6D2F67}" sibTransId="{B348AA00-55B8-4CDC-9F92-600DDB19FD0D}"/>
    <dgm:cxn modelId="{F7D52A3E-9B56-4565-B486-50D3116AB9E5}" type="presParOf" srcId="{CDD04F6A-ECB8-4C9E-B041-E1C73155779E}" destId="{7FFA7012-8FA7-4A9F-B48A-66E17CF7FC98}" srcOrd="0" destOrd="0" presId="urn:microsoft.com/office/officeart/2005/8/layout/default"/>
    <dgm:cxn modelId="{D4A86F7B-AB76-49E3-B540-13F539AD3BAC}" type="presParOf" srcId="{CDD04F6A-ECB8-4C9E-B041-E1C73155779E}" destId="{5E8D85A3-6184-4807-8E8E-103DA8991931}" srcOrd="1" destOrd="0" presId="urn:microsoft.com/office/officeart/2005/8/layout/default"/>
    <dgm:cxn modelId="{7F8E8FD5-65C4-455F-AEB6-0BB8890BD4F8}" type="presParOf" srcId="{CDD04F6A-ECB8-4C9E-B041-E1C73155779E}" destId="{84FB97F7-6CBA-4B3B-B9AC-D56788D8F008}" srcOrd="2" destOrd="0" presId="urn:microsoft.com/office/officeart/2005/8/layout/default"/>
    <dgm:cxn modelId="{4B16A26E-2186-400A-9D0F-9E563AED4438}" type="presParOf" srcId="{CDD04F6A-ECB8-4C9E-B041-E1C73155779E}" destId="{7D64E947-B58D-4C76-A5B7-93B57748A139}" srcOrd="3" destOrd="0" presId="urn:microsoft.com/office/officeart/2005/8/layout/default"/>
    <dgm:cxn modelId="{EF109511-2156-4DFE-A15C-199C7FD234AA}" type="presParOf" srcId="{CDD04F6A-ECB8-4C9E-B041-E1C73155779E}" destId="{34DE512F-AAEE-4658-8C04-191F3FBA28AD}" srcOrd="4" destOrd="0" presId="urn:microsoft.com/office/officeart/2005/8/layout/default"/>
    <dgm:cxn modelId="{5027D7C4-0E03-4A05-BEAB-76C33CB7C623}" type="presParOf" srcId="{CDD04F6A-ECB8-4C9E-B041-E1C73155779E}" destId="{D58307DF-D9C0-40F6-A055-8B0A4D928FED}" srcOrd="5" destOrd="0" presId="urn:microsoft.com/office/officeart/2005/8/layout/default"/>
    <dgm:cxn modelId="{93733DA1-7A8E-45DA-8F2C-22A253773EE4}" type="presParOf" srcId="{CDD04F6A-ECB8-4C9E-B041-E1C73155779E}" destId="{C5F7E4CA-CD25-4162-9C6A-6F0ED1FF9B32}" srcOrd="6" destOrd="0" presId="urn:microsoft.com/office/officeart/2005/8/layout/default"/>
    <dgm:cxn modelId="{84F85F87-AD6F-47B0-A830-8CC74F85F4FF}" type="presParOf" srcId="{CDD04F6A-ECB8-4C9E-B041-E1C73155779E}" destId="{2ED84934-A663-4175-AB81-A893D4CD8DF6}" srcOrd="7" destOrd="0" presId="urn:microsoft.com/office/officeart/2005/8/layout/default"/>
    <dgm:cxn modelId="{E2B539E3-1BF9-42CB-94E6-2A9996B7C4C1}" type="presParOf" srcId="{CDD04F6A-ECB8-4C9E-B041-E1C73155779E}" destId="{A4CF6491-46D6-4A9E-B92F-18A95F1588F8}" srcOrd="8" destOrd="0" presId="urn:microsoft.com/office/officeart/2005/8/layout/default"/>
    <dgm:cxn modelId="{B901000E-5F9B-4A97-B44D-E4A09B198387}" type="presParOf" srcId="{CDD04F6A-ECB8-4C9E-B041-E1C73155779E}" destId="{C90C20DB-DFB4-47D2-95F8-CBED491ED23F}" srcOrd="9" destOrd="0" presId="urn:microsoft.com/office/officeart/2005/8/layout/default"/>
    <dgm:cxn modelId="{8E85EE40-BED7-4C21-8EF0-2D50FB9F2F2B}" type="presParOf" srcId="{CDD04F6A-ECB8-4C9E-B041-E1C73155779E}" destId="{8D5AFE20-B22F-455B-BEC7-65FBCDE27B5D}"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FA7012-8FA7-4A9F-B48A-66E17CF7FC98}">
      <dsp:nvSpPr>
        <dsp:cNvPr id="0" name=""/>
        <dsp:cNvSpPr/>
      </dsp:nvSpPr>
      <dsp:spPr>
        <a:xfrm>
          <a:off x="0" y="263723"/>
          <a:ext cx="2440781" cy="146446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nl-NL" sz="2100" kern="1200"/>
            <a:t>Organisatorisch beleid</a:t>
          </a:r>
          <a:endParaRPr lang="en-US" sz="2100" kern="1200"/>
        </a:p>
      </dsp:txBody>
      <dsp:txXfrm>
        <a:off x="0" y="263723"/>
        <a:ext cx="2440781" cy="1464468"/>
      </dsp:txXfrm>
    </dsp:sp>
    <dsp:sp modelId="{84FB97F7-6CBA-4B3B-B9AC-D56788D8F008}">
      <dsp:nvSpPr>
        <dsp:cNvPr id="0" name=""/>
        <dsp:cNvSpPr/>
      </dsp:nvSpPr>
      <dsp:spPr>
        <a:xfrm>
          <a:off x="2684859" y="263723"/>
          <a:ext cx="2440781" cy="146446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nl-NL" sz="2100" kern="1200"/>
            <a:t>Pedagogisch beleid</a:t>
          </a:r>
          <a:endParaRPr lang="en-US" sz="2100" kern="1200"/>
        </a:p>
      </dsp:txBody>
      <dsp:txXfrm>
        <a:off x="2684859" y="263723"/>
        <a:ext cx="2440781" cy="1464468"/>
      </dsp:txXfrm>
    </dsp:sp>
    <dsp:sp modelId="{34DE512F-AAEE-4658-8C04-191F3FBA28AD}">
      <dsp:nvSpPr>
        <dsp:cNvPr id="0" name=""/>
        <dsp:cNvSpPr/>
      </dsp:nvSpPr>
      <dsp:spPr>
        <a:xfrm>
          <a:off x="5369718" y="263723"/>
          <a:ext cx="2440781" cy="146446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nl-NL" sz="2100" kern="1200"/>
            <a:t>Medewerkersbeleid</a:t>
          </a:r>
          <a:endParaRPr lang="en-US" sz="2100" kern="1200"/>
        </a:p>
      </dsp:txBody>
      <dsp:txXfrm>
        <a:off x="5369718" y="263723"/>
        <a:ext cx="2440781" cy="1464468"/>
      </dsp:txXfrm>
    </dsp:sp>
    <dsp:sp modelId="{C5F7E4CA-CD25-4162-9C6A-6F0ED1FF9B32}">
      <dsp:nvSpPr>
        <dsp:cNvPr id="0" name=""/>
        <dsp:cNvSpPr/>
      </dsp:nvSpPr>
      <dsp:spPr>
        <a:xfrm>
          <a:off x="0" y="1972270"/>
          <a:ext cx="2440781" cy="146446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nl-NL" sz="2100" kern="1200"/>
            <a:t>Toegankelijkheid</a:t>
          </a:r>
          <a:endParaRPr lang="en-US" sz="2100" kern="1200"/>
        </a:p>
      </dsp:txBody>
      <dsp:txXfrm>
        <a:off x="0" y="1972270"/>
        <a:ext cx="2440781" cy="1464468"/>
      </dsp:txXfrm>
    </dsp:sp>
    <dsp:sp modelId="{A4CF6491-46D6-4A9E-B92F-18A95F1588F8}">
      <dsp:nvSpPr>
        <dsp:cNvPr id="0" name=""/>
        <dsp:cNvSpPr/>
      </dsp:nvSpPr>
      <dsp:spPr>
        <a:xfrm>
          <a:off x="2684859" y="1972270"/>
          <a:ext cx="2440781" cy="146446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nl-NL" sz="2100" kern="1200"/>
            <a:t>Evaluatie</a:t>
          </a:r>
          <a:endParaRPr lang="en-US" sz="2100" kern="1200"/>
        </a:p>
      </dsp:txBody>
      <dsp:txXfrm>
        <a:off x="2684859" y="1972270"/>
        <a:ext cx="2440781" cy="1464468"/>
      </dsp:txXfrm>
    </dsp:sp>
    <dsp:sp modelId="{8D5AFE20-B22F-455B-BEC7-65FBCDE27B5D}">
      <dsp:nvSpPr>
        <dsp:cNvPr id="0" name=""/>
        <dsp:cNvSpPr/>
      </dsp:nvSpPr>
      <dsp:spPr>
        <a:xfrm>
          <a:off x="5369718" y="1972270"/>
          <a:ext cx="2440781" cy="146446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nl-NL" sz="2100" kern="1200"/>
            <a:t>Verbondenheid</a:t>
          </a:r>
          <a:endParaRPr lang="en-US" sz="2100" kern="1200"/>
        </a:p>
      </dsp:txBody>
      <dsp:txXfrm>
        <a:off x="5369718" y="1972270"/>
        <a:ext cx="2440781" cy="1464468"/>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ijdelijke aanduiding voor datum 2">
            <a:extLst>
              <a:ext uri="{FF2B5EF4-FFF2-40B4-BE49-F238E27FC236}">
                <a16:creationId xmlns:a16="http://schemas.microsoft.com/office/drawing/2014/main" id="{08F6756E-81DA-9FAC-70D8-556F658BDDA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lang="nl-NL" sz="1200"/>
            </a:lvl1pPr>
          </a:lstStyle>
          <a:p>
            <a:pPr rtl="0"/>
            <a:fld id="{516B42AC-0423-44A8-A136-C666C9B5A560}" type="datetime1">
              <a:rPr lang="nl-NL" smtClean="0"/>
              <a:t>10-6-2026</a:t>
            </a:fld>
            <a:endParaRPr lang="nl-NL"/>
          </a:p>
        </p:txBody>
      </p:sp>
      <p:sp>
        <p:nvSpPr>
          <p:cNvPr id="6" name="Tijdelijke aanduiding voor dianummer 5">
            <a:extLst>
              <a:ext uri="{FF2B5EF4-FFF2-40B4-BE49-F238E27FC236}">
                <a16:creationId xmlns:a16="http://schemas.microsoft.com/office/drawing/2014/main" id="{A771D415-D05A-7067-CCD3-457153D96CD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lang="nl-NL" sz="1200"/>
            </a:lvl1pPr>
          </a:lstStyle>
          <a:p>
            <a:pPr rtl="0"/>
            <a:fld id="{E2C230DF-5933-439D-898F-38E9AC9BA688}" type="slidenum">
              <a:rPr lang="nl-NL" smtClean="0"/>
              <a:t>‹#›</a:t>
            </a:fld>
            <a:endParaRPr lang="nl-NL"/>
          </a:p>
        </p:txBody>
      </p:sp>
      <p:sp>
        <p:nvSpPr>
          <p:cNvPr id="7" name="Tijdelijke aanduiding voor voettekst 6">
            <a:extLst>
              <a:ext uri="{FF2B5EF4-FFF2-40B4-BE49-F238E27FC236}">
                <a16:creationId xmlns:a16="http://schemas.microsoft.com/office/drawing/2014/main" id="{B97095E3-54D2-CFD2-4F49-7536FC8641D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lang="nl-NL" sz="1200"/>
            </a:lvl1pPr>
          </a:lstStyle>
          <a:p>
            <a:pPr rtl="0"/>
            <a:endParaRPr lang="nl-NL"/>
          </a:p>
        </p:txBody>
      </p:sp>
      <p:sp>
        <p:nvSpPr>
          <p:cNvPr id="8" name="Tijdelijke aanduiding voor koptekst 7">
            <a:extLst>
              <a:ext uri="{FF2B5EF4-FFF2-40B4-BE49-F238E27FC236}">
                <a16:creationId xmlns:a16="http://schemas.microsoft.com/office/drawing/2014/main" id="{521EE01A-C0B5-5ECF-96DD-768F86AA15C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lang="nl-NL" sz="1200"/>
            </a:lvl1pPr>
          </a:lstStyle>
          <a:p>
            <a:pPr rtl="0"/>
            <a:endParaRPr lang="nl-NL"/>
          </a:p>
        </p:txBody>
      </p:sp>
    </p:spTree>
    <p:extLst>
      <p:ext uri="{BB962C8B-B14F-4D97-AF65-F5344CB8AC3E}">
        <p14:creationId xmlns:p14="http://schemas.microsoft.com/office/powerpoint/2010/main" val="265322844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lang="nl-NL" sz="1200"/>
            </a:lvl1pPr>
          </a:lstStyle>
          <a:p>
            <a:pPr rtl="0"/>
            <a:endParaRPr lang="nl-NL"/>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lang="nl-NL" sz="1200"/>
            </a:lvl1pPr>
          </a:lstStyle>
          <a:p>
            <a:fld id="{6214D7E3-FCD1-42E5-A197-7F8C07DB81DF}" type="datetime1">
              <a:rPr lang="nl-NL" smtClean="0"/>
              <a:pPr/>
              <a:t>10-6-2026</a:t>
            </a:fld>
            <a:endParaRPr lang="nl-NL"/>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defPPr>
              <a:defRPr lang="nl-NL"/>
            </a:defPPr>
          </a:lstStyle>
          <a:p>
            <a:pPr rtl="0"/>
            <a:endParaRPr lang="nl-NL"/>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defPPr>
              <a:defRPr lang="nl-NL"/>
            </a:defPPr>
          </a:lstStyle>
          <a:p>
            <a:pPr lvl="0" rtl="0"/>
            <a:r>
              <a:rPr lang="nl-NL"/>
              <a:t>Klik om de tekststijlen van het model te bewerken</a:t>
            </a:r>
          </a:p>
          <a:p>
            <a:pPr lvl="1" rtl="0"/>
            <a:r>
              <a:rPr lang="nl-NL"/>
              <a:t>Tweede niveau</a:t>
            </a:r>
          </a:p>
          <a:p>
            <a:pPr lvl="2" rtl="0"/>
            <a:r>
              <a:rPr lang="nl-NL"/>
              <a:t>Derde niveau</a:t>
            </a:r>
          </a:p>
          <a:p>
            <a:pPr lvl="3" rtl="0"/>
            <a:r>
              <a:rPr lang="nl-NL"/>
              <a:t>Vierde niveau</a:t>
            </a:r>
          </a:p>
          <a:p>
            <a:pPr lvl="4" rtl="0"/>
            <a:r>
              <a:rPr lang="nl-NL"/>
              <a:t>Vijfde niveau</a:t>
            </a:r>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lang="nl-NL" sz="1200"/>
            </a:lvl1pPr>
          </a:lstStyle>
          <a:p>
            <a:pPr rtl="0"/>
            <a:endParaRPr lang="nl-NL"/>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lang="nl-NL" sz="1200"/>
            </a:lvl1pPr>
          </a:lstStyle>
          <a:p>
            <a:pPr rtl="0"/>
            <a:fld id="{A89C7E07-3C67-C64C-8DA0-0404F6303970}" type="slidenum">
              <a:rPr lang="nl-NL" smtClean="0"/>
              <a:t>‹#›</a:t>
            </a:fld>
            <a:endParaRPr lang="nl-NL"/>
          </a:p>
        </p:txBody>
      </p:sp>
    </p:spTree>
    <p:extLst>
      <p:ext uri="{BB962C8B-B14F-4D97-AF65-F5344CB8AC3E}">
        <p14:creationId xmlns:p14="http://schemas.microsoft.com/office/powerpoint/2010/main" val="4032528379"/>
      </p:ext>
    </p:extLst>
  </p:cSld>
  <p:clrMap bg1="lt1" tx1="dk1" bg2="lt2" tx2="dk2" accent1="accent1" accent2="accent2" accent3="accent3" accent4="accent4" accent5="accent5" accent6="accent6" hlink="hlink" folHlink="folHlink"/>
  <p:notesStyle>
    <a:lvl1pPr marL="0" algn="l" defTabSz="914400" rtl="0" eaLnBrk="1" latinLnBrk="0" hangingPunct="1">
      <a:defRPr lang="nl-NL" sz="1200" kern="1200">
        <a:solidFill>
          <a:schemeClr val="tx1"/>
        </a:solidFill>
        <a:latin typeface="+mn-lt"/>
        <a:ea typeface="+mn-ea"/>
        <a:cs typeface="+mn-cs"/>
      </a:defRPr>
    </a:lvl1pPr>
    <a:lvl2pPr marL="457200" algn="l" defTabSz="914400" rtl="0" eaLnBrk="1" latinLnBrk="0" hangingPunct="1">
      <a:defRPr lang="nl-NL" sz="1200" kern="1200">
        <a:solidFill>
          <a:schemeClr val="tx1"/>
        </a:solidFill>
        <a:latin typeface="+mn-lt"/>
        <a:ea typeface="+mn-ea"/>
        <a:cs typeface="+mn-cs"/>
      </a:defRPr>
    </a:lvl2pPr>
    <a:lvl3pPr marL="914400" algn="l" defTabSz="914400" rtl="0" eaLnBrk="1" latinLnBrk="0" hangingPunct="1">
      <a:defRPr lang="nl-NL" sz="1200" kern="1200">
        <a:solidFill>
          <a:schemeClr val="tx1"/>
        </a:solidFill>
        <a:latin typeface="+mn-lt"/>
        <a:ea typeface="+mn-ea"/>
        <a:cs typeface="+mn-cs"/>
      </a:defRPr>
    </a:lvl3pPr>
    <a:lvl4pPr marL="1371600" algn="l" defTabSz="914400" rtl="0" eaLnBrk="1" latinLnBrk="0" hangingPunct="1">
      <a:defRPr lang="nl-NL" sz="1200" kern="1200">
        <a:solidFill>
          <a:schemeClr val="tx1"/>
        </a:solidFill>
        <a:latin typeface="+mn-lt"/>
        <a:ea typeface="+mn-ea"/>
        <a:cs typeface="+mn-cs"/>
      </a:defRPr>
    </a:lvl4pPr>
    <a:lvl5pPr marL="1828800" algn="l" defTabSz="914400" rtl="0" eaLnBrk="1" latinLnBrk="0" hangingPunct="1">
      <a:defRPr lang="nl-NL" sz="1200" kern="1200">
        <a:solidFill>
          <a:schemeClr val="tx1"/>
        </a:solidFill>
        <a:latin typeface="+mn-lt"/>
        <a:ea typeface="+mn-ea"/>
        <a:cs typeface="+mn-cs"/>
      </a:defRPr>
    </a:lvl5pPr>
    <a:lvl6pPr marL="2286000" algn="l" defTabSz="914400" rtl="0" eaLnBrk="1" latinLnBrk="0" hangingPunct="1">
      <a:defRPr lang="nl-NL" sz="1200" kern="1200">
        <a:solidFill>
          <a:schemeClr val="tx1"/>
        </a:solidFill>
        <a:latin typeface="+mn-lt"/>
        <a:ea typeface="+mn-ea"/>
        <a:cs typeface="+mn-cs"/>
      </a:defRPr>
    </a:lvl6pPr>
    <a:lvl7pPr marL="2743200" algn="l" defTabSz="914400" rtl="0" eaLnBrk="1" latinLnBrk="0" hangingPunct="1">
      <a:defRPr lang="nl-NL" sz="1200" kern="1200">
        <a:solidFill>
          <a:schemeClr val="tx1"/>
        </a:solidFill>
        <a:latin typeface="+mn-lt"/>
        <a:ea typeface="+mn-ea"/>
        <a:cs typeface="+mn-cs"/>
      </a:defRPr>
    </a:lvl7pPr>
    <a:lvl8pPr marL="3200400" algn="l" defTabSz="914400" rtl="0" eaLnBrk="1" latinLnBrk="0" hangingPunct="1">
      <a:defRPr lang="nl-NL" sz="1200" kern="1200">
        <a:solidFill>
          <a:schemeClr val="tx1"/>
        </a:solidFill>
        <a:latin typeface="+mn-lt"/>
        <a:ea typeface="+mn-ea"/>
        <a:cs typeface="+mn-cs"/>
      </a:defRPr>
    </a:lvl8pPr>
    <a:lvl9pPr marL="3657600" algn="l" defTabSz="914400" rtl="0" eaLnBrk="1" latinLnBrk="0" hangingPunct="1">
      <a:defRPr lang="nl-NL"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rtlCol="0"/>
          <a:lstStyle>
            <a:defPPr>
              <a:defRPr lang="nl-NL"/>
            </a:defPPr>
          </a:lstStyle>
          <a:p>
            <a:pPr rtl="0"/>
            <a:endParaRPr lang="nl-NL"/>
          </a:p>
        </p:txBody>
      </p:sp>
      <p:sp>
        <p:nvSpPr>
          <p:cNvPr id="4" name="Tijdelijke aanduiding voor dianummer 3"/>
          <p:cNvSpPr>
            <a:spLocks noGrp="1"/>
          </p:cNvSpPr>
          <p:nvPr>
            <p:ph type="sldNum" sz="quarter" idx="5"/>
          </p:nvPr>
        </p:nvSpPr>
        <p:spPr/>
        <p:txBody>
          <a:bodyPr rtlCol="0"/>
          <a:lstStyle>
            <a:defPPr>
              <a:defRPr lang="nl-NL"/>
            </a:defPPr>
          </a:lstStyle>
          <a:p>
            <a:pPr rtl="0"/>
            <a:fld id="{A89C7E07-3C67-C64C-8DA0-0404F6303970}" type="slidenum">
              <a:rPr lang="nl-NL" smtClean="0"/>
              <a:t>1</a:t>
            </a:fld>
            <a:endParaRPr lang="nl-NL"/>
          </a:p>
        </p:txBody>
      </p:sp>
    </p:spTree>
    <p:extLst>
      <p:ext uri="{BB962C8B-B14F-4D97-AF65-F5344CB8AC3E}">
        <p14:creationId xmlns:p14="http://schemas.microsoft.com/office/powerpoint/2010/main" val="10924538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rtlCol="0"/>
          <a:lstStyle>
            <a:defPPr>
              <a:defRPr lang="nl-NL"/>
            </a:defPPr>
          </a:lstStyle>
          <a:p>
            <a:pPr rtl="0"/>
            <a:endParaRPr lang="nl-NL"/>
          </a:p>
        </p:txBody>
      </p:sp>
      <p:sp>
        <p:nvSpPr>
          <p:cNvPr id="4" name="Tijdelijke aanduiding voor dianummer 3"/>
          <p:cNvSpPr>
            <a:spLocks noGrp="1"/>
          </p:cNvSpPr>
          <p:nvPr>
            <p:ph type="sldNum" sz="quarter" idx="5"/>
          </p:nvPr>
        </p:nvSpPr>
        <p:spPr/>
        <p:txBody>
          <a:bodyPr rtlCol="0"/>
          <a:lstStyle>
            <a:defPPr>
              <a:defRPr lang="nl-NL"/>
            </a:defPPr>
          </a:lstStyle>
          <a:p>
            <a:pPr rtl="0"/>
            <a:fld id="{A89C7E07-3C67-C64C-8DA0-0404F6303970}" type="slidenum">
              <a:rPr lang="nl-NL" smtClean="0"/>
              <a:t>2</a:t>
            </a:fld>
            <a:endParaRPr lang="nl-NL"/>
          </a:p>
        </p:txBody>
      </p:sp>
    </p:spTree>
    <p:extLst>
      <p:ext uri="{BB962C8B-B14F-4D97-AF65-F5344CB8AC3E}">
        <p14:creationId xmlns:p14="http://schemas.microsoft.com/office/powerpoint/2010/main" val="39082765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C53790-6D6C-9BE1-0B0B-73347AC0896A}"/>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BDBAB82E-6C25-2421-BCB0-D1C64EA9C9C2}"/>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1C261894-C7E6-6FA7-45EA-F51F5C09B0EF}"/>
              </a:ext>
            </a:extLst>
          </p:cNvPr>
          <p:cNvSpPr>
            <a:spLocks noGrp="1"/>
          </p:cNvSpPr>
          <p:nvPr>
            <p:ph type="body" idx="1"/>
          </p:nvPr>
        </p:nvSpPr>
        <p:spPr/>
        <p:txBody>
          <a:bodyPr rtlCol="0"/>
          <a:lstStyle>
            <a:defPPr>
              <a:defRPr lang="nl-NL"/>
            </a:defPPr>
          </a:lstStyle>
          <a:p>
            <a:pPr rtl="0"/>
            <a:endParaRPr lang="nl-NL"/>
          </a:p>
        </p:txBody>
      </p:sp>
      <p:sp>
        <p:nvSpPr>
          <p:cNvPr id="4" name="Tijdelijke aanduiding voor dianummer 3">
            <a:extLst>
              <a:ext uri="{FF2B5EF4-FFF2-40B4-BE49-F238E27FC236}">
                <a16:creationId xmlns:a16="http://schemas.microsoft.com/office/drawing/2014/main" id="{72726277-1958-1DD4-1576-F4990D484C64}"/>
              </a:ext>
            </a:extLst>
          </p:cNvPr>
          <p:cNvSpPr>
            <a:spLocks noGrp="1"/>
          </p:cNvSpPr>
          <p:nvPr>
            <p:ph type="sldNum" sz="quarter" idx="5"/>
          </p:nvPr>
        </p:nvSpPr>
        <p:spPr/>
        <p:txBody>
          <a:bodyPr rtlCol="0"/>
          <a:lstStyle>
            <a:defPPr>
              <a:defRPr lang="nl-NL"/>
            </a:defPPr>
          </a:lstStyle>
          <a:p>
            <a:pPr rtl="0"/>
            <a:fld id="{A89C7E07-3C67-C64C-8DA0-0404F6303970}" type="slidenum">
              <a:rPr lang="nl-NL" smtClean="0"/>
              <a:t>3</a:t>
            </a:fld>
            <a:endParaRPr lang="nl-NL"/>
          </a:p>
        </p:txBody>
      </p:sp>
    </p:spTree>
    <p:extLst>
      <p:ext uri="{BB962C8B-B14F-4D97-AF65-F5344CB8AC3E}">
        <p14:creationId xmlns:p14="http://schemas.microsoft.com/office/powerpoint/2010/main" val="29421514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3139C1-B01B-C91B-12B6-026B03E9929D}"/>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31E7EE2C-0B19-8129-BB0A-671D70636216}"/>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B221FEC7-94F9-7DDD-6072-FCFDB9E43FC5}"/>
              </a:ext>
            </a:extLst>
          </p:cNvPr>
          <p:cNvSpPr>
            <a:spLocks noGrp="1"/>
          </p:cNvSpPr>
          <p:nvPr>
            <p:ph type="body" idx="1"/>
          </p:nvPr>
        </p:nvSpPr>
        <p:spPr/>
        <p:txBody>
          <a:bodyPr rtlCol="0"/>
          <a:lstStyle>
            <a:defPPr>
              <a:defRPr lang="nl-NL"/>
            </a:defPPr>
          </a:lstStyle>
          <a:p>
            <a:pPr rtl="0"/>
            <a:endParaRPr lang="nl-NL"/>
          </a:p>
        </p:txBody>
      </p:sp>
      <p:sp>
        <p:nvSpPr>
          <p:cNvPr id="4" name="Tijdelijke aanduiding voor dianummer 3">
            <a:extLst>
              <a:ext uri="{FF2B5EF4-FFF2-40B4-BE49-F238E27FC236}">
                <a16:creationId xmlns:a16="http://schemas.microsoft.com/office/drawing/2014/main" id="{3B1F040B-2B24-C8E8-2E18-8661080879D1}"/>
              </a:ext>
            </a:extLst>
          </p:cNvPr>
          <p:cNvSpPr>
            <a:spLocks noGrp="1"/>
          </p:cNvSpPr>
          <p:nvPr>
            <p:ph type="sldNum" sz="quarter" idx="5"/>
          </p:nvPr>
        </p:nvSpPr>
        <p:spPr/>
        <p:txBody>
          <a:bodyPr rtlCol="0"/>
          <a:lstStyle>
            <a:defPPr>
              <a:defRPr lang="nl-NL"/>
            </a:defPPr>
          </a:lstStyle>
          <a:p>
            <a:pPr rtl="0"/>
            <a:fld id="{A89C7E07-3C67-C64C-8DA0-0404F6303970}" type="slidenum">
              <a:rPr lang="nl-NL" smtClean="0"/>
              <a:t>4</a:t>
            </a:fld>
            <a:endParaRPr lang="nl-NL"/>
          </a:p>
        </p:txBody>
      </p:sp>
    </p:spTree>
    <p:extLst>
      <p:ext uri="{BB962C8B-B14F-4D97-AF65-F5344CB8AC3E}">
        <p14:creationId xmlns:p14="http://schemas.microsoft.com/office/powerpoint/2010/main" val="42814119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87CE46-961C-B141-2EFB-E014599C69E3}"/>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06E20EE7-6910-16F0-0D99-4CAC55D090BE}"/>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FD198265-6AE9-D960-8BB1-DD618D1B6813}"/>
              </a:ext>
            </a:extLst>
          </p:cNvPr>
          <p:cNvSpPr>
            <a:spLocks noGrp="1"/>
          </p:cNvSpPr>
          <p:nvPr>
            <p:ph type="body" idx="1"/>
          </p:nvPr>
        </p:nvSpPr>
        <p:spPr/>
        <p:txBody>
          <a:bodyPr rtlCol="0"/>
          <a:lstStyle>
            <a:defPPr>
              <a:defRPr lang="nl-NL"/>
            </a:defPPr>
          </a:lstStyle>
          <a:p>
            <a:pPr rtl="0"/>
            <a:endParaRPr lang="nl-NL"/>
          </a:p>
        </p:txBody>
      </p:sp>
      <p:sp>
        <p:nvSpPr>
          <p:cNvPr id="4" name="Tijdelijke aanduiding voor dianummer 3">
            <a:extLst>
              <a:ext uri="{FF2B5EF4-FFF2-40B4-BE49-F238E27FC236}">
                <a16:creationId xmlns:a16="http://schemas.microsoft.com/office/drawing/2014/main" id="{CD8E4B55-4EA3-58BD-F59A-6370D002BDC9}"/>
              </a:ext>
            </a:extLst>
          </p:cNvPr>
          <p:cNvSpPr>
            <a:spLocks noGrp="1"/>
          </p:cNvSpPr>
          <p:nvPr>
            <p:ph type="sldNum" sz="quarter" idx="5"/>
          </p:nvPr>
        </p:nvSpPr>
        <p:spPr/>
        <p:txBody>
          <a:bodyPr rtlCol="0"/>
          <a:lstStyle>
            <a:defPPr>
              <a:defRPr lang="nl-NL"/>
            </a:defPPr>
          </a:lstStyle>
          <a:p>
            <a:pPr rtl="0"/>
            <a:fld id="{A89C7E07-3C67-C64C-8DA0-0404F6303970}" type="slidenum">
              <a:rPr lang="nl-NL" smtClean="0"/>
              <a:t>5</a:t>
            </a:fld>
            <a:endParaRPr lang="nl-NL"/>
          </a:p>
        </p:txBody>
      </p:sp>
    </p:spTree>
    <p:extLst>
      <p:ext uri="{BB962C8B-B14F-4D97-AF65-F5344CB8AC3E}">
        <p14:creationId xmlns:p14="http://schemas.microsoft.com/office/powerpoint/2010/main" val="38592228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8"/>
        <p:cNvGrpSpPr/>
        <p:nvPr/>
      </p:nvGrpSpPr>
      <p:grpSpPr>
        <a:xfrm>
          <a:off x="0" y="0"/>
          <a:ext cx="0" cy="0"/>
          <a:chOff x="0" y="0"/>
          <a:chExt cx="0" cy="0"/>
        </a:xfrm>
      </p:grpSpPr>
      <p:sp>
        <p:nvSpPr>
          <p:cNvPr id="449" name="Google Shape;449;g33e13d9a7e_0_2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0" name="Google Shape;450;g33e13d9a7e_0_2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237412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CA7238-C25E-FDE6-EF88-75EBBDD694F6}"/>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1061D8E1-FCC2-CD94-F7AA-CDA8C906AE34}"/>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DBF50413-1129-FB1C-3C03-E5B88DEECF30}"/>
              </a:ext>
            </a:extLst>
          </p:cNvPr>
          <p:cNvSpPr>
            <a:spLocks noGrp="1"/>
          </p:cNvSpPr>
          <p:nvPr>
            <p:ph type="body" idx="1"/>
          </p:nvPr>
        </p:nvSpPr>
        <p:spPr/>
        <p:txBody>
          <a:bodyPr rtlCol="0"/>
          <a:lstStyle>
            <a:defPPr>
              <a:defRPr lang="nl-NL"/>
            </a:defPPr>
          </a:lstStyle>
          <a:p>
            <a:pPr rtl="0"/>
            <a:endParaRPr lang="nl-NL"/>
          </a:p>
        </p:txBody>
      </p:sp>
      <p:sp>
        <p:nvSpPr>
          <p:cNvPr id="4" name="Tijdelijke aanduiding voor dianummer 3">
            <a:extLst>
              <a:ext uri="{FF2B5EF4-FFF2-40B4-BE49-F238E27FC236}">
                <a16:creationId xmlns:a16="http://schemas.microsoft.com/office/drawing/2014/main" id="{2EF55327-E5F6-789F-84E5-6BF8EC2165AB}"/>
              </a:ext>
            </a:extLst>
          </p:cNvPr>
          <p:cNvSpPr>
            <a:spLocks noGrp="1"/>
          </p:cNvSpPr>
          <p:nvPr>
            <p:ph type="sldNum" sz="quarter" idx="5"/>
          </p:nvPr>
        </p:nvSpPr>
        <p:spPr/>
        <p:txBody>
          <a:bodyPr rtlCol="0"/>
          <a:lstStyle>
            <a:defPPr>
              <a:defRPr lang="nl-NL"/>
            </a:defPPr>
          </a:lstStyle>
          <a:p>
            <a:pPr rtl="0"/>
            <a:fld id="{A89C7E07-3C67-C64C-8DA0-0404F6303970}" type="slidenum">
              <a:rPr lang="nl-NL" smtClean="0"/>
              <a:t>7</a:t>
            </a:fld>
            <a:endParaRPr lang="nl-NL"/>
          </a:p>
        </p:txBody>
      </p:sp>
    </p:spTree>
    <p:extLst>
      <p:ext uri="{BB962C8B-B14F-4D97-AF65-F5344CB8AC3E}">
        <p14:creationId xmlns:p14="http://schemas.microsoft.com/office/powerpoint/2010/main" val="6364217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8">
          <a:extLst>
            <a:ext uri="{FF2B5EF4-FFF2-40B4-BE49-F238E27FC236}">
              <a16:creationId xmlns:a16="http://schemas.microsoft.com/office/drawing/2014/main" id="{48BFA129-4E8C-4A1D-DE03-338C687DC1FC}"/>
            </a:ext>
          </a:extLst>
        </p:cNvPr>
        <p:cNvGrpSpPr/>
        <p:nvPr/>
      </p:nvGrpSpPr>
      <p:grpSpPr>
        <a:xfrm>
          <a:off x="0" y="0"/>
          <a:ext cx="0" cy="0"/>
          <a:chOff x="0" y="0"/>
          <a:chExt cx="0" cy="0"/>
        </a:xfrm>
      </p:grpSpPr>
      <p:sp>
        <p:nvSpPr>
          <p:cNvPr id="449" name="Google Shape;449;g33e13d9a7e_0_243:notes">
            <a:extLst>
              <a:ext uri="{FF2B5EF4-FFF2-40B4-BE49-F238E27FC236}">
                <a16:creationId xmlns:a16="http://schemas.microsoft.com/office/drawing/2014/main" id="{E4E112E0-338D-4E65-A6A3-8E904FD050B6}"/>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0" name="Google Shape;450;g33e13d9a7e_0_243:notes">
            <a:extLst>
              <a:ext uri="{FF2B5EF4-FFF2-40B4-BE49-F238E27FC236}">
                <a16:creationId xmlns:a16="http://schemas.microsoft.com/office/drawing/2014/main" id="{C4ACC59B-7540-6B52-422F-3EC71B13D7E1}"/>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334961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88B587-971B-9688-6986-7341D8FEA8C4}"/>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D9510440-5C5F-A27F-4B88-8560E6CE12E4}"/>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7E79417D-B683-7488-95E6-C2724B96CEA2}"/>
              </a:ext>
            </a:extLst>
          </p:cNvPr>
          <p:cNvSpPr>
            <a:spLocks noGrp="1"/>
          </p:cNvSpPr>
          <p:nvPr>
            <p:ph type="body" idx="1"/>
          </p:nvPr>
        </p:nvSpPr>
        <p:spPr/>
        <p:txBody>
          <a:bodyPr rtlCol="0"/>
          <a:lstStyle>
            <a:defPPr>
              <a:defRPr lang="nl-NL"/>
            </a:defPPr>
          </a:lstStyle>
          <a:p>
            <a:pPr rtl="0"/>
            <a:endParaRPr lang="nl-NL"/>
          </a:p>
        </p:txBody>
      </p:sp>
      <p:sp>
        <p:nvSpPr>
          <p:cNvPr id="4" name="Tijdelijke aanduiding voor dianummer 3">
            <a:extLst>
              <a:ext uri="{FF2B5EF4-FFF2-40B4-BE49-F238E27FC236}">
                <a16:creationId xmlns:a16="http://schemas.microsoft.com/office/drawing/2014/main" id="{CE6E93CE-A48D-D026-227E-097964770B76}"/>
              </a:ext>
            </a:extLst>
          </p:cNvPr>
          <p:cNvSpPr>
            <a:spLocks noGrp="1"/>
          </p:cNvSpPr>
          <p:nvPr>
            <p:ph type="sldNum" sz="quarter" idx="5"/>
          </p:nvPr>
        </p:nvSpPr>
        <p:spPr/>
        <p:txBody>
          <a:bodyPr rtlCol="0"/>
          <a:lstStyle>
            <a:defPPr>
              <a:defRPr lang="nl-NL"/>
            </a:defPPr>
          </a:lstStyle>
          <a:p>
            <a:pPr rtl="0"/>
            <a:fld id="{A89C7E07-3C67-C64C-8DA0-0404F6303970}" type="slidenum">
              <a:rPr lang="nl-NL" smtClean="0"/>
              <a:t>9</a:t>
            </a:fld>
            <a:endParaRPr lang="nl-NL"/>
          </a:p>
        </p:txBody>
      </p:sp>
    </p:spTree>
    <p:extLst>
      <p:ext uri="{BB962C8B-B14F-4D97-AF65-F5344CB8AC3E}">
        <p14:creationId xmlns:p14="http://schemas.microsoft.com/office/powerpoint/2010/main" val="35524243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8">
          <a:extLst>
            <a:ext uri="{FF2B5EF4-FFF2-40B4-BE49-F238E27FC236}">
              <a16:creationId xmlns:a16="http://schemas.microsoft.com/office/drawing/2014/main" id="{E4091DE5-9A07-0B0D-0528-A4E8EC9E2BEE}"/>
            </a:ext>
          </a:extLst>
        </p:cNvPr>
        <p:cNvGrpSpPr/>
        <p:nvPr/>
      </p:nvGrpSpPr>
      <p:grpSpPr>
        <a:xfrm>
          <a:off x="0" y="0"/>
          <a:ext cx="0" cy="0"/>
          <a:chOff x="0" y="0"/>
          <a:chExt cx="0" cy="0"/>
        </a:xfrm>
      </p:grpSpPr>
      <p:sp>
        <p:nvSpPr>
          <p:cNvPr id="449" name="Google Shape;449;g33e13d9a7e_0_243:notes">
            <a:extLst>
              <a:ext uri="{FF2B5EF4-FFF2-40B4-BE49-F238E27FC236}">
                <a16:creationId xmlns:a16="http://schemas.microsoft.com/office/drawing/2014/main" id="{AB1A63C7-F108-CB43-FD8C-FAC939C7146E}"/>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0" name="Google Shape;450;g33e13d9a7e_0_243:notes">
            <a:extLst>
              <a:ext uri="{FF2B5EF4-FFF2-40B4-BE49-F238E27FC236}">
                <a16:creationId xmlns:a16="http://schemas.microsoft.com/office/drawing/2014/main" id="{7161EB82-17E0-8FA4-987C-4C29D615516B}"/>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245018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8036B3-58D7-9436-CCD7-CE19FFC21A84}"/>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19102527-0C1E-DB9E-5C08-B8552DD28A26}"/>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12C04481-C103-E6A5-DA2B-B2D9E1AB2EA4}"/>
              </a:ext>
            </a:extLst>
          </p:cNvPr>
          <p:cNvSpPr>
            <a:spLocks noGrp="1"/>
          </p:cNvSpPr>
          <p:nvPr>
            <p:ph type="body" idx="1"/>
          </p:nvPr>
        </p:nvSpPr>
        <p:spPr/>
        <p:txBody>
          <a:bodyPr rtlCol="0"/>
          <a:lstStyle>
            <a:defPPr>
              <a:defRPr lang="nl-NL"/>
            </a:defPPr>
          </a:lstStyle>
          <a:p>
            <a:pPr rtl="0"/>
            <a:endParaRPr lang="nl-NL"/>
          </a:p>
        </p:txBody>
      </p:sp>
      <p:sp>
        <p:nvSpPr>
          <p:cNvPr id="4" name="Tijdelijke aanduiding voor dianummer 3">
            <a:extLst>
              <a:ext uri="{FF2B5EF4-FFF2-40B4-BE49-F238E27FC236}">
                <a16:creationId xmlns:a16="http://schemas.microsoft.com/office/drawing/2014/main" id="{266976E6-CA77-4983-644B-FBFB0F61F20B}"/>
              </a:ext>
            </a:extLst>
          </p:cNvPr>
          <p:cNvSpPr>
            <a:spLocks noGrp="1"/>
          </p:cNvSpPr>
          <p:nvPr>
            <p:ph type="sldNum" sz="quarter" idx="5"/>
          </p:nvPr>
        </p:nvSpPr>
        <p:spPr/>
        <p:txBody>
          <a:bodyPr rtlCol="0"/>
          <a:lstStyle>
            <a:defPPr>
              <a:defRPr lang="nl-NL"/>
            </a:defPPr>
          </a:lstStyle>
          <a:p>
            <a:pPr rtl="0"/>
            <a:fld id="{A89C7E07-3C67-C64C-8DA0-0404F6303970}" type="slidenum">
              <a:rPr lang="nl-NL" smtClean="0"/>
              <a:t>11</a:t>
            </a:fld>
            <a:endParaRPr lang="nl-NL"/>
          </a:p>
        </p:txBody>
      </p:sp>
    </p:spTree>
    <p:extLst>
      <p:ext uri="{BB962C8B-B14F-4D97-AF65-F5344CB8AC3E}">
        <p14:creationId xmlns:p14="http://schemas.microsoft.com/office/powerpoint/2010/main" val="31161555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D9B2D3-9A5C-E8FC-F2B6-2429A6D2D0ED}"/>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EED8B0ED-9DBF-74A4-E218-0ED1198432A3}"/>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03CED9EB-FB4B-71A7-23D1-F82A8425D2FD}"/>
              </a:ext>
            </a:extLst>
          </p:cNvPr>
          <p:cNvSpPr>
            <a:spLocks noGrp="1"/>
          </p:cNvSpPr>
          <p:nvPr>
            <p:ph type="body" idx="1"/>
          </p:nvPr>
        </p:nvSpPr>
        <p:spPr/>
        <p:txBody>
          <a:bodyPr rtlCol="0"/>
          <a:lstStyle>
            <a:defPPr>
              <a:defRPr lang="nl-NL"/>
            </a:defPPr>
          </a:lstStyle>
          <a:p>
            <a:pPr rtl="0"/>
            <a:endParaRPr lang="nl-NL"/>
          </a:p>
        </p:txBody>
      </p:sp>
      <p:sp>
        <p:nvSpPr>
          <p:cNvPr id="4" name="Tijdelijke aanduiding voor dianummer 3">
            <a:extLst>
              <a:ext uri="{FF2B5EF4-FFF2-40B4-BE49-F238E27FC236}">
                <a16:creationId xmlns:a16="http://schemas.microsoft.com/office/drawing/2014/main" id="{87989541-7C2B-7CE8-3990-A0A2FAF1523F}"/>
              </a:ext>
            </a:extLst>
          </p:cNvPr>
          <p:cNvSpPr>
            <a:spLocks noGrp="1"/>
          </p:cNvSpPr>
          <p:nvPr>
            <p:ph type="sldNum" sz="quarter" idx="5"/>
          </p:nvPr>
        </p:nvSpPr>
        <p:spPr/>
        <p:txBody>
          <a:bodyPr rtlCol="0"/>
          <a:lstStyle>
            <a:defPPr>
              <a:defRPr lang="nl-NL"/>
            </a:defPPr>
          </a:lstStyle>
          <a:p>
            <a:pPr rtl="0"/>
            <a:fld id="{A89C7E07-3C67-C64C-8DA0-0404F6303970}" type="slidenum">
              <a:rPr lang="nl-NL" smtClean="0"/>
              <a:t>12</a:t>
            </a:fld>
            <a:endParaRPr lang="nl-NL"/>
          </a:p>
        </p:txBody>
      </p:sp>
    </p:spTree>
    <p:extLst>
      <p:ext uri="{BB962C8B-B14F-4D97-AF65-F5344CB8AC3E}">
        <p14:creationId xmlns:p14="http://schemas.microsoft.com/office/powerpoint/2010/main" val="2263376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58F854-E6CC-70BC-6E1B-C6DFE19A0B9F}"/>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38C1B372-F4E4-5FD2-5480-DBA37656CD5F}"/>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D1C1D922-F961-FFF3-7BC5-7CCAAD257871}"/>
              </a:ext>
            </a:extLst>
          </p:cNvPr>
          <p:cNvSpPr>
            <a:spLocks noGrp="1"/>
          </p:cNvSpPr>
          <p:nvPr>
            <p:ph type="body" idx="1"/>
          </p:nvPr>
        </p:nvSpPr>
        <p:spPr/>
        <p:txBody>
          <a:bodyPr rtlCol="0"/>
          <a:lstStyle>
            <a:defPPr>
              <a:defRPr lang="nl-NL"/>
            </a:defPPr>
          </a:lstStyle>
          <a:p>
            <a:pPr rtl="0"/>
            <a:endParaRPr lang="nl-NL"/>
          </a:p>
        </p:txBody>
      </p:sp>
      <p:sp>
        <p:nvSpPr>
          <p:cNvPr id="4" name="Tijdelijke aanduiding voor dianummer 3">
            <a:extLst>
              <a:ext uri="{FF2B5EF4-FFF2-40B4-BE49-F238E27FC236}">
                <a16:creationId xmlns:a16="http://schemas.microsoft.com/office/drawing/2014/main" id="{AA16C44C-29D6-6731-80D3-73720997E0BC}"/>
              </a:ext>
            </a:extLst>
          </p:cNvPr>
          <p:cNvSpPr>
            <a:spLocks noGrp="1"/>
          </p:cNvSpPr>
          <p:nvPr>
            <p:ph type="sldNum" sz="quarter" idx="5"/>
          </p:nvPr>
        </p:nvSpPr>
        <p:spPr/>
        <p:txBody>
          <a:bodyPr rtlCol="0"/>
          <a:lstStyle>
            <a:defPPr>
              <a:defRPr lang="nl-NL"/>
            </a:defPPr>
          </a:lstStyle>
          <a:p>
            <a:pPr rtl="0"/>
            <a:fld id="{A89C7E07-3C67-C64C-8DA0-0404F6303970}" type="slidenum">
              <a:rPr lang="nl-NL" smtClean="0"/>
              <a:t>13</a:t>
            </a:fld>
            <a:endParaRPr lang="nl-NL"/>
          </a:p>
        </p:txBody>
      </p:sp>
    </p:spTree>
    <p:extLst>
      <p:ext uri="{BB962C8B-B14F-4D97-AF65-F5344CB8AC3E}">
        <p14:creationId xmlns:p14="http://schemas.microsoft.com/office/powerpoint/2010/main" val="41200543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E0C105-61F5-EDBB-7698-199A898D9FEC}"/>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482DB479-2EC0-996B-62C2-DFA91E2F5261}"/>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584B1BD0-3FA1-17DE-5145-E11E88B7C2F2}"/>
              </a:ext>
            </a:extLst>
          </p:cNvPr>
          <p:cNvSpPr>
            <a:spLocks noGrp="1"/>
          </p:cNvSpPr>
          <p:nvPr>
            <p:ph type="body" idx="1"/>
          </p:nvPr>
        </p:nvSpPr>
        <p:spPr/>
        <p:txBody>
          <a:bodyPr rtlCol="0"/>
          <a:lstStyle>
            <a:defPPr>
              <a:defRPr lang="nl-NL"/>
            </a:defPPr>
          </a:lstStyle>
          <a:p>
            <a:pPr rtl="0"/>
            <a:endParaRPr lang="nl-NL"/>
          </a:p>
        </p:txBody>
      </p:sp>
      <p:sp>
        <p:nvSpPr>
          <p:cNvPr id="4" name="Tijdelijke aanduiding voor dianummer 3">
            <a:extLst>
              <a:ext uri="{FF2B5EF4-FFF2-40B4-BE49-F238E27FC236}">
                <a16:creationId xmlns:a16="http://schemas.microsoft.com/office/drawing/2014/main" id="{D9EB376B-6CC3-A473-A3F0-E5541B44CE7A}"/>
              </a:ext>
            </a:extLst>
          </p:cNvPr>
          <p:cNvSpPr>
            <a:spLocks noGrp="1"/>
          </p:cNvSpPr>
          <p:nvPr>
            <p:ph type="sldNum" sz="quarter" idx="5"/>
          </p:nvPr>
        </p:nvSpPr>
        <p:spPr/>
        <p:txBody>
          <a:bodyPr rtlCol="0"/>
          <a:lstStyle>
            <a:defPPr>
              <a:defRPr lang="nl-NL"/>
            </a:defPPr>
          </a:lstStyle>
          <a:p>
            <a:pPr rtl="0"/>
            <a:fld id="{A89C7E07-3C67-C64C-8DA0-0404F6303970}" type="slidenum">
              <a:rPr lang="nl-NL" smtClean="0"/>
              <a:t>14</a:t>
            </a:fld>
            <a:endParaRPr lang="nl-NL"/>
          </a:p>
        </p:txBody>
      </p:sp>
    </p:spTree>
    <p:extLst>
      <p:ext uri="{BB962C8B-B14F-4D97-AF65-F5344CB8AC3E}">
        <p14:creationId xmlns:p14="http://schemas.microsoft.com/office/powerpoint/2010/main" val="16094424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4BF953-C59B-7336-7745-C9D934018EFA}"/>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AE3E01E2-BFFF-2D7F-BE3D-64121FD33CE2}"/>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FFFE2C41-EFE7-DBA6-68FB-4483E6EF1E97}"/>
              </a:ext>
            </a:extLst>
          </p:cNvPr>
          <p:cNvSpPr>
            <a:spLocks noGrp="1"/>
          </p:cNvSpPr>
          <p:nvPr>
            <p:ph type="body" idx="1"/>
          </p:nvPr>
        </p:nvSpPr>
        <p:spPr/>
        <p:txBody>
          <a:bodyPr rtlCol="0"/>
          <a:lstStyle>
            <a:defPPr>
              <a:defRPr lang="nl-NL"/>
            </a:defPPr>
          </a:lstStyle>
          <a:p>
            <a:pPr rtl="0"/>
            <a:endParaRPr lang="nl-NL"/>
          </a:p>
        </p:txBody>
      </p:sp>
      <p:sp>
        <p:nvSpPr>
          <p:cNvPr id="4" name="Tijdelijke aanduiding voor dianummer 3">
            <a:extLst>
              <a:ext uri="{FF2B5EF4-FFF2-40B4-BE49-F238E27FC236}">
                <a16:creationId xmlns:a16="http://schemas.microsoft.com/office/drawing/2014/main" id="{B48668CC-F530-86B7-6BC9-6BBE13261B54}"/>
              </a:ext>
            </a:extLst>
          </p:cNvPr>
          <p:cNvSpPr>
            <a:spLocks noGrp="1"/>
          </p:cNvSpPr>
          <p:nvPr>
            <p:ph type="sldNum" sz="quarter" idx="5"/>
          </p:nvPr>
        </p:nvSpPr>
        <p:spPr/>
        <p:txBody>
          <a:bodyPr rtlCol="0"/>
          <a:lstStyle>
            <a:defPPr>
              <a:defRPr lang="nl-NL"/>
            </a:defPPr>
          </a:lstStyle>
          <a:p>
            <a:pPr rtl="0"/>
            <a:fld id="{A89C7E07-3C67-C64C-8DA0-0404F6303970}" type="slidenum">
              <a:rPr lang="nl-NL" smtClean="0"/>
              <a:t>15</a:t>
            </a:fld>
            <a:endParaRPr lang="nl-NL"/>
          </a:p>
        </p:txBody>
      </p:sp>
    </p:spTree>
    <p:extLst>
      <p:ext uri="{BB962C8B-B14F-4D97-AF65-F5344CB8AC3E}">
        <p14:creationId xmlns:p14="http://schemas.microsoft.com/office/powerpoint/2010/main" val="10015466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98AEB1-4D40-76BF-C22C-11F556A516D5}"/>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D0CCA6AB-9DF1-FCD3-648D-2AA3A210C78A}"/>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AB01551C-0658-0D06-9B60-1D8F6F18DBA3}"/>
              </a:ext>
            </a:extLst>
          </p:cNvPr>
          <p:cNvSpPr>
            <a:spLocks noGrp="1"/>
          </p:cNvSpPr>
          <p:nvPr>
            <p:ph type="body" idx="1"/>
          </p:nvPr>
        </p:nvSpPr>
        <p:spPr/>
        <p:txBody>
          <a:bodyPr rtlCol="0"/>
          <a:lstStyle>
            <a:defPPr>
              <a:defRPr lang="nl-NL"/>
            </a:defPPr>
          </a:lstStyle>
          <a:p>
            <a:pPr rtl="0"/>
            <a:endParaRPr lang="nl-NL"/>
          </a:p>
        </p:txBody>
      </p:sp>
      <p:sp>
        <p:nvSpPr>
          <p:cNvPr id="4" name="Tijdelijke aanduiding voor dianummer 3">
            <a:extLst>
              <a:ext uri="{FF2B5EF4-FFF2-40B4-BE49-F238E27FC236}">
                <a16:creationId xmlns:a16="http://schemas.microsoft.com/office/drawing/2014/main" id="{01AFB475-930A-DFD5-C11C-01F9662EF9FF}"/>
              </a:ext>
            </a:extLst>
          </p:cNvPr>
          <p:cNvSpPr>
            <a:spLocks noGrp="1"/>
          </p:cNvSpPr>
          <p:nvPr>
            <p:ph type="sldNum" sz="quarter" idx="5"/>
          </p:nvPr>
        </p:nvSpPr>
        <p:spPr/>
        <p:txBody>
          <a:bodyPr rtlCol="0"/>
          <a:lstStyle>
            <a:defPPr>
              <a:defRPr lang="nl-NL"/>
            </a:defPPr>
          </a:lstStyle>
          <a:p>
            <a:pPr rtl="0"/>
            <a:fld id="{A89C7E07-3C67-C64C-8DA0-0404F6303970}" type="slidenum">
              <a:rPr lang="nl-NL" smtClean="0"/>
              <a:t>16</a:t>
            </a:fld>
            <a:endParaRPr lang="nl-NL"/>
          </a:p>
        </p:txBody>
      </p:sp>
    </p:spTree>
    <p:extLst>
      <p:ext uri="{BB962C8B-B14F-4D97-AF65-F5344CB8AC3E}">
        <p14:creationId xmlns:p14="http://schemas.microsoft.com/office/powerpoint/2010/main" val="36768768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8">
          <a:extLst>
            <a:ext uri="{FF2B5EF4-FFF2-40B4-BE49-F238E27FC236}">
              <a16:creationId xmlns:a16="http://schemas.microsoft.com/office/drawing/2014/main" id="{56C50AEA-E59A-3FA6-676D-A35F3D86420B}"/>
            </a:ext>
          </a:extLst>
        </p:cNvPr>
        <p:cNvGrpSpPr/>
        <p:nvPr/>
      </p:nvGrpSpPr>
      <p:grpSpPr>
        <a:xfrm>
          <a:off x="0" y="0"/>
          <a:ext cx="0" cy="0"/>
          <a:chOff x="0" y="0"/>
          <a:chExt cx="0" cy="0"/>
        </a:xfrm>
      </p:grpSpPr>
      <p:sp>
        <p:nvSpPr>
          <p:cNvPr id="449" name="Google Shape;449;g33e13d9a7e_0_243:notes">
            <a:extLst>
              <a:ext uri="{FF2B5EF4-FFF2-40B4-BE49-F238E27FC236}">
                <a16:creationId xmlns:a16="http://schemas.microsoft.com/office/drawing/2014/main" id="{6200394A-456F-A802-6963-DB055F6A581A}"/>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0" name="Google Shape;450;g33e13d9a7e_0_243:notes">
            <a:extLst>
              <a:ext uri="{FF2B5EF4-FFF2-40B4-BE49-F238E27FC236}">
                <a16:creationId xmlns:a16="http://schemas.microsoft.com/office/drawing/2014/main" id="{32783E24-721C-6A54-8606-73967902E40D}"/>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132896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9DDAF1-D046-28AF-1D3C-622E30D96851}"/>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4DA30715-696A-7518-B4A3-2140A8978D81}"/>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2379A149-FB64-268C-2752-291D9B9BCBD0}"/>
              </a:ext>
            </a:extLst>
          </p:cNvPr>
          <p:cNvSpPr>
            <a:spLocks noGrp="1"/>
          </p:cNvSpPr>
          <p:nvPr>
            <p:ph type="body" idx="1"/>
          </p:nvPr>
        </p:nvSpPr>
        <p:spPr/>
        <p:txBody>
          <a:bodyPr rtlCol="0"/>
          <a:lstStyle>
            <a:defPPr>
              <a:defRPr lang="nl-NL"/>
            </a:defPPr>
          </a:lstStyle>
          <a:p>
            <a:pPr rtl="0"/>
            <a:endParaRPr lang="nl-NL"/>
          </a:p>
        </p:txBody>
      </p:sp>
      <p:sp>
        <p:nvSpPr>
          <p:cNvPr id="4" name="Tijdelijke aanduiding voor dianummer 3">
            <a:extLst>
              <a:ext uri="{FF2B5EF4-FFF2-40B4-BE49-F238E27FC236}">
                <a16:creationId xmlns:a16="http://schemas.microsoft.com/office/drawing/2014/main" id="{435F2125-4970-4DD5-6AA5-AEDA29BB598C}"/>
              </a:ext>
            </a:extLst>
          </p:cNvPr>
          <p:cNvSpPr>
            <a:spLocks noGrp="1"/>
          </p:cNvSpPr>
          <p:nvPr>
            <p:ph type="sldNum" sz="quarter" idx="5"/>
          </p:nvPr>
        </p:nvSpPr>
        <p:spPr/>
        <p:txBody>
          <a:bodyPr rtlCol="0"/>
          <a:lstStyle>
            <a:defPPr>
              <a:defRPr lang="nl-NL"/>
            </a:defPPr>
          </a:lstStyle>
          <a:p>
            <a:pPr rtl="0"/>
            <a:fld id="{A89C7E07-3C67-C64C-8DA0-0404F6303970}" type="slidenum">
              <a:rPr lang="nl-NL" smtClean="0"/>
              <a:t>18</a:t>
            </a:fld>
            <a:endParaRPr lang="nl-NL"/>
          </a:p>
        </p:txBody>
      </p:sp>
    </p:spTree>
    <p:extLst>
      <p:ext uri="{BB962C8B-B14F-4D97-AF65-F5344CB8AC3E}">
        <p14:creationId xmlns:p14="http://schemas.microsoft.com/office/powerpoint/2010/main" val="35447854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a:xfrm>
            <a:off x="381000" y="685800"/>
            <a:ext cx="6096000" cy="3429000"/>
          </a:xfrm>
        </p:spPr>
      </p:sp>
      <p:sp>
        <p:nvSpPr>
          <p:cNvPr id="3" name="Tijdelijke aanduiding voor notities 2"/>
          <p:cNvSpPr>
            <a:spLocks noGrp="1"/>
          </p:cNvSpPr>
          <p:nvPr>
            <p:ph type="body" idx="1"/>
          </p:nvPr>
        </p:nvSpPr>
        <p:spPr/>
        <p:txBody>
          <a:bodyPr/>
          <a:lstStyle/>
          <a:p>
            <a:endParaRPr lang="nl-NL"/>
          </a:p>
        </p:txBody>
      </p:sp>
    </p:spTree>
    <p:extLst>
      <p:ext uri="{BB962C8B-B14F-4D97-AF65-F5344CB8AC3E}">
        <p14:creationId xmlns:p14="http://schemas.microsoft.com/office/powerpoint/2010/main" val="370880890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AD43FC-F5BB-9B39-44AE-E4E05E986DBB}"/>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863CDEAD-DA1B-C690-5D59-1B8146DFE72E}"/>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DC6AA844-F2FD-FCA8-DD08-1C5ED80C8E2D}"/>
              </a:ext>
            </a:extLst>
          </p:cNvPr>
          <p:cNvSpPr>
            <a:spLocks noGrp="1"/>
          </p:cNvSpPr>
          <p:nvPr>
            <p:ph type="body" idx="1"/>
          </p:nvPr>
        </p:nvSpPr>
        <p:spPr/>
        <p:txBody>
          <a:bodyPr rtlCol="0"/>
          <a:lstStyle>
            <a:defPPr>
              <a:defRPr lang="nl-NL"/>
            </a:defPPr>
          </a:lstStyle>
          <a:p>
            <a:pPr rtl="0"/>
            <a:endParaRPr lang="nl-NL"/>
          </a:p>
        </p:txBody>
      </p:sp>
      <p:sp>
        <p:nvSpPr>
          <p:cNvPr id="4" name="Tijdelijke aanduiding voor dianummer 3">
            <a:extLst>
              <a:ext uri="{FF2B5EF4-FFF2-40B4-BE49-F238E27FC236}">
                <a16:creationId xmlns:a16="http://schemas.microsoft.com/office/drawing/2014/main" id="{80F46C98-AF7D-77B3-583F-4F62B44233C1}"/>
              </a:ext>
            </a:extLst>
          </p:cNvPr>
          <p:cNvSpPr>
            <a:spLocks noGrp="1"/>
          </p:cNvSpPr>
          <p:nvPr>
            <p:ph type="sldNum" sz="quarter" idx="5"/>
          </p:nvPr>
        </p:nvSpPr>
        <p:spPr/>
        <p:txBody>
          <a:bodyPr rtlCol="0"/>
          <a:lstStyle>
            <a:defPPr>
              <a:defRPr lang="nl-NL"/>
            </a:defPPr>
          </a:lstStyle>
          <a:p>
            <a:pPr rtl="0"/>
            <a:fld id="{A89C7E07-3C67-C64C-8DA0-0404F6303970}" type="slidenum">
              <a:rPr lang="nl-NL" smtClean="0"/>
              <a:t>20</a:t>
            </a:fld>
            <a:endParaRPr lang="nl-NL"/>
          </a:p>
        </p:txBody>
      </p:sp>
    </p:spTree>
    <p:extLst>
      <p:ext uri="{BB962C8B-B14F-4D97-AF65-F5344CB8AC3E}">
        <p14:creationId xmlns:p14="http://schemas.microsoft.com/office/powerpoint/2010/main" val="37712020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D6B1DD-82FD-4564-8F3C-B15632E572C3}"/>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58DDB9A5-A66B-52FF-1E38-EEFE3C4E3289}"/>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859AB3F7-99C4-971C-81D5-0C4D4CB3603F}"/>
              </a:ext>
            </a:extLst>
          </p:cNvPr>
          <p:cNvSpPr>
            <a:spLocks noGrp="1"/>
          </p:cNvSpPr>
          <p:nvPr>
            <p:ph type="body" idx="1"/>
          </p:nvPr>
        </p:nvSpPr>
        <p:spPr/>
        <p:txBody>
          <a:bodyPr rtlCol="0"/>
          <a:lstStyle>
            <a:defPPr>
              <a:defRPr lang="nl-NL"/>
            </a:defPPr>
          </a:lstStyle>
          <a:p>
            <a:pPr rtl="0"/>
            <a:endParaRPr lang="nl-NL"/>
          </a:p>
        </p:txBody>
      </p:sp>
      <p:sp>
        <p:nvSpPr>
          <p:cNvPr id="4" name="Tijdelijke aanduiding voor dianummer 3">
            <a:extLst>
              <a:ext uri="{FF2B5EF4-FFF2-40B4-BE49-F238E27FC236}">
                <a16:creationId xmlns:a16="http://schemas.microsoft.com/office/drawing/2014/main" id="{D83282DD-E503-A14E-DBC3-15EEC98A205F}"/>
              </a:ext>
            </a:extLst>
          </p:cNvPr>
          <p:cNvSpPr>
            <a:spLocks noGrp="1"/>
          </p:cNvSpPr>
          <p:nvPr>
            <p:ph type="sldNum" sz="quarter" idx="5"/>
          </p:nvPr>
        </p:nvSpPr>
        <p:spPr/>
        <p:txBody>
          <a:bodyPr rtlCol="0"/>
          <a:lstStyle>
            <a:defPPr>
              <a:defRPr lang="nl-NL"/>
            </a:defPPr>
          </a:lstStyle>
          <a:p>
            <a:pPr rtl="0"/>
            <a:fld id="{A89C7E07-3C67-C64C-8DA0-0404F6303970}" type="slidenum">
              <a:rPr lang="nl-NL" smtClean="0"/>
              <a:t>21</a:t>
            </a:fld>
            <a:endParaRPr lang="nl-NL"/>
          </a:p>
        </p:txBody>
      </p:sp>
    </p:spTree>
    <p:extLst>
      <p:ext uri="{BB962C8B-B14F-4D97-AF65-F5344CB8AC3E}">
        <p14:creationId xmlns:p14="http://schemas.microsoft.com/office/powerpoint/2010/main" val="39744213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CB7D76-24DC-F5D5-DDCD-1CEB57060422}"/>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C5976010-D612-4FFF-7454-EB7CA3E26035}"/>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D6DCC9B9-4BE2-FDCB-3FC7-96B604C4B5A7}"/>
              </a:ext>
            </a:extLst>
          </p:cNvPr>
          <p:cNvSpPr>
            <a:spLocks noGrp="1"/>
          </p:cNvSpPr>
          <p:nvPr>
            <p:ph type="body" idx="1"/>
          </p:nvPr>
        </p:nvSpPr>
        <p:spPr/>
        <p:txBody>
          <a:bodyPr rtlCol="0"/>
          <a:lstStyle>
            <a:defPPr>
              <a:defRPr lang="nl-NL"/>
            </a:defPPr>
          </a:lstStyle>
          <a:p>
            <a:pPr rtl="0"/>
            <a:endParaRPr lang="nl-NL"/>
          </a:p>
        </p:txBody>
      </p:sp>
      <p:sp>
        <p:nvSpPr>
          <p:cNvPr id="4" name="Tijdelijke aanduiding voor dianummer 3">
            <a:extLst>
              <a:ext uri="{FF2B5EF4-FFF2-40B4-BE49-F238E27FC236}">
                <a16:creationId xmlns:a16="http://schemas.microsoft.com/office/drawing/2014/main" id="{53A679A4-5DFF-5B14-9DDF-C64D89A3E990}"/>
              </a:ext>
            </a:extLst>
          </p:cNvPr>
          <p:cNvSpPr>
            <a:spLocks noGrp="1"/>
          </p:cNvSpPr>
          <p:nvPr>
            <p:ph type="sldNum" sz="quarter" idx="5"/>
          </p:nvPr>
        </p:nvSpPr>
        <p:spPr/>
        <p:txBody>
          <a:bodyPr rtlCol="0"/>
          <a:lstStyle>
            <a:defPPr>
              <a:defRPr lang="nl-NL"/>
            </a:defPPr>
          </a:lstStyle>
          <a:p>
            <a:pPr rtl="0"/>
            <a:fld id="{A89C7E07-3C67-C64C-8DA0-0404F6303970}" type="slidenum">
              <a:rPr lang="nl-NL" smtClean="0"/>
              <a:t>22</a:t>
            </a:fld>
            <a:endParaRPr lang="nl-NL"/>
          </a:p>
        </p:txBody>
      </p:sp>
    </p:spTree>
    <p:extLst>
      <p:ext uri="{BB962C8B-B14F-4D97-AF65-F5344CB8AC3E}">
        <p14:creationId xmlns:p14="http://schemas.microsoft.com/office/powerpoint/2010/main" val="18180891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t>Realiteit is maximum 14 kinderen per begeleider</a:t>
            </a:r>
            <a:endParaRPr lang="nl-BE"/>
          </a:p>
        </p:txBody>
      </p:sp>
      <p:sp>
        <p:nvSpPr>
          <p:cNvPr id="4" name="Tijdelijke aanduiding voor dianummer 3"/>
          <p:cNvSpPr>
            <a:spLocks noGrp="1"/>
          </p:cNvSpPr>
          <p:nvPr>
            <p:ph type="sldNum" sz="quarter" idx="5"/>
          </p:nvPr>
        </p:nvSpPr>
        <p:spPr/>
        <p:txBody>
          <a:bodyPr/>
          <a:lstStyle/>
          <a:p>
            <a:pPr rtl="0"/>
            <a:fld id="{A89C7E07-3C67-C64C-8DA0-0404F6303970}" type="slidenum">
              <a:rPr lang="nl-NL" smtClean="0"/>
              <a:t>23</a:t>
            </a:fld>
            <a:endParaRPr lang="nl-NL"/>
          </a:p>
        </p:txBody>
      </p:sp>
    </p:spTree>
    <p:extLst>
      <p:ext uri="{BB962C8B-B14F-4D97-AF65-F5344CB8AC3E}">
        <p14:creationId xmlns:p14="http://schemas.microsoft.com/office/powerpoint/2010/main" val="373130061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86BFD5-A265-1F39-DC70-9659EA06E9DE}"/>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47557985-5775-E2A8-A74A-EEDCEFDD38D4}"/>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2CD9287C-9DEE-B3E0-D22D-30E1CA07C9F1}"/>
              </a:ext>
            </a:extLst>
          </p:cNvPr>
          <p:cNvSpPr>
            <a:spLocks noGrp="1"/>
          </p:cNvSpPr>
          <p:nvPr>
            <p:ph type="body" idx="1"/>
          </p:nvPr>
        </p:nvSpPr>
        <p:spPr/>
        <p:txBody>
          <a:bodyPr rtlCol="0"/>
          <a:lstStyle>
            <a:defPPr>
              <a:defRPr lang="nl-NL"/>
            </a:defPPr>
          </a:lstStyle>
          <a:p>
            <a:pPr rtl="0"/>
            <a:endParaRPr lang="nl-NL"/>
          </a:p>
        </p:txBody>
      </p:sp>
      <p:sp>
        <p:nvSpPr>
          <p:cNvPr id="4" name="Tijdelijke aanduiding voor dianummer 3">
            <a:extLst>
              <a:ext uri="{FF2B5EF4-FFF2-40B4-BE49-F238E27FC236}">
                <a16:creationId xmlns:a16="http://schemas.microsoft.com/office/drawing/2014/main" id="{7AE53088-1AB8-3512-2AE8-3FBD734243C3}"/>
              </a:ext>
            </a:extLst>
          </p:cNvPr>
          <p:cNvSpPr>
            <a:spLocks noGrp="1"/>
          </p:cNvSpPr>
          <p:nvPr>
            <p:ph type="sldNum" sz="quarter" idx="5"/>
          </p:nvPr>
        </p:nvSpPr>
        <p:spPr/>
        <p:txBody>
          <a:bodyPr rtlCol="0"/>
          <a:lstStyle>
            <a:defPPr>
              <a:defRPr lang="nl-NL"/>
            </a:defPPr>
          </a:lstStyle>
          <a:p>
            <a:pPr rtl="0"/>
            <a:fld id="{A89C7E07-3C67-C64C-8DA0-0404F6303970}" type="slidenum">
              <a:rPr lang="nl-NL" smtClean="0"/>
              <a:t>29</a:t>
            </a:fld>
            <a:endParaRPr lang="nl-NL"/>
          </a:p>
        </p:txBody>
      </p:sp>
    </p:spTree>
    <p:extLst>
      <p:ext uri="{BB962C8B-B14F-4D97-AF65-F5344CB8AC3E}">
        <p14:creationId xmlns:p14="http://schemas.microsoft.com/office/powerpoint/2010/main" val="14763919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772511-2F06-1AAF-8A4B-8B08DE61C4A5}"/>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5B22AE84-F50E-EE82-61E3-5AA467A6E13A}"/>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7E65A75C-25C1-47B7-30D5-E2D3DD508E41}"/>
              </a:ext>
            </a:extLst>
          </p:cNvPr>
          <p:cNvSpPr>
            <a:spLocks noGrp="1"/>
          </p:cNvSpPr>
          <p:nvPr>
            <p:ph type="body" idx="1"/>
          </p:nvPr>
        </p:nvSpPr>
        <p:spPr/>
        <p:txBody>
          <a:bodyPr rtlCol="0"/>
          <a:lstStyle>
            <a:defPPr>
              <a:defRPr lang="nl-NL"/>
            </a:defPPr>
          </a:lstStyle>
          <a:p>
            <a:pPr rtl="0"/>
            <a:endParaRPr lang="nl-NL"/>
          </a:p>
        </p:txBody>
      </p:sp>
      <p:sp>
        <p:nvSpPr>
          <p:cNvPr id="4" name="Tijdelijke aanduiding voor dianummer 3">
            <a:extLst>
              <a:ext uri="{FF2B5EF4-FFF2-40B4-BE49-F238E27FC236}">
                <a16:creationId xmlns:a16="http://schemas.microsoft.com/office/drawing/2014/main" id="{2F23C244-0BFF-C03F-CBCF-50BCE5DDA37D}"/>
              </a:ext>
            </a:extLst>
          </p:cNvPr>
          <p:cNvSpPr>
            <a:spLocks noGrp="1"/>
          </p:cNvSpPr>
          <p:nvPr>
            <p:ph type="sldNum" sz="quarter" idx="5"/>
          </p:nvPr>
        </p:nvSpPr>
        <p:spPr/>
        <p:txBody>
          <a:bodyPr rtlCol="0"/>
          <a:lstStyle>
            <a:defPPr>
              <a:defRPr lang="nl-NL"/>
            </a:defPPr>
          </a:lstStyle>
          <a:p>
            <a:pPr rtl="0"/>
            <a:fld id="{A89C7E07-3C67-C64C-8DA0-0404F6303970}" type="slidenum">
              <a:rPr lang="nl-NL" smtClean="0"/>
              <a:t>30</a:t>
            </a:fld>
            <a:endParaRPr lang="nl-NL"/>
          </a:p>
        </p:txBody>
      </p:sp>
    </p:spTree>
    <p:extLst>
      <p:ext uri="{BB962C8B-B14F-4D97-AF65-F5344CB8AC3E}">
        <p14:creationId xmlns:p14="http://schemas.microsoft.com/office/powerpoint/2010/main" val="289488436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rtlCol="0"/>
          <a:lstStyle>
            <a:defPPr>
              <a:defRPr lang="nl-NL"/>
            </a:defPPr>
          </a:lstStyle>
          <a:p>
            <a:pPr rtl="0"/>
            <a:endParaRPr lang="nl-NL"/>
          </a:p>
        </p:txBody>
      </p:sp>
      <p:sp>
        <p:nvSpPr>
          <p:cNvPr id="4" name="Tijdelijke aanduiding voor dianummer 3"/>
          <p:cNvSpPr>
            <a:spLocks noGrp="1"/>
          </p:cNvSpPr>
          <p:nvPr>
            <p:ph type="sldNum" sz="quarter" idx="5"/>
          </p:nvPr>
        </p:nvSpPr>
        <p:spPr/>
        <p:txBody>
          <a:bodyPr rtlCol="0"/>
          <a:lstStyle>
            <a:defPPr>
              <a:defRPr lang="nl-NL"/>
            </a:defPPr>
          </a:lstStyle>
          <a:p>
            <a:pPr rtl="0"/>
            <a:fld id="{A89C7E07-3C67-C64C-8DA0-0404F6303970}" type="slidenum">
              <a:rPr lang="nl-NL" smtClean="0"/>
              <a:t>31</a:t>
            </a:fld>
            <a:endParaRPr lang="nl-NL"/>
          </a:p>
        </p:txBody>
      </p:sp>
    </p:spTree>
    <p:extLst>
      <p:ext uri="{BB962C8B-B14F-4D97-AF65-F5344CB8AC3E}">
        <p14:creationId xmlns:p14="http://schemas.microsoft.com/office/powerpoint/2010/main" val="17659231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 1">
    <p:bg>
      <p:bgPr>
        <a:solidFill>
          <a:schemeClr val="tx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3B6987D-0137-DE42-B76B-FF621E808D90}"/>
              </a:ext>
            </a:extLst>
          </p:cNvPr>
          <p:cNvSpPr>
            <a:spLocks noGrp="1"/>
          </p:cNvSpPr>
          <p:nvPr>
            <p:ph type="ctrTitle" hasCustomPrompt="1"/>
          </p:nvPr>
        </p:nvSpPr>
        <p:spPr>
          <a:xfrm>
            <a:off x="6309904" y="411479"/>
            <a:ext cx="5486400" cy="3291840"/>
          </a:xfrm>
          <a:prstGeom prst="rect">
            <a:avLst/>
          </a:prstGeom>
        </p:spPr>
        <p:txBody>
          <a:bodyPr lIns="0" tIns="0" rIns="0" bIns="0" rtlCol="0" anchor="b">
            <a:noAutofit/>
          </a:bodyPr>
          <a:lstStyle>
            <a:lvl1pPr algn="l">
              <a:lnSpc>
                <a:spcPct val="80000"/>
              </a:lnSpc>
              <a:defRPr lang="nl-NL" sz="6000" b="1" i="0" spc="100" baseline="0">
                <a:solidFill>
                  <a:schemeClr val="bg1"/>
                </a:solidFill>
                <a:latin typeface="+mj-lt"/>
              </a:defRPr>
            </a:lvl1pPr>
          </a:lstStyle>
          <a:p>
            <a:pPr rtl="0"/>
            <a:r>
              <a:rPr lang="nl-NL"/>
              <a:t>Klik om titel toe te voegen </a:t>
            </a:r>
          </a:p>
        </p:txBody>
      </p:sp>
      <p:grpSp>
        <p:nvGrpSpPr>
          <p:cNvPr id="9" name="Groep 8">
            <a:extLst>
              <a:ext uri="{FF2B5EF4-FFF2-40B4-BE49-F238E27FC236}">
                <a16:creationId xmlns:a16="http://schemas.microsoft.com/office/drawing/2014/main" id="{C26C18C3-ED25-DD4B-BA72-24932D54DE37}"/>
              </a:ext>
              <a:ext uri="{C183D7F6-B498-43B3-948B-1728B52AA6E4}">
                <adec:decorative xmlns:adec="http://schemas.microsoft.com/office/drawing/2017/decorative" val="1"/>
              </a:ext>
            </a:extLst>
          </p:cNvPr>
          <p:cNvGrpSpPr>
            <a:grpSpLocks/>
          </p:cNvGrpSpPr>
          <p:nvPr userDrawn="1"/>
        </p:nvGrpSpPr>
        <p:grpSpPr bwMode="auto">
          <a:xfrm>
            <a:off x="1" y="758752"/>
            <a:ext cx="6099248" cy="6099248"/>
            <a:chOff x="0" y="12289"/>
            <a:chExt cx="3550" cy="3551"/>
          </a:xfrm>
        </p:grpSpPr>
        <p:sp>
          <p:nvSpPr>
            <p:cNvPr id="10" name="Vrije vorm 9">
              <a:extLst>
                <a:ext uri="{FF2B5EF4-FFF2-40B4-BE49-F238E27FC236}">
                  <a16:creationId xmlns:a16="http://schemas.microsoft.com/office/drawing/2014/main" id="{C07CC263-2515-F147-8CC5-F8E9FF9FA8E4}"/>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11" name="Vrije vorm 10">
              <a:extLst>
                <a:ext uri="{FF2B5EF4-FFF2-40B4-BE49-F238E27FC236}">
                  <a16:creationId xmlns:a16="http://schemas.microsoft.com/office/drawing/2014/main" id="{43B40037-7481-524B-8685-404D965690F2}"/>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12" name="Vrije vorm 11">
              <a:extLst>
                <a:ext uri="{FF2B5EF4-FFF2-40B4-BE49-F238E27FC236}">
                  <a16:creationId xmlns:a16="http://schemas.microsoft.com/office/drawing/2014/main" id="{7B759713-8408-EE47-9394-3DA6F5E4B624}"/>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grpSp>
      <p:cxnSp>
        <p:nvCxnSpPr>
          <p:cNvPr id="13" name="Rechte verbindingslijn 12">
            <a:extLst>
              <a:ext uri="{FF2B5EF4-FFF2-40B4-BE49-F238E27FC236}">
                <a16:creationId xmlns:a16="http://schemas.microsoft.com/office/drawing/2014/main" id="{A69706A2-3726-FE4E-B923-E75D48597816}"/>
              </a:ext>
              <a:ext uri="{C183D7F6-B498-43B3-948B-1728B52AA6E4}">
                <adec:decorative xmlns:adec="http://schemas.microsoft.com/office/drawing/2017/decorative" val="1"/>
              </a:ext>
            </a:extLst>
          </p:cNvPr>
          <p:cNvCxnSpPr>
            <a:cxnSpLocks/>
          </p:cNvCxnSpPr>
          <p:nvPr userDrawn="1"/>
        </p:nvCxnSpPr>
        <p:spPr>
          <a:xfrm>
            <a:off x="6309360" y="3950208"/>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413275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1">
    <p:spTree>
      <p:nvGrpSpPr>
        <p:cNvPr id="1" name=""/>
        <p:cNvGrpSpPr/>
        <p:nvPr/>
      </p:nvGrpSpPr>
      <p:grpSpPr>
        <a:xfrm>
          <a:off x="0" y="0"/>
          <a:ext cx="0" cy="0"/>
          <a:chOff x="0" y="0"/>
          <a:chExt cx="0" cy="0"/>
        </a:xfrm>
      </p:grpSpPr>
      <p:grpSp>
        <p:nvGrpSpPr>
          <p:cNvPr id="6" name="Groep 5">
            <a:extLst>
              <a:ext uri="{FF2B5EF4-FFF2-40B4-BE49-F238E27FC236}">
                <a16:creationId xmlns:a16="http://schemas.microsoft.com/office/drawing/2014/main" id="{806C6F65-35CD-D64B-992A-0C1C1E00384D}"/>
              </a:ext>
              <a:ext uri="{C183D7F6-B498-43B3-948B-1728B52AA6E4}">
                <adec:decorative xmlns:adec="http://schemas.microsoft.com/office/drawing/2017/decorative" val="1"/>
              </a:ext>
            </a:extLst>
          </p:cNvPr>
          <p:cNvGrpSpPr/>
          <p:nvPr userDrawn="1"/>
        </p:nvGrpSpPr>
        <p:grpSpPr>
          <a:xfrm>
            <a:off x="6362700" y="0"/>
            <a:ext cx="5829298" cy="3235602"/>
            <a:chOff x="5612972" y="1"/>
            <a:chExt cx="6615961" cy="3672246"/>
          </a:xfrm>
        </p:grpSpPr>
        <p:sp>
          <p:nvSpPr>
            <p:cNvPr id="7" name="AutoVorm 24">
              <a:extLst>
                <a:ext uri="{FF2B5EF4-FFF2-40B4-BE49-F238E27FC236}">
                  <a16:creationId xmlns:a16="http://schemas.microsoft.com/office/drawing/2014/main" id="{CFD467E2-FF13-7E4F-BEF9-EA1A17665B2D}"/>
                </a:ext>
              </a:extLst>
            </p:cNvPr>
            <p:cNvSpPr>
              <a:spLocks/>
            </p:cNvSpPr>
            <p:nvPr/>
          </p:nvSpPr>
          <p:spPr bwMode="auto">
            <a:xfrm>
              <a:off x="5612972" y="1"/>
              <a:ext cx="4408998" cy="3672246"/>
            </a:xfrm>
            <a:custGeom>
              <a:avLst/>
              <a:gdLst>
                <a:gd name="T0" fmla="+- 0 8372 6586"/>
                <a:gd name="T1" fmla="*/ T0 w 3578"/>
                <a:gd name="T2" fmla="*/ 591 h 2980"/>
                <a:gd name="T3" fmla="+- 0 7780 6586"/>
                <a:gd name="T4" fmla="*/ T3 w 3578"/>
                <a:gd name="T5" fmla="*/ 0 h 2980"/>
                <a:gd name="T6" fmla="+- 0 6586 6586"/>
                <a:gd name="T7" fmla="*/ T6 w 3578"/>
                <a:gd name="T8" fmla="*/ 0 h 2980"/>
                <a:gd name="T9" fmla="+- 0 7774 6586"/>
                <a:gd name="T10" fmla="*/ T9 w 3578"/>
                <a:gd name="T11" fmla="*/ 1188 h 2980"/>
                <a:gd name="T12" fmla="+- 0 8372 6586"/>
                <a:gd name="T13" fmla="*/ T12 w 3578"/>
                <a:gd name="T14" fmla="*/ 591 h 2980"/>
                <a:gd name="T15" fmla="+- 0 10163 6586"/>
                <a:gd name="T16" fmla="*/ T15 w 3578"/>
                <a:gd name="T17" fmla="*/ 2383 h 2980"/>
                <a:gd name="T18" fmla="+- 0 9566 6586"/>
                <a:gd name="T19" fmla="*/ T18 w 3578"/>
                <a:gd name="T20" fmla="*/ 1786 h 2980"/>
                <a:gd name="T21" fmla="+- 0 8969 6586"/>
                <a:gd name="T22" fmla="*/ T21 w 3578"/>
                <a:gd name="T23" fmla="*/ 2383 h 2980"/>
                <a:gd name="T24" fmla="+- 0 9566 6586"/>
                <a:gd name="T25" fmla="*/ T24 w 3578"/>
                <a:gd name="T26" fmla="*/ 2980 h 2980"/>
                <a:gd name="T27" fmla="+- 0 10163 6586"/>
                <a:gd name="T28" fmla="*/ T27 w 3578"/>
                <a:gd name="T29" fmla="*/ 2383 h 2980"/>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Lst>
              <a:rect l="0" t="0" r="r" b="b"/>
              <a:pathLst>
                <a:path w="3578" h="2980">
                  <a:moveTo>
                    <a:pt x="1786" y="591"/>
                  </a:moveTo>
                  <a:lnTo>
                    <a:pt x="1194" y="0"/>
                  </a:lnTo>
                  <a:lnTo>
                    <a:pt x="0" y="0"/>
                  </a:lnTo>
                  <a:lnTo>
                    <a:pt x="1188" y="1188"/>
                  </a:lnTo>
                  <a:lnTo>
                    <a:pt x="1786" y="591"/>
                  </a:lnTo>
                  <a:moveTo>
                    <a:pt x="3577" y="2383"/>
                  </a:moveTo>
                  <a:lnTo>
                    <a:pt x="2980" y="1786"/>
                  </a:lnTo>
                  <a:lnTo>
                    <a:pt x="2383" y="2383"/>
                  </a:lnTo>
                  <a:lnTo>
                    <a:pt x="2980" y="2980"/>
                  </a:lnTo>
                  <a:lnTo>
                    <a:pt x="3577" y="2383"/>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8" name="Vrije vorm 7">
              <a:extLst>
                <a:ext uri="{FF2B5EF4-FFF2-40B4-BE49-F238E27FC236}">
                  <a16:creationId xmlns:a16="http://schemas.microsoft.com/office/drawing/2014/main" id="{CA85A327-3157-B442-993A-6900F71249AC}"/>
                </a:ext>
              </a:extLst>
            </p:cNvPr>
            <p:cNvSpPr>
              <a:spLocks/>
            </p:cNvSpPr>
            <p:nvPr/>
          </p:nvSpPr>
          <p:spPr bwMode="auto">
            <a:xfrm>
              <a:off x="6341233" y="1463970"/>
              <a:ext cx="2208196" cy="2208277"/>
            </a:xfrm>
            <a:custGeom>
              <a:avLst/>
              <a:gdLst>
                <a:gd name="T0" fmla="+- 0 7774 7177"/>
                <a:gd name="T1" fmla="*/ T0 w 1792"/>
                <a:gd name="T2" fmla="+- 0 1188 1188"/>
                <a:gd name="T3" fmla="*/ 1188 h 1792"/>
                <a:gd name="T4" fmla="+- 0 7177 7177"/>
                <a:gd name="T5" fmla="*/ T4 w 1792"/>
                <a:gd name="T6" fmla="+- 0 1786 1188"/>
                <a:gd name="T7" fmla="*/ 1786 h 1792"/>
                <a:gd name="T8" fmla="+- 0 8372 7177"/>
                <a:gd name="T9" fmla="*/ T8 w 1792"/>
                <a:gd name="T10" fmla="+- 0 2980 1188"/>
                <a:gd name="T11" fmla="*/ 2980 h 1792"/>
                <a:gd name="T12" fmla="+- 0 8969 7177"/>
                <a:gd name="T13" fmla="*/ T12 w 1792"/>
                <a:gd name="T14" fmla="+- 0 2383 1188"/>
                <a:gd name="T15" fmla="*/ 2383 h 1792"/>
                <a:gd name="T16" fmla="+- 0 7774 7177"/>
                <a:gd name="T17" fmla="*/ T16 w 1792"/>
                <a:gd name="T18" fmla="+- 0 1188 1188"/>
                <a:gd name="T19" fmla="*/ 1188 h 1792"/>
              </a:gdLst>
              <a:ahLst/>
              <a:cxnLst>
                <a:cxn ang="0">
                  <a:pos x="T1" y="T3"/>
                </a:cxn>
                <a:cxn ang="0">
                  <a:pos x="T5" y="T7"/>
                </a:cxn>
                <a:cxn ang="0">
                  <a:pos x="T9" y="T11"/>
                </a:cxn>
                <a:cxn ang="0">
                  <a:pos x="T13" y="T15"/>
                </a:cxn>
                <a:cxn ang="0">
                  <a:pos x="T17" y="T19"/>
                </a:cxn>
              </a:cxnLst>
              <a:rect l="0" t="0" r="r" b="b"/>
              <a:pathLst>
                <a:path w="1792" h="1792">
                  <a:moveTo>
                    <a:pt x="597" y="0"/>
                  </a:moveTo>
                  <a:lnTo>
                    <a:pt x="0" y="598"/>
                  </a:lnTo>
                  <a:lnTo>
                    <a:pt x="1195" y="1792"/>
                  </a:lnTo>
                  <a:lnTo>
                    <a:pt x="1792" y="1195"/>
                  </a:lnTo>
                  <a:lnTo>
                    <a:pt x="597"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9" name="Vrije vorm 8">
              <a:extLst>
                <a:ext uri="{FF2B5EF4-FFF2-40B4-BE49-F238E27FC236}">
                  <a16:creationId xmlns:a16="http://schemas.microsoft.com/office/drawing/2014/main" id="{9A459CB4-74AF-0544-AB1E-7CC6D10F84EB}"/>
                </a:ext>
              </a:extLst>
            </p:cNvPr>
            <p:cNvSpPr>
              <a:spLocks/>
            </p:cNvSpPr>
            <p:nvPr/>
          </p:nvSpPr>
          <p:spPr bwMode="auto">
            <a:xfrm>
              <a:off x="8555590" y="1"/>
              <a:ext cx="1457754" cy="729520"/>
            </a:xfrm>
            <a:custGeom>
              <a:avLst/>
              <a:gdLst>
                <a:gd name="T0" fmla="+- 0 10158 8975"/>
                <a:gd name="T1" fmla="*/ T0 w 1183"/>
                <a:gd name="T2" fmla="*/ 0 h 592"/>
                <a:gd name="T3" fmla="+- 0 8975 8975"/>
                <a:gd name="T4" fmla="*/ T3 w 1183"/>
                <a:gd name="T5" fmla="*/ 0 h 592"/>
                <a:gd name="T6" fmla="+- 0 9566 8975"/>
                <a:gd name="T7" fmla="*/ T6 w 1183"/>
                <a:gd name="T8" fmla="*/ 591 h 592"/>
                <a:gd name="T9" fmla="+- 0 10158 8975"/>
                <a:gd name="T10" fmla="*/ T9 w 1183"/>
                <a:gd name="T11" fmla="*/ 0 h 592"/>
              </a:gdLst>
              <a:ahLst/>
              <a:cxnLst>
                <a:cxn ang="0">
                  <a:pos x="T1" y="T2"/>
                </a:cxn>
                <a:cxn ang="0">
                  <a:pos x="T4" y="T5"/>
                </a:cxn>
                <a:cxn ang="0">
                  <a:pos x="T7" y="T8"/>
                </a:cxn>
                <a:cxn ang="0">
                  <a:pos x="T10" y="T11"/>
                </a:cxn>
              </a:cxnLst>
              <a:rect l="0" t="0" r="r" b="b"/>
              <a:pathLst>
                <a:path w="1183" h="592">
                  <a:moveTo>
                    <a:pt x="1183" y="0"/>
                  </a:moveTo>
                  <a:lnTo>
                    <a:pt x="0" y="0"/>
                  </a:lnTo>
                  <a:lnTo>
                    <a:pt x="591" y="591"/>
                  </a:lnTo>
                  <a:lnTo>
                    <a:pt x="1183"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10" name="Vrije vorm 9">
              <a:extLst>
                <a:ext uri="{FF2B5EF4-FFF2-40B4-BE49-F238E27FC236}">
                  <a16:creationId xmlns:a16="http://schemas.microsoft.com/office/drawing/2014/main" id="{95A20BFD-9142-D64A-A78A-61B75FCA0D76}"/>
                </a:ext>
              </a:extLst>
            </p:cNvPr>
            <p:cNvSpPr>
              <a:spLocks/>
            </p:cNvSpPr>
            <p:nvPr/>
          </p:nvSpPr>
          <p:spPr bwMode="auto">
            <a:xfrm>
              <a:off x="7076887" y="728289"/>
              <a:ext cx="2208196" cy="2208277"/>
            </a:xfrm>
            <a:custGeom>
              <a:avLst/>
              <a:gdLst>
                <a:gd name="T0" fmla="+- 0 8372 7774"/>
                <a:gd name="T1" fmla="*/ T0 w 1792"/>
                <a:gd name="T2" fmla="+- 0 591 591"/>
                <a:gd name="T3" fmla="*/ 591 h 1792"/>
                <a:gd name="T4" fmla="+- 0 7774 7774"/>
                <a:gd name="T5" fmla="*/ T4 w 1792"/>
                <a:gd name="T6" fmla="+- 0 1188 591"/>
                <a:gd name="T7" fmla="*/ 1188 h 1792"/>
                <a:gd name="T8" fmla="+- 0 8969 7774"/>
                <a:gd name="T9" fmla="*/ T8 w 1792"/>
                <a:gd name="T10" fmla="+- 0 2383 591"/>
                <a:gd name="T11" fmla="*/ 2383 h 1792"/>
                <a:gd name="T12" fmla="+- 0 9566 7774"/>
                <a:gd name="T13" fmla="*/ T12 w 1792"/>
                <a:gd name="T14" fmla="+- 0 1786 591"/>
                <a:gd name="T15" fmla="*/ 1786 h 1792"/>
                <a:gd name="T16" fmla="+- 0 8372 7774"/>
                <a:gd name="T17" fmla="*/ T16 w 1792"/>
                <a:gd name="T18" fmla="+- 0 591 591"/>
                <a:gd name="T19" fmla="*/ 591 h 1792"/>
              </a:gdLst>
              <a:ahLst/>
              <a:cxnLst>
                <a:cxn ang="0">
                  <a:pos x="T1" y="T3"/>
                </a:cxn>
                <a:cxn ang="0">
                  <a:pos x="T5" y="T7"/>
                </a:cxn>
                <a:cxn ang="0">
                  <a:pos x="T9" y="T11"/>
                </a:cxn>
                <a:cxn ang="0">
                  <a:pos x="T13" y="T15"/>
                </a:cxn>
                <a:cxn ang="0">
                  <a:pos x="T17" y="T19"/>
                </a:cxn>
              </a:cxnLst>
              <a:rect l="0" t="0" r="r" b="b"/>
              <a:pathLst>
                <a:path w="1792" h="1792">
                  <a:moveTo>
                    <a:pt x="598" y="0"/>
                  </a:moveTo>
                  <a:lnTo>
                    <a:pt x="0" y="597"/>
                  </a:lnTo>
                  <a:lnTo>
                    <a:pt x="1195" y="1792"/>
                  </a:lnTo>
                  <a:lnTo>
                    <a:pt x="1792" y="1195"/>
                  </a:lnTo>
                  <a:lnTo>
                    <a:pt x="598" y="0"/>
                  </a:lnTo>
                  <a:close/>
                </a:path>
              </a:pathLst>
            </a:custGeom>
            <a:solidFill>
              <a:schemeClr val="tx2"/>
            </a:solidFill>
            <a:ln>
              <a:noFill/>
            </a:ln>
          </p:spPr>
          <p:txBody>
            <a:bodyPr rot="0" vert="horz" wrap="square" lIns="91440" tIns="45720" rIns="91440" bIns="45720" rtlCol="0" anchor="t" anchorCtr="0" upright="1">
              <a:noAutofit/>
            </a:bodyPr>
            <a:lstStyle>
              <a:defPPr>
                <a:defRPr lang="nl-NL"/>
              </a:defPPr>
            </a:lstStyle>
            <a:p>
              <a:pPr rtl="0"/>
              <a:endParaRPr lang="nl-NL"/>
            </a:p>
          </p:txBody>
        </p:sp>
        <p:sp>
          <p:nvSpPr>
            <p:cNvPr id="11" name="Vrije vorm 10">
              <a:extLst>
                <a:ext uri="{FF2B5EF4-FFF2-40B4-BE49-F238E27FC236}">
                  <a16:creationId xmlns:a16="http://schemas.microsoft.com/office/drawing/2014/main" id="{B80736DF-C890-DB47-AEAA-D3D92505E632}"/>
                </a:ext>
              </a:extLst>
            </p:cNvPr>
            <p:cNvSpPr>
              <a:spLocks/>
            </p:cNvSpPr>
            <p:nvPr/>
          </p:nvSpPr>
          <p:spPr bwMode="auto">
            <a:xfrm>
              <a:off x="9285083" y="728289"/>
              <a:ext cx="2943850" cy="2943958"/>
            </a:xfrm>
            <a:custGeom>
              <a:avLst/>
              <a:gdLst>
                <a:gd name="T0" fmla="+- 0 11955 9566"/>
                <a:gd name="T1" fmla="*/ T0 w 2389"/>
                <a:gd name="T2" fmla="+- 0 1786 591"/>
                <a:gd name="T3" fmla="*/ 1786 h 2389"/>
                <a:gd name="T4" fmla="+- 0 10760 9566"/>
                <a:gd name="T5" fmla="*/ T4 w 2389"/>
                <a:gd name="T6" fmla="+- 0 591 591"/>
                <a:gd name="T7" fmla="*/ 591 h 2389"/>
                <a:gd name="T8" fmla="+- 0 9566 9566"/>
                <a:gd name="T9" fmla="*/ T8 w 2389"/>
                <a:gd name="T10" fmla="+- 0 1786 591"/>
                <a:gd name="T11" fmla="*/ 1786 h 2389"/>
                <a:gd name="T12" fmla="+- 0 10760 9566"/>
                <a:gd name="T13" fmla="*/ T12 w 2389"/>
                <a:gd name="T14" fmla="+- 0 2980 591"/>
                <a:gd name="T15" fmla="*/ 2980 h 2389"/>
                <a:gd name="T16" fmla="+- 0 11955 9566"/>
                <a:gd name="T17" fmla="*/ T16 w 2389"/>
                <a:gd name="T18" fmla="+- 0 1786 591"/>
                <a:gd name="T19" fmla="*/ 1786 h 2389"/>
              </a:gdLst>
              <a:ahLst/>
              <a:cxnLst>
                <a:cxn ang="0">
                  <a:pos x="T1" y="T3"/>
                </a:cxn>
                <a:cxn ang="0">
                  <a:pos x="T5" y="T7"/>
                </a:cxn>
                <a:cxn ang="0">
                  <a:pos x="T9" y="T11"/>
                </a:cxn>
                <a:cxn ang="0">
                  <a:pos x="T13" y="T15"/>
                </a:cxn>
                <a:cxn ang="0">
                  <a:pos x="T17" y="T19"/>
                </a:cxn>
              </a:cxnLst>
              <a:rect l="0" t="0" r="r" b="b"/>
              <a:pathLst>
                <a:path w="2389" h="2389">
                  <a:moveTo>
                    <a:pt x="2389" y="1195"/>
                  </a:moveTo>
                  <a:lnTo>
                    <a:pt x="1194" y="0"/>
                  </a:lnTo>
                  <a:lnTo>
                    <a:pt x="0" y="1195"/>
                  </a:lnTo>
                  <a:lnTo>
                    <a:pt x="1194" y="2389"/>
                  </a:lnTo>
                  <a:lnTo>
                    <a:pt x="2389" y="1195"/>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grpSp>
      <p:sp>
        <p:nvSpPr>
          <p:cNvPr id="12" name="Titel 1">
            <a:extLst>
              <a:ext uri="{FF2B5EF4-FFF2-40B4-BE49-F238E27FC236}">
                <a16:creationId xmlns:a16="http://schemas.microsoft.com/office/drawing/2014/main" id="{39F93F26-ED5C-E74E-BFBD-E3054DC1B9C1}"/>
              </a:ext>
            </a:extLst>
          </p:cNvPr>
          <p:cNvSpPr>
            <a:spLocks noGrp="1"/>
          </p:cNvSpPr>
          <p:nvPr>
            <p:ph type="title" hasCustomPrompt="1"/>
          </p:nvPr>
        </p:nvSpPr>
        <p:spPr>
          <a:xfrm>
            <a:off x="594360" y="189572"/>
            <a:ext cx="6787747" cy="1593507"/>
          </a:xfrm>
          <a:prstGeom prst="rect">
            <a:avLst/>
          </a:prstGeom>
        </p:spPr>
        <p:txBody>
          <a:bodyPr lIns="0" tIns="0" rIns="0" bIns="0" rtlCol="0" anchor="b" anchorCtr="0">
            <a:noAutofit/>
          </a:bodyPr>
          <a:lstStyle>
            <a:lvl1pPr>
              <a:defRPr lang="nl-NL" sz="4400" b="1" i="0" spc="50" baseline="0">
                <a:latin typeface="+mj-lt"/>
              </a:defRPr>
            </a:lvl1pPr>
          </a:lstStyle>
          <a:p>
            <a:pPr rtl="0"/>
            <a:r>
              <a:rPr lang="nl-NL"/>
              <a:t>Klik om titel toe te voegen </a:t>
            </a:r>
          </a:p>
        </p:txBody>
      </p:sp>
      <p:sp>
        <p:nvSpPr>
          <p:cNvPr id="2" name="Tijdelijke aanduiding voor inhoud 5">
            <a:extLst>
              <a:ext uri="{FF2B5EF4-FFF2-40B4-BE49-F238E27FC236}">
                <a16:creationId xmlns:a16="http://schemas.microsoft.com/office/drawing/2014/main" id="{186153BD-9D2B-47EB-3553-1D3F6663B2A3}"/>
              </a:ext>
            </a:extLst>
          </p:cNvPr>
          <p:cNvSpPr>
            <a:spLocks noGrp="1"/>
          </p:cNvSpPr>
          <p:nvPr>
            <p:ph sz="quarter" idx="13" hasCustomPrompt="1"/>
          </p:nvPr>
        </p:nvSpPr>
        <p:spPr>
          <a:xfrm>
            <a:off x="594359" y="2281918"/>
            <a:ext cx="6787747" cy="3708517"/>
          </a:xfrm>
        </p:spPr>
        <p:txBody>
          <a:bodyPr lIns="0" tIns="228600" rIns="0" bIns="0" rtlCol="0">
            <a:normAutofit/>
          </a:bodyPr>
          <a:lstStyle>
            <a:lvl1pPr marL="283464" indent="-283464">
              <a:lnSpc>
                <a:spcPct val="80000"/>
              </a:lnSpc>
              <a:spcBef>
                <a:spcPts val="2200"/>
              </a:spcBef>
              <a:buFont typeface="Arial" panose="020B0604020202020204" pitchFamily="34" charset="0"/>
              <a:buChar char="•"/>
              <a:defRPr lang="nl-NL" sz="2400" b="1" i="0" kern="1200" dirty="0">
                <a:solidFill>
                  <a:schemeClr val="tx2">
                    <a:lumMod val="75000"/>
                  </a:schemeClr>
                </a:solidFill>
                <a:latin typeface="+mn-lt"/>
                <a:ea typeface="+mn-ea"/>
                <a:cs typeface="+mn-cs"/>
              </a:defRPr>
            </a:lvl1pPr>
            <a:lvl2pPr indent="-283464">
              <a:spcBef>
                <a:spcPts val="600"/>
              </a:spcBef>
              <a:defRPr lang="nl-NL" sz="2000"/>
            </a:lvl2pPr>
            <a:lvl3pPr indent="-283464">
              <a:spcBef>
                <a:spcPts val="1800"/>
              </a:spcBef>
              <a:defRPr lang="nl-NL" sz="2000"/>
            </a:lvl3pPr>
            <a:lvl4pPr indent="-283464">
              <a:spcBef>
                <a:spcPts val="1800"/>
              </a:spcBef>
              <a:defRPr lang="nl-NL" sz="2000"/>
            </a:lvl4pPr>
            <a:lvl5pPr indent="-283464">
              <a:spcBef>
                <a:spcPts val="1800"/>
              </a:spcBef>
              <a:defRPr lang="nl-NL" sz="2000"/>
            </a:lvl5pPr>
          </a:lstStyle>
          <a:p>
            <a:pPr lvl="0" rtl="0"/>
            <a:r>
              <a:rPr lang="nl-NL"/>
              <a:t>Klik om inhoud toe te voegen</a:t>
            </a:r>
          </a:p>
          <a:p>
            <a:pPr lvl="1" rtl="0"/>
            <a:r>
              <a:rPr lang="nl-NL"/>
              <a:t>Tweede niveau</a:t>
            </a:r>
          </a:p>
          <a:p>
            <a:pPr lvl="2" rtl="0"/>
            <a:r>
              <a:rPr lang="nl-NL"/>
              <a:t>Derde niveau</a:t>
            </a:r>
          </a:p>
          <a:p>
            <a:pPr lvl="3" rtl="0"/>
            <a:r>
              <a:rPr lang="nl-NL"/>
              <a:t>Vierde niveau</a:t>
            </a:r>
          </a:p>
          <a:p>
            <a:pPr lvl="4" rtl="0"/>
            <a:r>
              <a:rPr lang="nl-NL"/>
              <a:t>Vijfde niveau</a:t>
            </a:r>
          </a:p>
        </p:txBody>
      </p:sp>
      <p:sp>
        <p:nvSpPr>
          <p:cNvPr id="43" name="Tijdelijke aanduiding voor dianummer 42">
            <a:extLst>
              <a:ext uri="{FF2B5EF4-FFF2-40B4-BE49-F238E27FC236}">
                <a16:creationId xmlns:a16="http://schemas.microsoft.com/office/drawing/2014/main" id="{D80CCC8F-9CF1-9621-04EB-DFA68FEE42D2}"/>
              </a:ext>
            </a:extLst>
          </p:cNvPr>
          <p:cNvSpPr>
            <a:spLocks noGrp="1"/>
          </p:cNvSpPr>
          <p:nvPr>
            <p:ph type="sldNum" sz="quarter" idx="26"/>
          </p:nvPr>
        </p:nvSpPr>
        <p:spPr/>
        <p:txBody>
          <a:bodyPr rtlCol="0"/>
          <a:lstStyle>
            <a:defPPr>
              <a:defRPr lang="nl-NL"/>
            </a:defPPr>
          </a:lstStyle>
          <a:p>
            <a:pPr rtl="0"/>
            <a:fld id="{294A09A9-5501-47C1-A89A-A340965A2BE2}" type="slidenum">
              <a:rPr lang="nl-NL" smtClean="0"/>
              <a:pPr rtl="0"/>
              <a:t>‹#›</a:t>
            </a:fld>
            <a:endParaRPr lang="nl-NL">
              <a:latin typeface="+mn-lt"/>
            </a:endParaRPr>
          </a:p>
        </p:txBody>
      </p:sp>
      <p:sp>
        <p:nvSpPr>
          <p:cNvPr id="42" name="Tijdelijke aanduiding voor datum 41">
            <a:extLst>
              <a:ext uri="{FF2B5EF4-FFF2-40B4-BE49-F238E27FC236}">
                <a16:creationId xmlns:a16="http://schemas.microsoft.com/office/drawing/2014/main" id="{29CE2856-DB8F-5603-C085-74C70560FAC8}"/>
              </a:ext>
            </a:extLst>
          </p:cNvPr>
          <p:cNvSpPr>
            <a:spLocks noGrp="1"/>
          </p:cNvSpPr>
          <p:nvPr>
            <p:ph type="dt" sz="half" idx="25"/>
          </p:nvPr>
        </p:nvSpPr>
        <p:spPr/>
        <p:txBody>
          <a:bodyPr rtlCol="0"/>
          <a:lstStyle>
            <a:defPPr>
              <a:defRPr lang="nl-NL"/>
            </a:defPPr>
          </a:lstStyle>
          <a:p>
            <a:pPr rtl="0"/>
            <a:endParaRPr lang="nl-NL">
              <a:latin typeface="+mn-lt"/>
            </a:endParaRPr>
          </a:p>
        </p:txBody>
      </p:sp>
      <p:cxnSp>
        <p:nvCxnSpPr>
          <p:cNvPr id="4" name="Rechte verbindingslijn 3">
            <a:extLst>
              <a:ext uri="{FF2B5EF4-FFF2-40B4-BE49-F238E27FC236}">
                <a16:creationId xmlns:a16="http://schemas.microsoft.com/office/drawing/2014/main" id="{979826C1-7A52-DA25-F422-EE62DED7D1B6}"/>
              </a:ext>
              <a:ext uri="{C183D7F6-B498-43B3-948B-1728B52AA6E4}">
                <adec:decorative xmlns:adec="http://schemas.microsoft.com/office/drawing/2017/decorative" val="1"/>
              </a:ext>
            </a:extLst>
          </p:cNvPr>
          <p:cNvCxnSpPr>
            <a:cxnSpLocks/>
          </p:cNvCxnSpPr>
          <p:nvPr userDrawn="1"/>
        </p:nvCxnSpPr>
        <p:spPr>
          <a:xfrm>
            <a:off x="594360" y="2148840"/>
            <a:ext cx="2130552" cy="0"/>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5180892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etitel">
    <p:bg>
      <p:bgPr>
        <a:solidFill>
          <a:schemeClr val="accent3"/>
        </a:solidFill>
        <a:effectLst/>
      </p:bgPr>
    </p:bg>
    <p:spTree>
      <p:nvGrpSpPr>
        <p:cNvPr id="1" name=""/>
        <p:cNvGrpSpPr/>
        <p:nvPr/>
      </p:nvGrpSpPr>
      <p:grpSpPr>
        <a:xfrm>
          <a:off x="0" y="0"/>
          <a:ext cx="0" cy="0"/>
          <a:chOff x="0" y="0"/>
          <a:chExt cx="0" cy="0"/>
        </a:xfrm>
      </p:grpSpPr>
      <p:sp>
        <p:nvSpPr>
          <p:cNvPr id="4" name="Tijdelijke aanduiding voor afbeelding 3">
            <a:extLst>
              <a:ext uri="{FF2B5EF4-FFF2-40B4-BE49-F238E27FC236}">
                <a16:creationId xmlns:a16="http://schemas.microsoft.com/office/drawing/2014/main" id="{B79D0555-EBDC-B53A-212D-A5921795FEC8}"/>
              </a:ext>
            </a:extLst>
          </p:cNvPr>
          <p:cNvSpPr>
            <a:spLocks noGrp="1"/>
          </p:cNvSpPr>
          <p:nvPr>
            <p:ph type="pic" sz="quarter" idx="13"/>
          </p:nvPr>
        </p:nvSpPr>
        <p:spPr>
          <a:xfrm>
            <a:off x="0" y="0"/>
            <a:ext cx="12192000" cy="6880543"/>
          </a:xfrm>
          <a:custGeom>
            <a:avLst/>
            <a:gdLst>
              <a:gd name="connsiteX0" fmla="*/ 6309360 w 12192000"/>
              <a:gd name="connsiteY0" fmla="*/ 3951843 h 6880543"/>
              <a:gd name="connsiteX1" fmla="*/ 6309360 w 12192000"/>
              <a:gd name="connsiteY1" fmla="*/ 4052427 h 6880543"/>
              <a:gd name="connsiteX2" fmla="*/ 8442960 w 12192000"/>
              <a:gd name="connsiteY2" fmla="*/ 4052427 h 6880543"/>
              <a:gd name="connsiteX3" fmla="*/ 8442960 w 12192000"/>
              <a:gd name="connsiteY3" fmla="*/ 3951843 h 6880543"/>
              <a:gd name="connsiteX4" fmla="*/ 0 w 12192000"/>
              <a:gd name="connsiteY4" fmla="*/ 0 h 6880543"/>
              <a:gd name="connsiteX5" fmla="*/ 12192000 w 12192000"/>
              <a:gd name="connsiteY5" fmla="*/ 0 h 6880543"/>
              <a:gd name="connsiteX6" fmla="*/ 12192000 w 12192000"/>
              <a:gd name="connsiteY6" fmla="*/ 6880543 h 6880543"/>
              <a:gd name="connsiteX7" fmla="*/ 0 w 12192000"/>
              <a:gd name="connsiteY7" fmla="*/ 6880543 h 6880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80543">
                <a:moveTo>
                  <a:pt x="6309360" y="3951843"/>
                </a:moveTo>
                <a:lnTo>
                  <a:pt x="6309360" y="4052427"/>
                </a:lnTo>
                <a:lnTo>
                  <a:pt x="8442960" y="4052427"/>
                </a:lnTo>
                <a:lnTo>
                  <a:pt x="8442960" y="3951843"/>
                </a:lnTo>
                <a:close/>
                <a:moveTo>
                  <a:pt x="0" y="0"/>
                </a:moveTo>
                <a:lnTo>
                  <a:pt x="12192000" y="0"/>
                </a:lnTo>
                <a:lnTo>
                  <a:pt x="12192000" y="6880543"/>
                </a:lnTo>
                <a:lnTo>
                  <a:pt x="0" y="6880543"/>
                </a:lnTo>
                <a:close/>
              </a:path>
            </a:pathLst>
          </a:custGeom>
        </p:spPr>
        <p:txBody>
          <a:bodyPr wrap="square" tIns="182880" rtlCol="0">
            <a:noAutofit/>
          </a:bodyPr>
          <a:lstStyle>
            <a:lvl1pPr marL="0" indent="0" algn="ctr">
              <a:buNone/>
              <a:defRPr lang="nl-NL" sz="2000">
                <a:solidFill>
                  <a:schemeClr val="tx1"/>
                </a:solidFill>
              </a:defRPr>
            </a:lvl1pPr>
          </a:lstStyle>
          <a:p>
            <a:pPr rtl="0"/>
            <a:r>
              <a:rPr lang="nl-NL"/>
              <a:t>Klik op het pictogram als u een afbeelding wilt toevoegen</a:t>
            </a:r>
          </a:p>
        </p:txBody>
      </p:sp>
      <p:sp>
        <p:nvSpPr>
          <p:cNvPr id="18" name="Titel 1">
            <a:extLst>
              <a:ext uri="{FF2B5EF4-FFF2-40B4-BE49-F238E27FC236}">
                <a16:creationId xmlns:a16="http://schemas.microsoft.com/office/drawing/2014/main" id="{8D492973-78E3-D34E-835E-CF2D4517016D}"/>
              </a:ext>
            </a:extLst>
          </p:cNvPr>
          <p:cNvSpPr>
            <a:spLocks noGrp="1"/>
          </p:cNvSpPr>
          <p:nvPr>
            <p:ph type="title" hasCustomPrompt="1"/>
          </p:nvPr>
        </p:nvSpPr>
        <p:spPr>
          <a:xfrm>
            <a:off x="6309359" y="444933"/>
            <a:ext cx="5477479" cy="3291840"/>
          </a:xfrm>
          <a:prstGeom prst="rect">
            <a:avLst/>
          </a:prstGeom>
        </p:spPr>
        <p:txBody>
          <a:bodyPr lIns="0" tIns="0" rIns="0" bIns="0" rtlCol="0" anchor="b" anchorCtr="0">
            <a:noAutofit/>
          </a:bodyPr>
          <a:lstStyle>
            <a:lvl1pPr>
              <a:defRPr lang="nl-NL" sz="6000" b="1" i="0" baseline="0">
                <a:solidFill>
                  <a:schemeClr val="tx1"/>
                </a:solidFill>
                <a:latin typeface="+mj-lt"/>
              </a:defRPr>
            </a:lvl1pPr>
          </a:lstStyle>
          <a:p>
            <a:pPr rtl="0"/>
            <a:r>
              <a:rPr lang="nl-NL"/>
              <a:t>Klik om titel toe te voegen </a:t>
            </a:r>
          </a:p>
        </p:txBody>
      </p:sp>
      <p:sp>
        <p:nvSpPr>
          <p:cNvPr id="7" name="Rechthoek 6">
            <a:extLst>
              <a:ext uri="{FF2B5EF4-FFF2-40B4-BE49-F238E27FC236}">
                <a16:creationId xmlns:a16="http://schemas.microsoft.com/office/drawing/2014/main" id="{D96BA398-1ED2-1FCA-63B9-8915A8C7A524}"/>
              </a:ext>
              <a:ext uri="{C183D7F6-B498-43B3-948B-1728B52AA6E4}">
                <adec:decorative xmlns:adec="http://schemas.microsoft.com/office/drawing/2017/decorative" val="1"/>
              </a:ext>
            </a:extLst>
          </p:cNvPr>
          <p:cNvSpPr/>
          <p:nvPr userDrawn="1"/>
        </p:nvSpPr>
        <p:spPr>
          <a:xfrm>
            <a:off x="6309360" y="3951843"/>
            <a:ext cx="2133600" cy="100584"/>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nl-NL"/>
            </a:defPPr>
          </a:lstStyle>
          <a:p>
            <a:pPr algn="ctr" rtl="0"/>
            <a:endParaRPr lang="nl-NL"/>
          </a:p>
        </p:txBody>
      </p:sp>
    </p:spTree>
    <p:extLst>
      <p:ext uri="{BB962C8B-B14F-4D97-AF65-F5344CB8AC3E}">
        <p14:creationId xmlns:p14="http://schemas.microsoft.com/office/powerpoint/2010/main" val="1729169562"/>
      </p:ext>
    </p:extLst>
  </p:cSld>
  <p:clrMapOvr>
    <a:masterClrMapping/>
  </p:clrMapOvr>
  <p:extLst>
    <p:ext uri="{DCECCB84-F9BA-43D5-87BE-67443E8EF086}">
      <p15:sldGuideLst xmlns:p15="http://schemas.microsoft.com/office/powerpoint/2012/main">
        <p15:guide id="2" pos="7104">
          <p15:clr>
            <a:srgbClr val="FBAE40"/>
          </p15:clr>
        </p15:guide>
        <p15:guide id="3" pos="4344" userDrawn="1">
          <p15:clr>
            <a:srgbClr val="FBAE40"/>
          </p15:clr>
        </p15:guide>
        <p15:guide id="4" pos="4560" userDrawn="1">
          <p15:clr>
            <a:srgbClr val="FBAE40"/>
          </p15:clr>
        </p15:guide>
        <p15:guide id="8" orient="horz" pos="1848"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el 2">
    <p:bg>
      <p:bgPr>
        <a:solidFill>
          <a:schemeClr val="tx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3B6987D-0137-DE42-B76B-FF621E808D90}"/>
              </a:ext>
            </a:extLst>
          </p:cNvPr>
          <p:cNvSpPr>
            <a:spLocks noGrp="1"/>
          </p:cNvSpPr>
          <p:nvPr>
            <p:ph type="ctrTitle" hasCustomPrompt="1"/>
          </p:nvPr>
        </p:nvSpPr>
        <p:spPr>
          <a:xfrm>
            <a:off x="6299835" y="430529"/>
            <a:ext cx="5486400" cy="3291840"/>
          </a:xfrm>
          <a:prstGeom prst="rect">
            <a:avLst/>
          </a:prstGeom>
        </p:spPr>
        <p:txBody>
          <a:bodyPr lIns="0" tIns="0" rIns="0" bIns="0" rtlCol="0" anchor="b">
            <a:noAutofit/>
          </a:bodyPr>
          <a:lstStyle>
            <a:lvl1pPr algn="l">
              <a:lnSpc>
                <a:spcPct val="80000"/>
              </a:lnSpc>
              <a:defRPr lang="nl-NL" sz="6000" b="1" i="0" spc="100" baseline="0">
                <a:solidFill>
                  <a:schemeClr val="bg1"/>
                </a:solidFill>
                <a:latin typeface="+mj-lt"/>
              </a:defRPr>
            </a:lvl1pPr>
          </a:lstStyle>
          <a:p>
            <a:pPr rtl="0"/>
            <a:r>
              <a:rPr lang="nl-NL"/>
              <a:t>Klik om titel toe te voegen </a:t>
            </a:r>
          </a:p>
        </p:txBody>
      </p:sp>
      <p:sp>
        <p:nvSpPr>
          <p:cNvPr id="6" name="Tijdelijke aanduiding voor afbeelding 5">
            <a:extLst>
              <a:ext uri="{FF2B5EF4-FFF2-40B4-BE49-F238E27FC236}">
                <a16:creationId xmlns:a16="http://schemas.microsoft.com/office/drawing/2014/main" id="{A9973BC6-F6E5-0B3B-C8AB-0AC4020D4E8B}"/>
              </a:ext>
            </a:extLst>
          </p:cNvPr>
          <p:cNvSpPr>
            <a:spLocks noGrp="1"/>
          </p:cNvSpPr>
          <p:nvPr>
            <p:ph type="pic" sz="quarter" idx="12"/>
          </p:nvPr>
        </p:nvSpPr>
        <p:spPr>
          <a:xfrm>
            <a:off x="0" y="-11113"/>
            <a:ext cx="5791200" cy="6880226"/>
          </a:xfrm>
        </p:spPr>
        <p:txBody>
          <a:bodyPr rtlCol="0">
            <a:normAutofit/>
          </a:bodyPr>
          <a:lstStyle>
            <a:lvl1pPr marL="0" indent="0" algn="ctr">
              <a:buNone/>
              <a:defRPr lang="nl-NL" sz="2000"/>
            </a:lvl1pPr>
          </a:lstStyle>
          <a:p>
            <a:pPr rtl="0"/>
            <a:r>
              <a:rPr lang="nl-NL"/>
              <a:t>Klik op het pictogram als u een afbeelding wilt toevoegen</a:t>
            </a:r>
          </a:p>
        </p:txBody>
      </p:sp>
      <p:sp>
        <p:nvSpPr>
          <p:cNvPr id="18" name="Tijdelijke aanduiding voor tekst 29">
            <a:extLst>
              <a:ext uri="{FF2B5EF4-FFF2-40B4-BE49-F238E27FC236}">
                <a16:creationId xmlns:a16="http://schemas.microsoft.com/office/drawing/2014/main" id="{276A9CD7-E675-3048-86D3-3546A2F6B456}"/>
              </a:ext>
            </a:extLst>
          </p:cNvPr>
          <p:cNvSpPr>
            <a:spLocks noGrp="1"/>
          </p:cNvSpPr>
          <p:nvPr>
            <p:ph type="body" sz="quarter" idx="11" hasCustomPrompt="1"/>
          </p:nvPr>
        </p:nvSpPr>
        <p:spPr>
          <a:xfrm>
            <a:off x="6299835" y="4568602"/>
            <a:ext cx="5486400" cy="1645920"/>
          </a:xfrm>
        </p:spPr>
        <p:txBody>
          <a:bodyPr lIns="0" tIns="0" rIns="0" bIns="0" rtlCol="0">
            <a:noAutofit/>
          </a:bodyPr>
          <a:lstStyle>
            <a:lvl1pPr marL="0" indent="0">
              <a:buNone/>
              <a:defRPr lang="nl-NL" sz="2400" b="1" i="0">
                <a:solidFill>
                  <a:schemeClr val="tx2">
                    <a:lumMod val="75000"/>
                  </a:schemeClr>
                </a:solidFill>
                <a:latin typeface="+mn-lt"/>
              </a:defRPr>
            </a:lvl1pPr>
            <a:lvl2pPr>
              <a:defRPr lang="nl-NL" sz="4000"/>
            </a:lvl2pPr>
            <a:lvl3pPr>
              <a:defRPr lang="nl-NL" sz="4000"/>
            </a:lvl3pPr>
            <a:lvl4pPr>
              <a:defRPr lang="nl-NL" sz="4000"/>
            </a:lvl4pPr>
            <a:lvl5pPr>
              <a:defRPr lang="nl-NL" sz="4000"/>
            </a:lvl5pPr>
          </a:lstStyle>
          <a:p>
            <a:pPr lvl="0" rtl="0"/>
            <a:r>
              <a:rPr lang="nl-NL"/>
              <a:t>Klik om tekst toe te voegen</a:t>
            </a:r>
          </a:p>
        </p:txBody>
      </p:sp>
      <p:cxnSp>
        <p:nvCxnSpPr>
          <p:cNvPr id="7" name="Rechte verbindingslijn 6">
            <a:extLst>
              <a:ext uri="{FF2B5EF4-FFF2-40B4-BE49-F238E27FC236}">
                <a16:creationId xmlns:a16="http://schemas.microsoft.com/office/drawing/2014/main" id="{29169ED6-4B82-6844-119F-AC15CDF2D3E5}"/>
              </a:ext>
              <a:ext uri="{C183D7F6-B498-43B3-948B-1728B52AA6E4}">
                <adec:decorative xmlns:adec="http://schemas.microsoft.com/office/drawing/2017/decorative" val="1"/>
              </a:ext>
            </a:extLst>
          </p:cNvPr>
          <p:cNvCxnSpPr>
            <a:cxnSpLocks/>
          </p:cNvCxnSpPr>
          <p:nvPr userDrawn="1"/>
        </p:nvCxnSpPr>
        <p:spPr>
          <a:xfrm>
            <a:off x="6309360" y="3950208"/>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9879140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amenvatting 2">
    <p:bg>
      <p:bgPr>
        <a:solidFill>
          <a:schemeClr val="tx1"/>
        </a:solidFill>
        <a:effectLst/>
      </p:bgPr>
    </p:bg>
    <p:spTree>
      <p:nvGrpSpPr>
        <p:cNvPr id="1" name=""/>
        <p:cNvGrpSpPr/>
        <p:nvPr/>
      </p:nvGrpSpPr>
      <p:grpSpPr>
        <a:xfrm>
          <a:off x="0" y="0"/>
          <a:ext cx="0" cy="0"/>
          <a:chOff x="0" y="0"/>
          <a:chExt cx="0" cy="0"/>
        </a:xfrm>
      </p:grpSpPr>
      <p:cxnSp>
        <p:nvCxnSpPr>
          <p:cNvPr id="9" name="Rechte verbindingslijn 8">
            <a:extLst>
              <a:ext uri="{FF2B5EF4-FFF2-40B4-BE49-F238E27FC236}">
                <a16:creationId xmlns:a16="http://schemas.microsoft.com/office/drawing/2014/main" id="{C57F1500-1A16-D1EF-4F0C-030852B291FC}"/>
              </a:ext>
              <a:ext uri="{C183D7F6-B498-43B3-948B-1728B52AA6E4}">
                <adec:decorative xmlns:adec="http://schemas.microsoft.com/office/drawing/2017/decorative" val="1"/>
              </a:ext>
            </a:extLst>
          </p:cNvPr>
          <p:cNvCxnSpPr>
            <a:cxnSpLocks/>
          </p:cNvCxnSpPr>
          <p:nvPr userDrawn="1"/>
        </p:nvCxnSpPr>
        <p:spPr>
          <a:xfrm>
            <a:off x="594360" y="214884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grpSp>
        <p:nvGrpSpPr>
          <p:cNvPr id="10" name="Groep 9">
            <a:extLst>
              <a:ext uri="{FF2B5EF4-FFF2-40B4-BE49-F238E27FC236}">
                <a16:creationId xmlns:a16="http://schemas.microsoft.com/office/drawing/2014/main" id="{2D07A0BE-3890-193E-9439-F294E61A71B9}"/>
              </a:ext>
              <a:ext uri="{C183D7F6-B498-43B3-948B-1728B52AA6E4}">
                <adec:decorative xmlns:adec="http://schemas.microsoft.com/office/drawing/2017/decorative" val="1"/>
              </a:ext>
            </a:extLst>
          </p:cNvPr>
          <p:cNvGrpSpPr>
            <a:grpSpLocks/>
          </p:cNvGrpSpPr>
          <p:nvPr userDrawn="1"/>
        </p:nvGrpSpPr>
        <p:grpSpPr bwMode="auto">
          <a:xfrm rot="16200000" flipV="1">
            <a:off x="0" y="3900132"/>
            <a:ext cx="2959226" cy="2959226"/>
            <a:chOff x="0" y="12289"/>
            <a:chExt cx="3550" cy="3551"/>
          </a:xfrm>
        </p:grpSpPr>
        <p:sp>
          <p:nvSpPr>
            <p:cNvPr id="11" name="Vrije vorm 19">
              <a:extLst>
                <a:ext uri="{FF2B5EF4-FFF2-40B4-BE49-F238E27FC236}">
                  <a16:creationId xmlns:a16="http://schemas.microsoft.com/office/drawing/2014/main" id="{C05217ED-C258-E6CE-BA7F-28A6EA41BCD3}"/>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12" name="Vrije vorm 20">
              <a:extLst>
                <a:ext uri="{FF2B5EF4-FFF2-40B4-BE49-F238E27FC236}">
                  <a16:creationId xmlns:a16="http://schemas.microsoft.com/office/drawing/2014/main" id="{F3E11A1F-14DD-BA35-D7D7-4D4ADEAA3484}"/>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13" name="Vrije vorm 21">
              <a:extLst>
                <a:ext uri="{FF2B5EF4-FFF2-40B4-BE49-F238E27FC236}">
                  <a16:creationId xmlns:a16="http://schemas.microsoft.com/office/drawing/2014/main" id="{F14541B0-973F-7E21-1019-D2FB83C8C0D0}"/>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grpSp>
      <p:sp>
        <p:nvSpPr>
          <p:cNvPr id="32" name="Titel 1">
            <a:extLst>
              <a:ext uri="{FF2B5EF4-FFF2-40B4-BE49-F238E27FC236}">
                <a16:creationId xmlns:a16="http://schemas.microsoft.com/office/drawing/2014/main" id="{467E05B6-B7CB-1E4F-96BA-4B8CFE8B63D9}"/>
              </a:ext>
            </a:extLst>
          </p:cNvPr>
          <p:cNvSpPr>
            <a:spLocks noGrp="1"/>
          </p:cNvSpPr>
          <p:nvPr>
            <p:ph type="title" hasCustomPrompt="1"/>
          </p:nvPr>
        </p:nvSpPr>
        <p:spPr>
          <a:xfrm>
            <a:off x="594360" y="102875"/>
            <a:ext cx="10873740" cy="1680205"/>
          </a:xfrm>
          <a:prstGeom prst="rect">
            <a:avLst/>
          </a:prstGeom>
        </p:spPr>
        <p:txBody>
          <a:bodyPr lIns="0" tIns="0" rIns="0" bIns="0" rtlCol="0" anchor="b" anchorCtr="0">
            <a:noAutofit/>
          </a:bodyPr>
          <a:lstStyle>
            <a:lvl1pPr>
              <a:defRPr lang="nl-NL" sz="4400" b="1" i="0">
                <a:latin typeface="+mj-lt"/>
              </a:defRPr>
            </a:lvl1pPr>
          </a:lstStyle>
          <a:p>
            <a:pPr rtl="0"/>
            <a:r>
              <a:rPr lang="nl-NL"/>
              <a:t>Klik om titel toe te voegen </a:t>
            </a:r>
          </a:p>
        </p:txBody>
      </p:sp>
      <p:sp>
        <p:nvSpPr>
          <p:cNvPr id="2" name="Tijdelijke aanduiding voor inhoud 5">
            <a:extLst>
              <a:ext uri="{FF2B5EF4-FFF2-40B4-BE49-F238E27FC236}">
                <a16:creationId xmlns:a16="http://schemas.microsoft.com/office/drawing/2014/main" id="{F6FE0DC0-B0D7-F4D6-8038-177AD7A8C211}"/>
              </a:ext>
            </a:extLst>
          </p:cNvPr>
          <p:cNvSpPr>
            <a:spLocks noGrp="1"/>
          </p:cNvSpPr>
          <p:nvPr>
            <p:ph sz="quarter" idx="13" hasCustomPrompt="1"/>
          </p:nvPr>
        </p:nvSpPr>
        <p:spPr>
          <a:xfrm>
            <a:off x="3657600" y="2282008"/>
            <a:ext cx="7810500" cy="3699328"/>
          </a:xfrm>
        </p:spPr>
        <p:txBody>
          <a:bodyPr lIns="0" tIns="228600" rIns="0" bIns="0" rtlCol="0">
            <a:normAutofit/>
          </a:bodyPr>
          <a:lstStyle>
            <a:lvl1pPr marL="283464" indent="-283464">
              <a:spcBef>
                <a:spcPts val="1800"/>
              </a:spcBef>
              <a:buFont typeface="Arial" panose="020B0604020202020204" pitchFamily="34" charset="0"/>
              <a:buChar char="•"/>
              <a:defRPr lang="nl-NL" sz="2000"/>
            </a:lvl1pPr>
            <a:lvl2pPr indent="-283464">
              <a:spcBef>
                <a:spcPts val="1800"/>
              </a:spcBef>
              <a:defRPr lang="nl-NL" sz="2000"/>
            </a:lvl2pPr>
            <a:lvl3pPr indent="-283464">
              <a:spcBef>
                <a:spcPts val="1800"/>
              </a:spcBef>
              <a:defRPr lang="nl-NL" sz="2000"/>
            </a:lvl3pPr>
            <a:lvl4pPr indent="-283464">
              <a:spcBef>
                <a:spcPts val="1800"/>
              </a:spcBef>
              <a:defRPr lang="nl-NL" sz="2000"/>
            </a:lvl4pPr>
            <a:lvl5pPr indent="-283464">
              <a:spcBef>
                <a:spcPts val="1800"/>
              </a:spcBef>
              <a:defRPr lang="nl-NL" sz="2000"/>
            </a:lvl5pPr>
          </a:lstStyle>
          <a:p>
            <a:pPr lvl="0" rtl="0"/>
            <a:r>
              <a:rPr lang="nl-NL"/>
              <a:t>Klik om inhoud toe te voegen</a:t>
            </a:r>
          </a:p>
          <a:p>
            <a:pPr lvl="1" rtl="0"/>
            <a:r>
              <a:rPr lang="nl-NL"/>
              <a:t>Tweede niveau</a:t>
            </a:r>
          </a:p>
          <a:p>
            <a:pPr lvl="2" rtl="0"/>
            <a:r>
              <a:rPr lang="nl-NL"/>
              <a:t>Derde niveau</a:t>
            </a:r>
          </a:p>
          <a:p>
            <a:pPr lvl="3" rtl="0"/>
            <a:r>
              <a:rPr lang="nl-NL"/>
              <a:t>Vierde niveau</a:t>
            </a:r>
          </a:p>
          <a:p>
            <a:pPr lvl="4" rtl="0"/>
            <a:r>
              <a:rPr lang="nl-NL"/>
              <a:t>Vijfde niveau</a:t>
            </a:r>
          </a:p>
        </p:txBody>
      </p:sp>
      <p:sp>
        <p:nvSpPr>
          <p:cNvPr id="8" name="Tijdelijke aanduiding voor dianummer 7">
            <a:extLst>
              <a:ext uri="{FF2B5EF4-FFF2-40B4-BE49-F238E27FC236}">
                <a16:creationId xmlns:a16="http://schemas.microsoft.com/office/drawing/2014/main" id="{7ED58739-4346-5104-B1AC-89ED035912AF}"/>
              </a:ext>
            </a:extLst>
          </p:cNvPr>
          <p:cNvSpPr>
            <a:spLocks noGrp="1"/>
          </p:cNvSpPr>
          <p:nvPr>
            <p:ph type="sldNum" sz="quarter" idx="22"/>
          </p:nvPr>
        </p:nvSpPr>
        <p:spPr/>
        <p:txBody>
          <a:bodyPr rtlCol="0"/>
          <a:lstStyle>
            <a:defPPr>
              <a:defRPr lang="nl-NL"/>
            </a:defPPr>
          </a:lstStyle>
          <a:p>
            <a:pPr rtl="0"/>
            <a:fld id="{294A09A9-5501-47C1-A89A-A340965A2BE2}" type="slidenum">
              <a:rPr lang="nl-NL" smtClean="0"/>
              <a:pPr rtl="0"/>
              <a:t>‹#›</a:t>
            </a:fld>
            <a:endParaRPr lang="nl-NL">
              <a:latin typeface="+mn-lt"/>
            </a:endParaRPr>
          </a:p>
        </p:txBody>
      </p:sp>
      <p:sp>
        <p:nvSpPr>
          <p:cNvPr id="5" name="Tijdelijke aanduiding voor datum 4">
            <a:extLst>
              <a:ext uri="{FF2B5EF4-FFF2-40B4-BE49-F238E27FC236}">
                <a16:creationId xmlns:a16="http://schemas.microsoft.com/office/drawing/2014/main" id="{E9272B8D-F380-9F1A-C8E6-BDD2352B1763}"/>
              </a:ext>
            </a:extLst>
          </p:cNvPr>
          <p:cNvSpPr>
            <a:spLocks noGrp="1"/>
          </p:cNvSpPr>
          <p:nvPr>
            <p:ph type="dt" sz="half" idx="21"/>
          </p:nvPr>
        </p:nvSpPr>
        <p:spPr/>
        <p:txBody>
          <a:bodyPr rtlCol="0"/>
          <a:lstStyle>
            <a:defPPr>
              <a:defRPr lang="nl-NL"/>
            </a:defPPr>
          </a:lstStyle>
          <a:p>
            <a:pPr rtl="0"/>
            <a:endParaRPr lang="nl-NL">
              <a:latin typeface="+mn-lt"/>
            </a:endParaRPr>
          </a:p>
        </p:txBody>
      </p:sp>
    </p:spTree>
    <p:extLst>
      <p:ext uri="{BB962C8B-B14F-4D97-AF65-F5344CB8AC3E}">
        <p14:creationId xmlns:p14="http://schemas.microsoft.com/office/powerpoint/2010/main" val="1402964143"/>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pos="600">
          <p15:clr>
            <a:srgbClr val="FBAE40"/>
          </p15:clr>
        </p15:guide>
        <p15:guide id="2" pos="7080">
          <p15:clr>
            <a:srgbClr val="FBAE40"/>
          </p15:clr>
        </p15:guide>
        <p15:guide id="3" pos="2304">
          <p15:clr>
            <a:srgbClr val="FBAE40"/>
          </p15:clr>
        </p15:guide>
        <p15:guide id="4" pos="5736">
          <p15:clr>
            <a:srgbClr val="FBAE40"/>
          </p15:clr>
        </p15:guide>
        <p15:guide id="5" pos="1944">
          <p15:clr>
            <a:srgbClr val="FBAE40"/>
          </p15:clr>
        </p15:guide>
        <p15:guide id="6" pos="4008">
          <p15:clr>
            <a:srgbClr val="FBAE40"/>
          </p15:clr>
        </p15:guide>
        <p15:guide id="7" orient="horz" pos="1224">
          <p15:clr>
            <a:srgbClr val="FBAE40"/>
          </p15:clr>
        </p15:guide>
        <p15:guide id="8" orient="horz" pos="1440">
          <p15:clr>
            <a:srgbClr val="FBAE40"/>
          </p15:clr>
        </p15:guide>
        <p15:guide id="9" orient="horz" pos="552">
          <p15:clr>
            <a:srgbClr val="FBAE40"/>
          </p15:clr>
        </p15:guide>
        <p15:guide id="10" pos="5352">
          <p15:clr>
            <a:srgbClr val="FBAE40"/>
          </p15:clr>
        </p15:guide>
        <p15:guide id="11" pos="3648">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el">
    <p:bg>
      <p:bgPr>
        <a:solidFill>
          <a:schemeClr val="tx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3B6987D-0137-DE42-B76B-FF621E808D90}"/>
              </a:ext>
            </a:extLst>
          </p:cNvPr>
          <p:cNvSpPr>
            <a:spLocks noGrp="1"/>
          </p:cNvSpPr>
          <p:nvPr>
            <p:ph type="ctrTitle" hasCustomPrompt="1"/>
          </p:nvPr>
        </p:nvSpPr>
        <p:spPr>
          <a:xfrm>
            <a:off x="6309904" y="411479"/>
            <a:ext cx="5486400" cy="3291840"/>
          </a:xfrm>
          <a:prstGeom prst="rect">
            <a:avLst/>
          </a:prstGeom>
        </p:spPr>
        <p:txBody>
          <a:bodyPr lIns="0" tIns="0" rIns="0" bIns="0" rtlCol="0" anchor="b">
            <a:noAutofit/>
          </a:bodyPr>
          <a:lstStyle>
            <a:lvl1pPr algn="l">
              <a:lnSpc>
                <a:spcPct val="80000"/>
              </a:lnSpc>
              <a:defRPr lang="nl-NL" sz="6000" b="1" i="0" spc="100" baseline="0">
                <a:solidFill>
                  <a:schemeClr val="bg1"/>
                </a:solidFill>
                <a:latin typeface="+mj-lt"/>
              </a:defRPr>
            </a:lvl1pPr>
          </a:lstStyle>
          <a:p>
            <a:pPr rtl="0"/>
            <a:r>
              <a:rPr lang="nl-NL"/>
              <a:t>Klik om titel toe te voegen </a:t>
            </a:r>
          </a:p>
        </p:txBody>
      </p:sp>
      <p:grpSp>
        <p:nvGrpSpPr>
          <p:cNvPr id="9" name="Groep 8">
            <a:extLst>
              <a:ext uri="{FF2B5EF4-FFF2-40B4-BE49-F238E27FC236}">
                <a16:creationId xmlns:a16="http://schemas.microsoft.com/office/drawing/2014/main" id="{C26C18C3-ED25-DD4B-BA72-24932D54DE37}"/>
              </a:ext>
              <a:ext uri="{C183D7F6-B498-43B3-948B-1728B52AA6E4}">
                <adec:decorative xmlns:adec="http://schemas.microsoft.com/office/drawing/2017/decorative" val="1"/>
              </a:ext>
            </a:extLst>
          </p:cNvPr>
          <p:cNvGrpSpPr>
            <a:grpSpLocks/>
          </p:cNvGrpSpPr>
          <p:nvPr userDrawn="1"/>
        </p:nvGrpSpPr>
        <p:grpSpPr bwMode="auto">
          <a:xfrm>
            <a:off x="1" y="758752"/>
            <a:ext cx="6099248" cy="6099248"/>
            <a:chOff x="0" y="12289"/>
            <a:chExt cx="3550" cy="3551"/>
          </a:xfrm>
        </p:grpSpPr>
        <p:sp>
          <p:nvSpPr>
            <p:cNvPr id="10" name="Vrije vorm 9">
              <a:extLst>
                <a:ext uri="{FF2B5EF4-FFF2-40B4-BE49-F238E27FC236}">
                  <a16:creationId xmlns:a16="http://schemas.microsoft.com/office/drawing/2014/main" id="{C07CC263-2515-F147-8CC5-F8E9FF9FA8E4}"/>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11" name="Vrije vorm 10">
              <a:extLst>
                <a:ext uri="{FF2B5EF4-FFF2-40B4-BE49-F238E27FC236}">
                  <a16:creationId xmlns:a16="http://schemas.microsoft.com/office/drawing/2014/main" id="{43B40037-7481-524B-8685-404D965690F2}"/>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12" name="Vrije vorm 11">
              <a:extLst>
                <a:ext uri="{FF2B5EF4-FFF2-40B4-BE49-F238E27FC236}">
                  <a16:creationId xmlns:a16="http://schemas.microsoft.com/office/drawing/2014/main" id="{7B759713-8408-EE47-9394-3DA6F5E4B624}"/>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grpSp>
      <p:cxnSp>
        <p:nvCxnSpPr>
          <p:cNvPr id="13" name="Rechte verbindingslijn 12">
            <a:extLst>
              <a:ext uri="{FF2B5EF4-FFF2-40B4-BE49-F238E27FC236}">
                <a16:creationId xmlns:a16="http://schemas.microsoft.com/office/drawing/2014/main" id="{A69706A2-3726-FE4E-B923-E75D48597816}"/>
              </a:ext>
              <a:ext uri="{C183D7F6-B498-43B3-948B-1728B52AA6E4}">
                <adec:decorative xmlns:adec="http://schemas.microsoft.com/office/drawing/2017/decorative" val="1"/>
              </a:ext>
            </a:extLst>
          </p:cNvPr>
          <p:cNvCxnSpPr>
            <a:cxnSpLocks/>
          </p:cNvCxnSpPr>
          <p:nvPr userDrawn="1"/>
        </p:nvCxnSpPr>
        <p:spPr>
          <a:xfrm>
            <a:off x="6309360" y="3950208"/>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
        <p:nvSpPr>
          <p:cNvPr id="18" name="Tijdelijke aanduiding voor tekst 29">
            <a:extLst>
              <a:ext uri="{FF2B5EF4-FFF2-40B4-BE49-F238E27FC236}">
                <a16:creationId xmlns:a16="http://schemas.microsoft.com/office/drawing/2014/main" id="{276A9CD7-E675-3048-86D3-3546A2F6B456}"/>
              </a:ext>
            </a:extLst>
          </p:cNvPr>
          <p:cNvSpPr>
            <a:spLocks noGrp="1"/>
          </p:cNvSpPr>
          <p:nvPr>
            <p:ph type="body" sz="quarter" idx="11" hasCustomPrompt="1"/>
          </p:nvPr>
        </p:nvSpPr>
        <p:spPr>
          <a:xfrm>
            <a:off x="6309905" y="4549552"/>
            <a:ext cx="5486400" cy="1645920"/>
          </a:xfrm>
        </p:spPr>
        <p:txBody>
          <a:bodyPr lIns="0" tIns="0" rIns="0" bIns="0" rtlCol="0">
            <a:noAutofit/>
          </a:bodyPr>
          <a:lstStyle>
            <a:lvl1pPr marL="0" indent="0">
              <a:buNone/>
              <a:defRPr lang="nl-NL" sz="2400" b="1" i="0">
                <a:solidFill>
                  <a:schemeClr val="tx2">
                    <a:lumMod val="75000"/>
                  </a:schemeClr>
                </a:solidFill>
                <a:latin typeface="+mn-lt"/>
              </a:defRPr>
            </a:lvl1pPr>
            <a:lvl2pPr>
              <a:defRPr lang="nl-NL" sz="4000"/>
            </a:lvl2pPr>
            <a:lvl3pPr>
              <a:defRPr lang="nl-NL" sz="4000"/>
            </a:lvl3pPr>
            <a:lvl4pPr>
              <a:defRPr lang="nl-NL" sz="4000"/>
            </a:lvl4pPr>
            <a:lvl5pPr>
              <a:defRPr lang="nl-NL" sz="4000"/>
            </a:lvl5pPr>
          </a:lstStyle>
          <a:p>
            <a:pPr lvl="0" rtl="0"/>
            <a:r>
              <a:rPr lang="nl-NL"/>
              <a:t>Klik om tekst toe te voegen</a:t>
            </a:r>
          </a:p>
        </p:txBody>
      </p:sp>
    </p:spTree>
    <p:extLst>
      <p:ext uri="{BB962C8B-B14F-4D97-AF65-F5344CB8AC3E}">
        <p14:creationId xmlns:p14="http://schemas.microsoft.com/office/powerpoint/2010/main" val="2027108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el en twee inhoud 2">
    <p:bg>
      <p:bgPr>
        <a:solidFill>
          <a:schemeClr val="tx1"/>
        </a:solidFill>
        <a:effectLst/>
      </p:bgPr>
    </p:bg>
    <p:spTree>
      <p:nvGrpSpPr>
        <p:cNvPr id="1" name=""/>
        <p:cNvGrpSpPr/>
        <p:nvPr/>
      </p:nvGrpSpPr>
      <p:grpSpPr>
        <a:xfrm>
          <a:off x="0" y="0"/>
          <a:ext cx="0" cy="0"/>
          <a:chOff x="0" y="0"/>
          <a:chExt cx="0" cy="0"/>
        </a:xfrm>
      </p:grpSpPr>
      <p:grpSp>
        <p:nvGrpSpPr>
          <p:cNvPr id="11" name="Groep 10">
            <a:extLst>
              <a:ext uri="{FF2B5EF4-FFF2-40B4-BE49-F238E27FC236}">
                <a16:creationId xmlns:a16="http://schemas.microsoft.com/office/drawing/2014/main" id="{C97D5AF2-684A-4A8D-3D82-B57D7AC44677}"/>
              </a:ext>
              <a:ext uri="{C183D7F6-B498-43B3-948B-1728B52AA6E4}">
                <adec:decorative xmlns:adec="http://schemas.microsoft.com/office/drawing/2017/decorative" val="1"/>
              </a:ext>
            </a:extLst>
          </p:cNvPr>
          <p:cNvGrpSpPr>
            <a:grpSpLocks/>
          </p:cNvGrpSpPr>
          <p:nvPr userDrawn="1"/>
        </p:nvGrpSpPr>
        <p:grpSpPr bwMode="auto">
          <a:xfrm rot="10800000">
            <a:off x="8870040" y="0"/>
            <a:ext cx="3325208" cy="3325208"/>
            <a:chOff x="0" y="12289"/>
            <a:chExt cx="3550" cy="3551"/>
          </a:xfrm>
        </p:grpSpPr>
        <p:sp>
          <p:nvSpPr>
            <p:cNvPr id="12" name="Vrije vorm 4">
              <a:extLst>
                <a:ext uri="{FF2B5EF4-FFF2-40B4-BE49-F238E27FC236}">
                  <a16:creationId xmlns:a16="http://schemas.microsoft.com/office/drawing/2014/main" id="{8CF5F650-F8F0-F4FE-44DA-1F14ADE428B2}"/>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13" name="Vrije vorm 5">
              <a:extLst>
                <a:ext uri="{FF2B5EF4-FFF2-40B4-BE49-F238E27FC236}">
                  <a16:creationId xmlns:a16="http://schemas.microsoft.com/office/drawing/2014/main" id="{18870924-E47D-404F-59B5-BD1C58F7B04C}"/>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14" name="Vrije vorm 7">
              <a:extLst>
                <a:ext uri="{FF2B5EF4-FFF2-40B4-BE49-F238E27FC236}">
                  <a16:creationId xmlns:a16="http://schemas.microsoft.com/office/drawing/2014/main" id="{80806A65-E4FC-2F52-65B3-CC181E620C29}"/>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grpSp>
      <p:sp>
        <p:nvSpPr>
          <p:cNvPr id="16" name="Titel 1">
            <a:extLst>
              <a:ext uri="{FF2B5EF4-FFF2-40B4-BE49-F238E27FC236}">
                <a16:creationId xmlns:a16="http://schemas.microsoft.com/office/drawing/2014/main" id="{109B023A-F28F-184D-BA48-3F1C0502AE0A}"/>
              </a:ext>
            </a:extLst>
          </p:cNvPr>
          <p:cNvSpPr>
            <a:spLocks noGrp="1"/>
          </p:cNvSpPr>
          <p:nvPr>
            <p:ph type="title" hasCustomPrompt="1"/>
          </p:nvPr>
        </p:nvSpPr>
        <p:spPr>
          <a:xfrm>
            <a:off x="594360" y="278129"/>
            <a:ext cx="9778365" cy="1494596"/>
          </a:xfrm>
          <a:prstGeom prst="rect">
            <a:avLst/>
          </a:prstGeom>
        </p:spPr>
        <p:txBody>
          <a:bodyPr lIns="0" tIns="0" rIns="0" bIns="0" rtlCol="0" anchor="b" anchorCtr="0">
            <a:noAutofit/>
          </a:bodyPr>
          <a:lstStyle>
            <a:lvl1pPr>
              <a:defRPr lang="nl-NL" sz="4400" b="1" i="0">
                <a:solidFill>
                  <a:schemeClr val="bg1"/>
                </a:solidFill>
                <a:latin typeface="+mj-lt"/>
              </a:defRPr>
            </a:lvl1pPr>
          </a:lstStyle>
          <a:p>
            <a:pPr rtl="0"/>
            <a:r>
              <a:rPr lang="nl-NL"/>
              <a:t>Klik om titel toe te voegen </a:t>
            </a:r>
          </a:p>
        </p:txBody>
      </p:sp>
      <p:sp>
        <p:nvSpPr>
          <p:cNvPr id="2" name="Tijdelijke aanduiding voor inhoud 5">
            <a:extLst>
              <a:ext uri="{FF2B5EF4-FFF2-40B4-BE49-F238E27FC236}">
                <a16:creationId xmlns:a16="http://schemas.microsoft.com/office/drawing/2014/main" id="{F14DA3C5-63E4-BAFB-1D68-47F71EEEE538}"/>
              </a:ext>
            </a:extLst>
          </p:cNvPr>
          <p:cNvSpPr>
            <a:spLocks noGrp="1"/>
          </p:cNvSpPr>
          <p:nvPr>
            <p:ph sz="quarter" idx="15" hasCustomPrompt="1"/>
          </p:nvPr>
        </p:nvSpPr>
        <p:spPr>
          <a:xfrm>
            <a:off x="594360" y="2676525"/>
            <a:ext cx="4490827" cy="3597470"/>
          </a:xfrm>
        </p:spPr>
        <p:txBody>
          <a:bodyPr lIns="0" tIns="45720" rIns="0" bIns="0" rtlCol="0">
            <a:normAutofit/>
          </a:bodyPr>
          <a:lstStyle>
            <a:lvl1pPr marL="0" indent="0">
              <a:spcBef>
                <a:spcPts val="1800"/>
              </a:spcBef>
              <a:buFont typeface="Arial" panose="020B0604020202020204" pitchFamily="34" charset="0"/>
              <a:buNone/>
              <a:defRPr lang="nl-NL" sz="2000"/>
            </a:lvl1pPr>
            <a:lvl2pPr marL="283464" indent="-283464">
              <a:spcBef>
                <a:spcPts val="1800"/>
              </a:spcBef>
              <a:defRPr lang="nl-NL" sz="2000"/>
            </a:lvl2pPr>
            <a:lvl3pPr marL="594360" indent="-283464">
              <a:spcBef>
                <a:spcPts val="1800"/>
              </a:spcBef>
              <a:defRPr lang="nl-NL" sz="2000"/>
            </a:lvl3pPr>
            <a:lvl4pPr marL="822960" indent="-283464">
              <a:spcBef>
                <a:spcPts val="1800"/>
              </a:spcBef>
              <a:defRPr lang="nl-NL" sz="2000"/>
            </a:lvl4pPr>
            <a:lvl5pPr marL="1005840" indent="-283464">
              <a:spcBef>
                <a:spcPts val="1800"/>
              </a:spcBef>
              <a:defRPr lang="nl-NL" sz="2000"/>
            </a:lvl5pPr>
          </a:lstStyle>
          <a:p>
            <a:pPr lvl="0" rtl="0"/>
            <a:r>
              <a:rPr lang="nl-NL"/>
              <a:t>Klik om inhoud toe te voegen</a:t>
            </a:r>
          </a:p>
          <a:p>
            <a:pPr lvl="1" rtl="0"/>
            <a:r>
              <a:rPr lang="nl-NL"/>
              <a:t>Tweede niveau</a:t>
            </a:r>
          </a:p>
          <a:p>
            <a:pPr lvl="2" rtl="0"/>
            <a:r>
              <a:rPr lang="nl-NL"/>
              <a:t>Derde niveau</a:t>
            </a:r>
          </a:p>
          <a:p>
            <a:pPr lvl="3" rtl="0"/>
            <a:r>
              <a:rPr lang="nl-NL"/>
              <a:t>Vierde niveau</a:t>
            </a:r>
          </a:p>
          <a:p>
            <a:pPr lvl="4" rtl="0"/>
            <a:r>
              <a:rPr lang="nl-NL"/>
              <a:t>Vijfde niveau</a:t>
            </a:r>
          </a:p>
        </p:txBody>
      </p:sp>
      <p:sp>
        <p:nvSpPr>
          <p:cNvPr id="3" name="Tijdelijke aanduiding voor inhoud 5">
            <a:extLst>
              <a:ext uri="{FF2B5EF4-FFF2-40B4-BE49-F238E27FC236}">
                <a16:creationId xmlns:a16="http://schemas.microsoft.com/office/drawing/2014/main" id="{BD11386D-847E-8CF5-E56A-42E80A65A089}"/>
              </a:ext>
            </a:extLst>
          </p:cNvPr>
          <p:cNvSpPr>
            <a:spLocks noGrp="1"/>
          </p:cNvSpPr>
          <p:nvPr>
            <p:ph sz="quarter" idx="16" hasCustomPrompt="1"/>
          </p:nvPr>
        </p:nvSpPr>
        <p:spPr>
          <a:xfrm>
            <a:off x="5881898" y="2676525"/>
            <a:ext cx="4490827" cy="3597470"/>
          </a:xfrm>
        </p:spPr>
        <p:txBody>
          <a:bodyPr lIns="0" tIns="45720" rIns="0" bIns="0" rtlCol="0">
            <a:normAutofit/>
          </a:bodyPr>
          <a:lstStyle>
            <a:lvl1pPr marL="0" indent="0">
              <a:spcBef>
                <a:spcPts val="1800"/>
              </a:spcBef>
              <a:buFont typeface="Arial" panose="020B0604020202020204" pitchFamily="34" charset="0"/>
              <a:buNone/>
              <a:defRPr lang="nl-NL" sz="2000"/>
            </a:lvl1pPr>
            <a:lvl2pPr marL="283464" indent="-283464">
              <a:spcBef>
                <a:spcPts val="1800"/>
              </a:spcBef>
              <a:defRPr lang="nl-NL" sz="2000"/>
            </a:lvl2pPr>
            <a:lvl3pPr marL="548640" indent="-283464">
              <a:spcBef>
                <a:spcPts val="1800"/>
              </a:spcBef>
              <a:defRPr lang="nl-NL" sz="2000"/>
            </a:lvl3pPr>
            <a:lvl4pPr marL="822960" indent="-283464">
              <a:spcBef>
                <a:spcPts val="1800"/>
              </a:spcBef>
              <a:defRPr lang="nl-NL" sz="2000"/>
            </a:lvl4pPr>
            <a:lvl5pPr marL="1005840" indent="-283464">
              <a:spcBef>
                <a:spcPts val="1800"/>
              </a:spcBef>
              <a:defRPr lang="nl-NL" sz="2000"/>
            </a:lvl5pPr>
          </a:lstStyle>
          <a:p>
            <a:pPr lvl="0" rtl="0"/>
            <a:r>
              <a:rPr lang="nl-NL"/>
              <a:t>Klik om inhoud toe te voegen</a:t>
            </a:r>
          </a:p>
          <a:p>
            <a:pPr lvl="1" rtl="0"/>
            <a:r>
              <a:rPr lang="nl-NL"/>
              <a:t>Tweede niveau</a:t>
            </a:r>
          </a:p>
          <a:p>
            <a:pPr lvl="2" rtl="0"/>
            <a:r>
              <a:rPr lang="nl-NL"/>
              <a:t>Derde niveau</a:t>
            </a:r>
          </a:p>
          <a:p>
            <a:pPr lvl="3" rtl="0"/>
            <a:r>
              <a:rPr lang="nl-NL"/>
              <a:t>Vierde niveau</a:t>
            </a:r>
          </a:p>
          <a:p>
            <a:pPr lvl="4" rtl="0"/>
            <a:r>
              <a:rPr lang="nl-NL"/>
              <a:t>Vijfde niveau</a:t>
            </a:r>
          </a:p>
        </p:txBody>
      </p:sp>
      <p:sp>
        <p:nvSpPr>
          <p:cNvPr id="10" name="Tijdelijke aanduiding voor dianumm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rtlCol="0"/>
          <a:lstStyle>
            <a:defPPr>
              <a:defRPr lang="nl-NL"/>
            </a:defPPr>
          </a:lstStyle>
          <a:p>
            <a:pPr rtl="0"/>
            <a:fld id="{294A09A9-5501-47C1-A89A-A340965A2BE2}" type="slidenum">
              <a:rPr lang="nl-NL" smtClean="0"/>
              <a:pPr rtl="0"/>
              <a:t>‹#›</a:t>
            </a:fld>
            <a:endParaRPr lang="nl-NL">
              <a:latin typeface="+mn-lt"/>
            </a:endParaRPr>
          </a:p>
        </p:txBody>
      </p:sp>
      <p:sp>
        <p:nvSpPr>
          <p:cNvPr id="8" name="Tijdelijke aanduiding voor datum 7">
            <a:extLst>
              <a:ext uri="{FF2B5EF4-FFF2-40B4-BE49-F238E27FC236}">
                <a16:creationId xmlns:a16="http://schemas.microsoft.com/office/drawing/2014/main" id="{C5EA2E64-5690-A56B-7051-476EC7BADA55}"/>
              </a:ext>
            </a:extLst>
          </p:cNvPr>
          <p:cNvSpPr>
            <a:spLocks noGrp="1"/>
          </p:cNvSpPr>
          <p:nvPr>
            <p:ph type="dt" sz="half" idx="11"/>
          </p:nvPr>
        </p:nvSpPr>
        <p:spPr/>
        <p:txBody>
          <a:bodyPr rtlCol="0"/>
          <a:lstStyle>
            <a:defPPr>
              <a:defRPr lang="nl-NL"/>
            </a:defPPr>
          </a:lstStyle>
          <a:p>
            <a:pPr rtl="0"/>
            <a:endParaRPr lang="nl-NL">
              <a:latin typeface="+mn-lt"/>
            </a:endParaRPr>
          </a:p>
        </p:txBody>
      </p:sp>
      <p:cxnSp>
        <p:nvCxnSpPr>
          <p:cNvPr id="4" name="Rechte verbindingslijn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594360" y="214884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941056953"/>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el en inhoud ">
    <p:bg>
      <p:bgPr>
        <a:solidFill>
          <a:schemeClr val="tx1"/>
        </a:solidFill>
        <a:effectLst/>
      </p:bgPr>
    </p:bg>
    <p:spTree>
      <p:nvGrpSpPr>
        <p:cNvPr id="1" name=""/>
        <p:cNvGrpSpPr/>
        <p:nvPr/>
      </p:nvGrpSpPr>
      <p:grpSpPr>
        <a:xfrm>
          <a:off x="0" y="0"/>
          <a:ext cx="0" cy="0"/>
          <a:chOff x="0" y="0"/>
          <a:chExt cx="0" cy="0"/>
        </a:xfrm>
      </p:grpSpPr>
      <p:grpSp>
        <p:nvGrpSpPr>
          <p:cNvPr id="11" name="Groep 10">
            <a:extLst>
              <a:ext uri="{FF2B5EF4-FFF2-40B4-BE49-F238E27FC236}">
                <a16:creationId xmlns:a16="http://schemas.microsoft.com/office/drawing/2014/main" id="{42E558A9-6DD6-E21D-3A8F-6707E1DD19F1}"/>
              </a:ext>
              <a:ext uri="{C183D7F6-B498-43B3-948B-1728B52AA6E4}">
                <adec:decorative xmlns:adec="http://schemas.microsoft.com/office/drawing/2017/decorative" val="1"/>
              </a:ext>
            </a:extLst>
          </p:cNvPr>
          <p:cNvGrpSpPr/>
          <p:nvPr userDrawn="1"/>
        </p:nvGrpSpPr>
        <p:grpSpPr>
          <a:xfrm>
            <a:off x="6362700" y="0"/>
            <a:ext cx="5829298" cy="3235602"/>
            <a:chOff x="5612972" y="1"/>
            <a:chExt cx="6615961" cy="3672246"/>
          </a:xfrm>
        </p:grpSpPr>
        <p:sp>
          <p:nvSpPr>
            <p:cNvPr id="12" name="AutoVorm 24">
              <a:extLst>
                <a:ext uri="{FF2B5EF4-FFF2-40B4-BE49-F238E27FC236}">
                  <a16:creationId xmlns:a16="http://schemas.microsoft.com/office/drawing/2014/main" id="{3FC994E4-318C-1E66-B4E4-8F8FD08E098F}"/>
                </a:ext>
              </a:extLst>
            </p:cNvPr>
            <p:cNvSpPr>
              <a:spLocks/>
            </p:cNvSpPr>
            <p:nvPr/>
          </p:nvSpPr>
          <p:spPr bwMode="auto">
            <a:xfrm>
              <a:off x="5612972" y="1"/>
              <a:ext cx="4408998" cy="3672246"/>
            </a:xfrm>
            <a:custGeom>
              <a:avLst/>
              <a:gdLst>
                <a:gd name="T0" fmla="+- 0 8372 6586"/>
                <a:gd name="T1" fmla="*/ T0 w 3578"/>
                <a:gd name="T2" fmla="*/ 591 h 2980"/>
                <a:gd name="T3" fmla="+- 0 7780 6586"/>
                <a:gd name="T4" fmla="*/ T3 w 3578"/>
                <a:gd name="T5" fmla="*/ 0 h 2980"/>
                <a:gd name="T6" fmla="+- 0 6586 6586"/>
                <a:gd name="T7" fmla="*/ T6 w 3578"/>
                <a:gd name="T8" fmla="*/ 0 h 2980"/>
                <a:gd name="T9" fmla="+- 0 7774 6586"/>
                <a:gd name="T10" fmla="*/ T9 w 3578"/>
                <a:gd name="T11" fmla="*/ 1188 h 2980"/>
                <a:gd name="T12" fmla="+- 0 8372 6586"/>
                <a:gd name="T13" fmla="*/ T12 w 3578"/>
                <a:gd name="T14" fmla="*/ 591 h 2980"/>
                <a:gd name="T15" fmla="+- 0 10163 6586"/>
                <a:gd name="T16" fmla="*/ T15 w 3578"/>
                <a:gd name="T17" fmla="*/ 2383 h 2980"/>
                <a:gd name="T18" fmla="+- 0 9566 6586"/>
                <a:gd name="T19" fmla="*/ T18 w 3578"/>
                <a:gd name="T20" fmla="*/ 1786 h 2980"/>
                <a:gd name="T21" fmla="+- 0 8969 6586"/>
                <a:gd name="T22" fmla="*/ T21 w 3578"/>
                <a:gd name="T23" fmla="*/ 2383 h 2980"/>
                <a:gd name="T24" fmla="+- 0 9566 6586"/>
                <a:gd name="T25" fmla="*/ T24 w 3578"/>
                <a:gd name="T26" fmla="*/ 2980 h 2980"/>
                <a:gd name="T27" fmla="+- 0 10163 6586"/>
                <a:gd name="T28" fmla="*/ T27 w 3578"/>
                <a:gd name="T29" fmla="*/ 2383 h 2980"/>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Lst>
              <a:rect l="0" t="0" r="r" b="b"/>
              <a:pathLst>
                <a:path w="3578" h="2980">
                  <a:moveTo>
                    <a:pt x="1786" y="591"/>
                  </a:moveTo>
                  <a:lnTo>
                    <a:pt x="1194" y="0"/>
                  </a:lnTo>
                  <a:lnTo>
                    <a:pt x="0" y="0"/>
                  </a:lnTo>
                  <a:lnTo>
                    <a:pt x="1188" y="1188"/>
                  </a:lnTo>
                  <a:lnTo>
                    <a:pt x="1786" y="591"/>
                  </a:lnTo>
                  <a:moveTo>
                    <a:pt x="3577" y="2383"/>
                  </a:moveTo>
                  <a:lnTo>
                    <a:pt x="2980" y="1786"/>
                  </a:lnTo>
                  <a:lnTo>
                    <a:pt x="2383" y="2383"/>
                  </a:lnTo>
                  <a:lnTo>
                    <a:pt x="2980" y="2980"/>
                  </a:lnTo>
                  <a:lnTo>
                    <a:pt x="3577" y="2383"/>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13" name="Vrije vorm 7">
              <a:extLst>
                <a:ext uri="{FF2B5EF4-FFF2-40B4-BE49-F238E27FC236}">
                  <a16:creationId xmlns:a16="http://schemas.microsoft.com/office/drawing/2014/main" id="{17C00E6B-F625-6D6C-8364-9DD9F3C3628F}"/>
                </a:ext>
              </a:extLst>
            </p:cNvPr>
            <p:cNvSpPr>
              <a:spLocks/>
            </p:cNvSpPr>
            <p:nvPr/>
          </p:nvSpPr>
          <p:spPr bwMode="auto">
            <a:xfrm>
              <a:off x="6341233" y="1463970"/>
              <a:ext cx="2208196" cy="2208277"/>
            </a:xfrm>
            <a:custGeom>
              <a:avLst/>
              <a:gdLst>
                <a:gd name="T0" fmla="+- 0 7774 7177"/>
                <a:gd name="T1" fmla="*/ T0 w 1792"/>
                <a:gd name="T2" fmla="+- 0 1188 1188"/>
                <a:gd name="T3" fmla="*/ 1188 h 1792"/>
                <a:gd name="T4" fmla="+- 0 7177 7177"/>
                <a:gd name="T5" fmla="*/ T4 w 1792"/>
                <a:gd name="T6" fmla="+- 0 1786 1188"/>
                <a:gd name="T7" fmla="*/ 1786 h 1792"/>
                <a:gd name="T8" fmla="+- 0 8372 7177"/>
                <a:gd name="T9" fmla="*/ T8 w 1792"/>
                <a:gd name="T10" fmla="+- 0 2980 1188"/>
                <a:gd name="T11" fmla="*/ 2980 h 1792"/>
                <a:gd name="T12" fmla="+- 0 8969 7177"/>
                <a:gd name="T13" fmla="*/ T12 w 1792"/>
                <a:gd name="T14" fmla="+- 0 2383 1188"/>
                <a:gd name="T15" fmla="*/ 2383 h 1792"/>
                <a:gd name="T16" fmla="+- 0 7774 7177"/>
                <a:gd name="T17" fmla="*/ T16 w 1792"/>
                <a:gd name="T18" fmla="+- 0 1188 1188"/>
                <a:gd name="T19" fmla="*/ 1188 h 1792"/>
              </a:gdLst>
              <a:ahLst/>
              <a:cxnLst>
                <a:cxn ang="0">
                  <a:pos x="T1" y="T3"/>
                </a:cxn>
                <a:cxn ang="0">
                  <a:pos x="T5" y="T7"/>
                </a:cxn>
                <a:cxn ang="0">
                  <a:pos x="T9" y="T11"/>
                </a:cxn>
                <a:cxn ang="0">
                  <a:pos x="T13" y="T15"/>
                </a:cxn>
                <a:cxn ang="0">
                  <a:pos x="T17" y="T19"/>
                </a:cxn>
              </a:cxnLst>
              <a:rect l="0" t="0" r="r" b="b"/>
              <a:pathLst>
                <a:path w="1792" h="1792">
                  <a:moveTo>
                    <a:pt x="597" y="0"/>
                  </a:moveTo>
                  <a:lnTo>
                    <a:pt x="0" y="598"/>
                  </a:lnTo>
                  <a:lnTo>
                    <a:pt x="1195" y="1792"/>
                  </a:lnTo>
                  <a:lnTo>
                    <a:pt x="1792" y="1195"/>
                  </a:lnTo>
                  <a:lnTo>
                    <a:pt x="597"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14" name="Vrije vorm 8">
              <a:extLst>
                <a:ext uri="{FF2B5EF4-FFF2-40B4-BE49-F238E27FC236}">
                  <a16:creationId xmlns:a16="http://schemas.microsoft.com/office/drawing/2014/main" id="{C6197B87-4F65-7981-9463-84830CD3687F}"/>
                </a:ext>
              </a:extLst>
            </p:cNvPr>
            <p:cNvSpPr>
              <a:spLocks/>
            </p:cNvSpPr>
            <p:nvPr/>
          </p:nvSpPr>
          <p:spPr bwMode="auto">
            <a:xfrm>
              <a:off x="8555590" y="1"/>
              <a:ext cx="1457754" cy="729520"/>
            </a:xfrm>
            <a:custGeom>
              <a:avLst/>
              <a:gdLst>
                <a:gd name="T0" fmla="+- 0 10158 8975"/>
                <a:gd name="T1" fmla="*/ T0 w 1183"/>
                <a:gd name="T2" fmla="*/ 0 h 592"/>
                <a:gd name="T3" fmla="+- 0 8975 8975"/>
                <a:gd name="T4" fmla="*/ T3 w 1183"/>
                <a:gd name="T5" fmla="*/ 0 h 592"/>
                <a:gd name="T6" fmla="+- 0 9566 8975"/>
                <a:gd name="T7" fmla="*/ T6 w 1183"/>
                <a:gd name="T8" fmla="*/ 591 h 592"/>
                <a:gd name="T9" fmla="+- 0 10158 8975"/>
                <a:gd name="T10" fmla="*/ T9 w 1183"/>
                <a:gd name="T11" fmla="*/ 0 h 592"/>
              </a:gdLst>
              <a:ahLst/>
              <a:cxnLst>
                <a:cxn ang="0">
                  <a:pos x="T1" y="T2"/>
                </a:cxn>
                <a:cxn ang="0">
                  <a:pos x="T4" y="T5"/>
                </a:cxn>
                <a:cxn ang="0">
                  <a:pos x="T7" y="T8"/>
                </a:cxn>
                <a:cxn ang="0">
                  <a:pos x="T10" y="T11"/>
                </a:cxn>
              </a:cxnLst>
              <a:rect l="0" t="0" r="r" b="b"/>
              <a:pathLst>
                <a:path w="1183" h="592">
                  <a:moveTo>
                    <a:pt x="1183" y="0"/>
                  </a:moveTo>
                  <a:lnTo>
                    <a:pt x="0" y="0"/>
                  </a:lnTo>
                  <a:lnTo>
                    <a:pt x="591" y="591"/>
                  </a:lnTo>
                  <a:lnTo>
                    <a:pt x="1183"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18" name="Vrije vorm 9">
              <a:extLst>
                <a:ext uri="{FF2B5EF4-FFF2-40B4-BE49-F238E27FC236}">
                  <a16:creationId xmlns:a16="http://schemas.microsoft.com/office/drawing/2014/main" id="{86AA517C-7217-D864-B7E7-40984A2880DB}"/>
                </a:ext>
              </a:extLst>
            </p:cNvPr>
            <p:cNvSpPr>
              <a:spLocks/>
            </p:cNvSpPr>
            <p:nvPr/>
          </p:nvSpPr>
          <p:spPr bwMode="auto">
            <a:xfrm>
              <a:off x="7076887" y="728289"/>
              <a:ext cx="2208196" cy="2208277"/>
            </a:xfrm>
            <a:custGeom>
              <a:avLst/>
              <a:gdLst>
                <a:gd name="T0" fmla="+- 0 8372 7774"/>
                <a:gd name="T1" fmla="*/ T0 w 1792"/>
                <a:gd name="T2" fmla="+- 0 591 591"/>
                <a:gd name="T3" fmla="*/ 591 h 1792"/>
                <a:gd name="T4" fmla="+- 0 7774 7774"/>
                <a:gd name="T5" fmla="*/ T4 w 1792"/>
                <a:gd name="T6" fmla="+- 0 1188 591"/>
                <a:gd name="T7" fmla="*/ 1188 h 1792"/>
                <a:gd name="T8" fmla="+- 0 8969 7774"/>
                <a:gd name="T9" fmla="*/ T8 w 1792"/>
                <a:gd name="T10" fmla="+- 0 2383 591"/>
                <a:gd name="T11" fmla="*/ 2383 h 1792"/>
                <a:gd name="T12" fmla="+- 0 9566 7774"/>
                <a:gd name="T13" fmla="*/ T12 w 1792"/>
                <a:gd name="T14" fmla="+- 0 1786 591"/>
                <a:gd name="T15" fmla="*/ 1786 h 1792"/>
                <a:gd name="T16" fmla="+- 0 8372 7774"/>
                <a:gd name="T17" fmla="*/ T16 w 1792"/>
                <a:gd name="T18" fmla="+- 0 591 591"/>
                <a:gd name="T19" fmla="*/ 591 h 1792"/>
              </a:gdLst>
              <a:ahLst/>
              <a:cxnLst>
                <a:cxn ang="0">
                  <a:pos x="T1" y="T3"/>
                </a:cxn>
                <a:cxn ang="0">
                  <a:pos x="T5" y="T7"/>
                </a:cxn>
                <a:cxn ang="0">
                  <a:pos x="T9" y="T11"/>
                </a:cxn>
                <a:cxn ang="0">
                  <a:pos x="T13" y="T15"/>
                </a:cxn>
                <a:cxn ang="0">
                  <a:pos x="T17" y="T19"/>
                </a:cxn>
              </a:cxnLst>
              <a:rect l="0" t="0" r="r" b="b"/>
              <a:pathLst>
                <a:path w="1792" h="1792">
                  <a:moveTo>
                    <a:pt x="598" y="0"/>
                  </a:moveTo>
                  <a:lnTo>
                    <a:pt x="0" y="597"/>
                  </a:lnTo>
                  <a:lnTo>
                    <a:pt x="1195" y="1792"/>
                  </a:lnTo>
                  <a:lnTo>
                    <a:pt x="1792" y="1195"/>
                  </a:lnTo>
                  <a:lnTo>
                    <a:pt x="598" y="0"/>
                  </a:lnTo>
                  <a:close/>
                </a:path>
              </a:pathLst>
            </a:custGeom>
            <a:solidFill>
              <a:schemeClr val="tx2"/>
            </a:solidFill>
            <a:ln>
              <a:noFill/>
            </a:ln>
          </p:spPr>
          <p:txBody>
            <a:bodyPr rot="0" vert="horz" wrap="square" lIns="91440" tIns="45720" rIns="91440" bIns="45720" rtlCol="0" anchor="t" anchorCtr="0" upright="1">
              <a:noAutofit/>
            </a:bodyPr>
            <a:lstStyle>
              <a:defPPr>
                <a:defRPr lang="nl-NL"/>
              </a:defPPr>
            </a:lstStyle>
            <a:p>
              <a:pPr rtl="0"/>
              <a:endParaRPr lang="nl-NL"/>
            </a:p>
          </p:txBody>
        </p:sp>
        <p:sp>
          <p:nvSpPr>
            <p:cNvPr id="19" name="Vrije vorm 10">
              <a:extLst>
                <a:ext uri="{FF2B5EF4-FFF2-40B4-BE49-F238E27FC236}">
                  <a16:creationId xmlns:a16="http://schemas.microsoft.com/office/drawing/2014/main" id="{524013C6-491C-CAA2-5BD6-7C73596711CC}"/>
                </a:ext>
              </a:extLst>
            </p:cNvPr>
            <p:cNvSpPr>
              <a:spLocks/>
            </p:cNvSpPr>
            <p:nvPr/>
          </p:nvSpPr>
          <p:spPr bwMode="auto">
            <a:xfrm>
              <a:off x="9285083" y="728289"/>
              <a:ext cx="2943850" cy="2943958"/>
            </a:xfrm>
            <a:custGeom>
              <a:avLst/>
              <a:gdLst>
                <a:gd name="T0" fmla="+- 0 11955 9566"/>
                <a:gd name="T1" fmla="*/ T0 w 2389"/>
                <a:gd name="T2" fmla="+- 0 1786 591"/>
                <a:gd name="T3" fmla="*/ 1786 h 2389"/>
                <a:gd name="T4" fmla="+- 0 10760 9566"/>
                <a:gd name="T5" fmla="*/ T4 w 2389"/>
                <a:gd name="T6" fmla="+- 0 591 591"/>
                <a:gd name="T7" fmla="*/ 591 h 2389"/>
                <a:gd name="T8" fmla="+- 0 9566 9566"/>
                <a:gd name="T9" fmla="*/ T8 w 2389"/>
                <a:gd name="T10" fmla="+- 0 1786 591"/>
                <a:gd name="T11" fmla="*/ 1786 h 2389"/>
                <a:gd name="T12" fmla="+- 0 10760 9566"/>
                <a:gd name="T13" fmla="*/ T12 w 2389"/>
                <a:gd name="T14" fmla="+- 0 2980 591"/>
                <a:gd name="T15" fmla="*/ 2980 h 2389"/>
                <a:gd name="T16" fmla="+- 0 11955 9566"/>
                <a:gd name="T17" fmla="*/ T16 w 2389"/>
                <a:gd name="T18" fmla="+- 0 1786 591"/>
                <a:gd name="T19" fmla="*/ 1786 h 2389"/>
              </a:gdLst>
              <a:ahLst/>
              <a:cxnLst>
                <a:cxn ang="0">
                  <a:pos x="T1" y="T3"/>
                </a:cxn>
                <a:cxn ang="0">
                  <a:pos x="T5" y="T7"/>
                </a:cxn>
                <a:cxn ang="0">
                  <a:pos x="T9" y="T11"/>
                </a:cxn>
                <a:cxn ang="0">
                  <a:pos x="T13" y="T15"/>
                </a:cxn>
                <a:cxn ang="0">
                  <a:pos x="T17" y="T19"/>
                </a:cxn>
              </a:cxnLst>
              <a:rect l="0" t="0" r="r" b="b"/>
              <a:pathLst>
                <a:path w="2389" h="2389">
                  <a:moveTo>
                    <a:pt x="2389" y="1195"/>
                  </a:moveTo>
                  <a:lnTo>
                    <a:pt x="1194" y="0"/>
                  </a:lnTo>
                  <a:lnTo>
                    <a:pt x="0" y="1195"/>
                  </a:lnTo>
                  <a:lnTo>
                    <a:pt x="1194" y="2389"/>
                  </a:lnTo>
                  <a:lnTo>
                    <a:pt x="2389" y="1195"/>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grpSp>
      <p:sp>
        <p:nvSpPr>
          <p:cNvPr id="16" name="Titel 1">
            <a:extLst>
              <a:ext uri="{FF2B5EF4-FFF2-40B4-BE49-F238E27FC236}">
                <a16:creationId xmlns:a16="http://schemas.microsoft.com/office/drawing/2014/main" id="{109B023A-F28F-184D-BA48-3F1C0502AE0A}"/>
              </a:ext>
            </a:extLst>
          </p:cNvPr>
          <p:cNvSpPr>
            <a:spLocks noGrp="1"/>
          </p:cNvSpPr>
          <p:nvPr>
            <p:ph type="title" hasCustomPrompt="1"/>
          </p:nvPr>
        </p:nvSpPr>
        <p:spPr>
          <a:xfrm>
            <a:off x="6318885" y="3499667"/>
            <a:ext cx="4939666" cy="2542810"/>
          </a:xfrm>
          <a:prstGeom prst="rect">
            <a:avLst/>
          </a:prstGeom>
        </p:spPr>
        <p:txBody>
          <a:bodyPr lIns="0" tIns="0" rIns="0" bIns="0" rtlCol="0" anchor="b" anchorCtr="0">
            <a:noAutofit/>
          </a:bodyPr>
          <a:lstStyle>
            <a:lvl1pPr>
              <a:defRPr lang="nl-NL" sz="4400" b="1" i="0">
                <a:solidFill>
                  <a:schemeClr val="bg1"/>
                </a:solidFill>
                <a:latin typeface="+mj-lt"/>
              </a:defRPr>
            </a:lvl1pPr>
          </a:lstStyle>
          <a:p>
            <a:pPr rtl="0"/>
            <a:r>
              <a:rPr lang="nl-NL"/>
              <a:t>Klik om titel toe te voegen </a:t>
            </a:r>
          </a:p>
        </p:txBody>
      </p:sp>
      <p:cxnSp>
        <p:nvCxnSpPr>
          <p:cNvPr id="4" name="Rechte verbindingslijn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6347460" y="631317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
        <p:nvSpPr>
          <p:cNvPr id="7" name="Tijdelijke aanduiding voor inhoud 5">
            <a:extLst>
              <a:ext uri="{FF2B5EF4-FFF2-40B4-BE49-F238E27FC236}">
                <a16:creationId xmlns:a16="http://schemas.microsoft.com/office/drawing/2014/main" id="{8007FA9C-C4D5-89EC-C457-5F329A338E1E}"/>
              </a:ext>
            </a:extLst>
          </p:cNvPr>
          <p:cNvSpPr>
            <a:spLocks noGrp="1"/>
          </p:cNvSpPr>
          <p:nvPr>
            <p:ph sz="quarter" idx="14" hasCustomPrompt="1"/>
          </p:nvPr>
        </p:nvSpPr>
        <p:spPr>
          <a:xfrm>
            <a:off x="603885" y="457201"/>
            <a:ext cx="5198269" cy="2305050"/>
          </a:xfrm>
        </p:spPr>
        <p:txBody>
          <a:bodyPr lIns="0" tIns="274320" rtlCol="0">
            <a:normAutofit/>
          </a:bodyPr>
          <a:lstStyle>
            <a:lvl1pPr marL="457200" indent="-457200">
              <a:spcBef>
                <a:spcPts val="1800"/>
              </a:spcBef>
              <a:buFont typeface="+mj-lt"/>
              <a:buAutoNum type="arabicPeriod"/>
              <a:defRPr lang="nl-NL" sz="2000"/>
            </a:lvl1pPr>
            <a:lvl2pPr marL="914400" indent="-457200">
              <a:spcBef>
                <a:spcPts val="1800"/>
              </a:spcBef>
              <a:buFont typeface="+mj-lt"/>
              <a:buAutoNum type="alphaLcPeriod"/>
              <a:defRPr lang="nl-NL" sz="2000"/>
            </a:lvl2pPr>
            <a:lvl3pPr marL="1371600" indent="-457200">
              <a:spcBef>
                <a:spcPts val="1800"/>
              </a:spcBef>
              <a:buFont typeface="+mj-lt"/>
              <a:buAutoNum type="arabicParenR"/>
              <a:defRPr lang="nl-NL" sz="2000"/>
            </a:lvl3pPr>
            <a:lvl4pPr marL="1371600" indent="0">
              <a:spcBef>
                <a:spcPts val="1800"/>
              </a:spcBef>
              <a:buFont typeface="+mj-lt"/>
              <a:buNone/>
              <a:defRPr lang="nl-NL" sz="2000"/>
            </a:lvl4pPr>
            <a:lvl5pPr marL="2286000" indent="-457200">
              <a:spcBef>
                <a:spcPts val="1800"/>
              </a:spcBef>
              <a:buFont typeface="+mj-lt"/>
              <a:buAutoNum type="arabicPeriod"/>
              <a:defRPr lang="nl-NL" sz="2000"/>
            </a:lvl5pPr>
          </a:lstStyle>
          <a:p>
            <a:pPr lvl="0" rtl="0"/>
            <a:r>
              <a:rPr lang="nl-NL"/>
              <a:t>Klik om inhoud toe te voegen</a:t>
            </a:r>
          </a:p>
          <a:p>
            <a:pPr lvl="1" rtl="0"/>
            <a:r>
              <a:rPr lang="nl-NL"/>
              <a:t>Tweede niveau</a:t>
            </a:r>
          </a:p>
          <a:p>
            <a:pPr lvl="2" rtl="0"/>
            <a:r>
              <a:rPr lang="nl-NL"/>
              <a:t>Derde niveau</a:t>
            </a:r>
          </a:p>
          <a:p>
            <a:pPr lvl="3" rtl="0"/>
            <a:endParaRPr lang="nl-NL"/>
          </a:p>
        </p:txBody>
      </p:sp>
      <p:sp>
        <p:nvSpPr>
          <p:cNvPr id="2" name="Tijdelijke aanduiding voor inhoud 5">
            <a:extLst>
              <a:ext uri="{FF2B5EF4-FFF2-40B4-BE49-F238E27FC236}">
                <a16:creationId xmlns:a16="http://schemas.microsoft.com/office/drawing/2014/main" id="{3AC171DA-232D-44C1-6B93-40BACB298F4B}"/>
              </a:ext>
            </a:extLst>
          </p:cNvPr>
          <p:cNvSpPr>
            <a:spLocks noGrp="1"/>
          </p:cNvSpPr>
          <p:nvPr>
            <p:ph sz="quarter" idx="15" hasCustomPrompt="1"/>
          </p:nvPr>
        </p:nvSpPr>
        <p:spPr>
          <a:xfrm>
            <a:off x="594360" y="2810595"/>
            <a:ext cx="5198269" cy="3319513"/>
          </a:xfrm>
        </p:spPr>
        <p:txBody>
          <a:bodyPr lIns="0" tIns="45720" rIns="0" bIns="0" rtlCol="0">
            <a:normAutofit/>
          </a:bodyPr>
          <a:lstStyle>
            <a:lvl1pPr marL="0" indent="0">
              <a:spcBef>
                <a:spcPts val="1800"/>
              </a:spcBef>
              <a:buFont typeface="Arial" panose="020B0604020202020204" pitchFamily="34" charset="0"/>
              <a:buNone/>
              <a:defRPr lang="nl-NL" sz="2000"/>
            </a:lvl1pPr>
            <a:lvl2pPr marL="283464" indent="-283464">
              <a:spcBef>
                <a:spcPts val="1800"/>
              </a:spcBef>
              <a:defRPr lang="nl-NL" sz="2000"/>
            </a:lvl2pPr>
            <a:lvl3pPr marL="548640" indent="-283464">
              <a:spcBef>
                <a:spcPts val="1800"/>
              </a:spcBef>
              <a:defRPr lang="nl-NL" sz="2000"/>
            </a:lvl3pPr>
            <a:lvl4pPr marL="822960" indent="-283464">
              <a:spcBef>
                <a:spcPts val="1800"/>
              </a:spcBef>
              <a:defRPr lang="nl-NL" sz="2000"/>
            </a:lvl4pPr>
            <a:lvl5pPr marL="1005840" indent="-283464">
              <a:spcBef>
                <a:spcPts val="1800"/>
              </a:spcBef>
              <a:defRPr lang="nl-NL" sz="2000"/>
            </a:lvl5pPr>
          </a:lstStyle>
          <a:p>
            <a:pPr lvl="0" rtl="0"/>
            <a:r>
              <a:rPr lang="nl-NL"/>
              <a:t>Klik om inhoud toe te voegen</a:t>
            </a:r>
          </a:p>
          <a:p>
            <a:pPr lvl="1" rtl="0"/>
            <a:r>
              <a:rPr lang="nl-NL"/>
              <a:t>Tweede niveau</a:t>
            </a:r>
          </a:p>
          <a:p>
            <a:pPr lvl="2" rtl="0"/>
            <a:r>
              <a:rPr lang="nl-NL"/>
              <a:t>Derde niveau</a:t>
            </a:r>
          </a:p>
          <a:p>
            <a:pPr lvl="3" rtl="0"/>
            <a:r>
              <a:rPr lang="nl-NL"/>
              <a:t>Vierde niveau</a:t>
            </a:r>
          </a:p>
          <a:p>
            <a:pPr lvl="4" rtl="0"/>
            <a:r>
              <a:rPr lang="nl-NL"/>
              <a:t>Vijfde niveau</a:t>
            </a:r>
          </a:p>
        </p:txBody>
      </p:sp>
      <p:sp>
        <p:nvSpPr>
          <p:cNvPr id="10" name="Tijdelijke aanduiding voor dianumm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rtlCol="0"/>
          <a:lstStyle>
            <a:defPPr>
              <a:defRPr lang="nl-NL"/>
            </a:defPPr>
          </a:lstStyle>
          <a:p>
            <a:pPr rtl="0"/>
            <a:fld id="{294A09A9-5501-47C1-A89A-A340965A2BE2}" type="slidenum">
              <a:rPr lang="nl-NL" smtClean="0"/>
              <a:pPr rtl="0"/>
              <a:t>‹#›</a:t>
            </a:fld>
            <a:endParaRPr lang="nl-NL">
              <a:latin typeface="+mn-lt"/>
            </a:endParaRPr>
          </a:p>
        </p:txBody>
      </p:sp>
      <p:sp>
        <p:nvSpPr>
          <p:cNvPr id="8" name="Tijdelijke aanduiding voor datum 7">
            <a:extLst>
              <a:ext uri="{FF2B5EF4-FFF2-40B4-BE49-F238E27FC236}">
                <a16:creationId xmlns:a16="http://schemas.microsoft.com/office/drawing/2014/main" id="{C5EA2E64-5690-A56B-7051-476EC7BADA55}"/>
              </a:ext>
            </a:extLst>
          </p:cNvPr>
          <p:cNvSpPr>
            <a:spLocks noGrp="1"/>
          </p:cNvSpPr>
          <p:nvPr>
            <p:ph type="dt" sz="half" idx="11"/>
          </p:nvPr>
        </p:nvSpPr>
        <p:spPr/>
        <p:txBody>
          <a:bodyPr rtlCol="0"/>
          <a:lstStyle>
            <a:defPPr>
              <a:defRPr lang="nl-NL"/>
            </a:defPPr>
          </a:lstStyle>
          <a:p>
            <a:pPr rtl="0"/>
            <a:endParaRPr lang="nl-NL">
              <a:latin typeface="+mn-lt"/>
            </a:endParaRPr>
          </a:p>
        </p:txBody>
      </p:sp>
    </p:spTree>
    <p:extLst>
      <p:ext uri="{BB962C8B-B14F-4D97-AF65-F5344CB8AC3E}">
        <p14:creationId xmlns:p14="http://schemas.microsoft.com/office/powerpoint/2010/main" val="554606805"/>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el, inhoud en afbeelding">
    <p:bg>
      <p:bgPr>
        <a:solidFill>
          <a:schemeClr val="tx1"/>
        </a:solidFill>
        <a:effectLst/>
      </p:bgPr>
    </p:bg>
    <p:spTree>
      <p:nvGrpSpPr>
        <p:cNvPr id="1" name=""/>
        <p:cNvGrpSpPr/>
        <p:nvPr/>
      </p:nvGrpSpPr>
      <p:grpSpPr>
        <a:xfrm>
          <a:off x="0" y="0"/>
          <a:ext cx="0" cy="0"/>
          <a:chOff x="0" y="0"/>
          <a:chExt cx="0" cy="0"/>
        </a:xfrm>
      </p:grpSpPr>
      <p:sp>
        <p:nvSpPr>
          <p:cNvPr id="16" name="Titel 1">
            <a:extLst>
              <a:ext uri="{FF2B5EF4-FFF2-40B4-BE49-F238E27FC236}">
                <a16:creationId xmlns:a16="http://schemas.microsoft.com/office/drawing/2014/main" id="{109B023A-F28F-184D-BA48-3F1C0502AE0A}"/>
              </a:ext>
            </a:extLst>
          </p:cNvPr>
          <p:cNvSpPr>
            <a:spLocks noGrp="1"/>
          </p:cNvSpPr>
          <p:nvPr>
            <p:ph type="title" hasCustomPrompt="1"/>
          </p:nvPr>
        </p:nvSpPr>
        <p:spPr>
          <a:xfrm>
            <a:off x="575310" y="278129"/>
            <a:ext cx="5063490" cy="2354026"/>
          </a:xfrm>
          <a:prstGeom prst="rect">
            <a:avLst/>
          </a:prstGeom>
        </p:spPr>
        <p:txBody>
          <a:bodyPr lIns="0" tIns="0" rIns="0" bIns="0" rtlCol="0" anchor="b" anchorCtr="0">
            <a:noAutofit/>
          </a:bodyPr>
          <a:lstStyle>
            <a:lvl1pPr>
              <a:defRPr lang="nl-NL" sz="4400" b="1" i="0">
                <a:solidFill>
                  <a:schemeClr val="bg1"/>
                </a:solidFill>
                <a:latin typeface="+mj-lt"/>
              </a:defRPr>
            </a:lvl1pPr>
          </a:lstStyle>
          <a:p>
            <a:pPr rtl="0"/>
            <a:r>
              <a:rPr lang="nl-NL"/>
              <a:t>Klik om titel toe te voegen </a:t>
            </a:r>
          </a:p>
        </p:txBody>
      </p:sp>
      <p:sp>
        <p:nvSpPr>
          <p:cNvPr id="3" name="Tijdelijke aanduiding voor inhoud 5">
            <a:extLst>
              <a:ext uri="{FF2B5EF4-FFF2-40B4-BE49-F238E27FC236}">
                <a16:creationId xmlns:a16="http://schemas.microsoft.com/office/drawing/2014/main" id="{1EF4505D-6803-3813-7738-049963427819}"/>
              </a:ext>
            </a:extLst>
          </p:cNvPr>
          <p:cNvSpPr>
            <a:spLocks noGrp="1"/>
          </p:cNvSpPr>
          <p:nvPr>
            <p:ph sz="quarter" idx="16" hasCustomPrompt="1"/>
          </p:nvPr>
        </p:nvSpPr>
        <p:spPr>
          <a:xfrm>
            <a:off x="594360" y="3279579"/>
            <a:ext cx="5044440" cy="2994415"/>
          </a:xfrm>
        </p:spPr>
        <p:txBody>
          <a:bodyPr lIns="0" tIns="228600" rIns="0" bIns="0" rtlCol="0">
            <a:normAutofit/>
          </a:bodyPr>
          <a:lstStyle>
            <a:lvl1pPr marL="0" indent="0">
              <a:spcBef>
                <a:spcPts val="1800"/>
              </a:spcBef>
              <a:buFont typeface="Arial" panose="020B0604020202020204" pitchFamily="34" charset="0"/>
              <a:buNone/>
              <a:defRPr lang="nl-NL" sz="2000"/>
            </a:lvl1pPr>
            <a:lvl2pPr indent="-283464">
              <a:spcBef>
                <a:spcPts val="1800"/>
              </a:spcBef>
              <a:defRPr lang="nl-NL" sz="2000"/>
            </a:lvl2pPr>
            <a:lvl3pPr indent="-283464">
              <a:spcBef>
                <a:spcPts val="1800"/>
              </a:spcBef>
              <a:defRPr lang="nl-NL" sz="2000"/>
            </a:lvl3pPr>
            <a:lvl4pPr indent="-283464">
              <a:spcBef>
                <a:spcPts val="1800"/>
              </a:spcBef>
              <a:defRPr lang="nl-NL" sz="2000"/>
            </a:lvl4pPr>
            <a:lvl5pPr indent="-283464">
              <a:spcBef>
                <a:spcPts val="1800"/>
              </a:spcBef>
              <a:defRPr lang="nl-NL" sz="2000"/>
            </a:lvl5pPr>
          </a:lstStyle>
          <a:p>
            <a:pPr lvl="0" rtl="0"/>
            <a:r>
              <a:rPr lang="nl-NL"/>
              <a:t>Klik om inhoud toe te voegen</a:t>
            </a:r>
          </a:p>
          <a:p>
            <a:pPr lvl="1" rtl="0"/>
            <a:r>
              <a:rPr lang="nl-NL"/>
              <a:t>Tweede niveau</a:t>
            </a:r>
          </a:p>
          <a:p>
            <a:pPr lvl="2" rtl="0"/>
            <a:r>
              <a:rPr lang="nl-NL"/>
              <a:t>Derde niveau</a:t>
            </a:r>
          </a:p>
          <a:p>
            <a:pPr lvl="3" rtl="0"/>
            <a:r>
              <a:rPr lang="nl-NL"/>
              <a:t>Vierde niveau</a:t>
            </a:r>
          </a:p>
          <a:p>
            <a:pPr lvl="4" rtl="0"/>
            <a:r>
              <a:rPr lang="nl-NL"/>
              <a:t>Vijfde niveau</a:t>
            </a:r>
          </a:p>
        </p:txBody>
      </p:sp>
      <p:cxnSp>
        <p:nvCxnSpPr>
          <p:cNvPr id="4" name="Rechte verbindingslijn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594360" y="2997459"/>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
        <p:nvSpPr>
          <p:cNvPr id="12" name="Tijdelijke aanduiding voor afbeelding 11">
            <a:extLst>
              <a:ext uri="{FF2B5EF4-FFF2-40B4-BE49-F238E27FC236}">
                <a16:creationId xmlns:a16="http://schemas.microsoft.com/office/drawing/2014/main" id="{4658637A-5D36-6127-19BC-C203E23FA49F}"/>
              </a:ext>
            </a:extLst>
          </p:cNvPr>
          <p:cNvSpPr>
            <a:spLocks noGrp="1"/>
          </p:cNvSpPr>
          <p:nvPr>
            <p:ph type="pic" sz="quarter" idx="15"/>
          </p:nvPr>
        </p:nvSpPr>
        <p:spPr>
          <a:xfrm>
            <a:off x="6096000" y="0"/>
            <a:ext cx="6118225" cy="6858000"/>
          </a:xfrm>
        </p:spPr>
        <p:txBody>
          <a:bodyPr rtlCol="0">
            <a:normAutofit/>
          </a:bodyPr>
          <a:lstStyle>
            <a:lvl1pPr marL="0" indent="0" algn="ctr">
              <a:buNone/>
              <a:defRPr lang="nl-NL" sz="2000">
                <a:solidFill>
                  <a:schemeClr val="bg1"/>
                </a:solidFill>
              </a:defRPr>
            </a:lvl1pPr>
          </a:lstStyle>
          <a:p>
            <a:pPr rtl="0"/>
            <a:r>
              <a:rPr lang="nl-NL"/>
              <a:t>Klik op het pictogram als u een afbeelding wilt toevoegen</a:t>
            </a:r>
          </a:p>
        </p:txBody>
      </p:sp>
      <p:sp>
        <p:nvSpPr>
          <p:cNvPr id="10" name="Tijdelijke aanduiding voor dianumm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rtlCol="0"/>
          <a:lstStyle>
            <a:defPPr>
              <a:defRPr lang="nl-NL"/>
            </a:defPPr>
          </a:lstStyle>
          <a:p>
            <a:pPr rtl="0"/>
            <a:fld id="{294A09A9-5501-47C1-A89A-A340965A2BE2}" type="slidenum">
              <a:rPr lang="nl-NL" smtClean="0"/>
              <a:pPr rtl="0"/>
              <a:t>‹#›</a:t>
            </a:fld>
            <a:endParaRPr lang="nl-NL">
              <a:latin typeface="+mn-lt"/>
            </a:endParaRPr>
          </a:p>
        </p:txBody>
      </p:sp>
      <p:sp>
        <p:nvSpPr>
          <p:cNvPr id="8" name="Tijdelijke aanduiding voor datum 7">
            <a:extLst>
              <a:ext uri="{FF2B5EF4-FFF2-40B4-BE49-F238E27FC236}">
                <a16:creationId xmlns:a16="http://schemas.microsoft.com/office/drawing/2014/main" id="{C5EA2E64-5690-A56B-7051-476EC7BADA55}"/>
              </a:ext>
            </a:extLst>
          </p:cNvPr>
          <p:cNvSpPr>
            <a:spLocks noGrp="1"/>
          </p:cNvSpPr>
          <p:nvPr>
            <p:ph type="dt" sz="half" idx="11"/>
          </p:nvPr>
        </p:nvSpPr>
        <p:spPr/>
        <p:txBody>
          <a:bodyPr rtlCol="0"/>
          <a:lstStyle>
            <a:defPPr>
              <a:defRPr lang="nl-NL"/>
            </a:defPPr>
          </a:lstStyle>
          <a:p>
            <a:pPr rtl="0"/>
            <a:endParaRPr lang="nl-NL">
              <a:latin typeface="+mn-lt"/>
            </a:endParaRPr>
          </a:p>
        </p:txBody>
      </p:sp>
    </p:spTree>
    <p:extLst>
      <p:ext uri="{BB962C8B-B14F-4D97-AF65-F5344CB8AC3E}">
        <p14:creationId xmlns:p14="http://schemas.microsoft.com/office/powerpoint/2010/main" val="1429319764"/>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el, inhoud en tabel">
    <p:bg>
      <p:bgPr>
        <a:solidFill>
          <a:schemeClr val="tx1"/>
        </a:solidFill>
        <a:effectLst/>
      </p:bgPr>
    </p:bg>
    <p:spTree>
      <p:nvGrpSpPr>
        <p:cNvPr id="1" name=""/>
        <p:cNvGrpSpPr/>
        <p:nvPr/>
      </p:nvGrpSpPr>
      <p:grpSpPr>
        <a:xfrm>
          <a:off x="0" y="0"/>
          <a:ext cx="0" cy="0"/>
          <a:chOff x="0" y="0"/>
          <a:chExt cx="0" cy="0"/>
        </a:xfrm>
      </p:grpSpPr>
      <p:grpSp>
        <p:nvGrpSpPr>
          <p:cNvPr id="5" name="Groep 4">
            <a:extLst>
              <a:ext uri="{FF2B5EF4-FFF2-40B4-BE49-F238E27FC236}">
                <a16:creationId xmlns:a16="http://schemas.microsoft.com/office/drawing/2014/main" id="{CF555767-B3D8-BD57-1D42-7F6E1E66892B}"/>
              </a:ext>
              <a:ext uri="{C183D7F6-B498-43B3-948B-1728B52AA6E4}">
                <adec:decorative xmlns:adec="http://schemas.microsoft.com/office/drawing/2017/decorative" val="1"/>
              </a:ext>
            </a:extLst>
          </p:cNvPr>
          <p:cNvGrpSpPr>
            <a:grpSpLocks/>
          </p:cNvGrpSpPr>
          <p:nvPr userDrawn="1"/>
        </p:nvGrpSpPr>
        <p:grpSpPr bwMode="auto">
          <a:xfrm rot="16200000" flipV="1">
            <a:off x="0" y="3900132"/>
            <a:ext cx="2959226" cy="2959226"/>
            <a:chOff x="0" y="12289"/>
            <a:chExt cx="3550" cy="3551"/>
          </a:xfrm>
        </p:grpSpPr>
        <p:sp>
          <p:nvSpPr>
            <p:cNvPr id="9" name="Vrije vorm 13">
              <a:extLst>
                <a:ext uri="{FF2B5EF4-FFF2-40B4-BE49-F238E27FC236}">
                  <a16:creationId xmlns:a16="http://schemas.microsoft.com/office/drawing/2014/main" id="{BC972B6D-098C-52F6-E990-52623B368FB1}"/>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15" name="Vrije vorm 14">
              <a:extLst>
                <a:ext uri="{FF2B5EF4-FFF2-40B4-BE49-F238E27FC236}">
                  <a16:creationId xmlns:a16="http://schemas.microsoft.com/office/drawing/2014/main" id="{3F0D3EE3-9A8C-531D-1EEE-1AFAB9F3BCAE}"/>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17" name="Vrije vorm 15">
              <a:extLst>
                <a:ext uri="{FF2B5EF4-FFF2-40B4-BE49-F238E27FC236}">
                  <a16:creationId xmlns:a16="http://schemas.microsoft.com/office/drawing/2014/main" id="{A2BE192C-1768-890B-EC1B-5ED6E1F82590}"/>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grpSp>
      <p:sp>
        <p:nvSpPr>
          <p:cNvPr id="16" name="Titel 1">
            <a:extLst>
              <a:ext uri="{FF2B5EF4-FFF2-40B4-BE49-F238E27FC236}">
                <a16:creationId xmlns:a16="http://schemas.microsoft.com/office/drawing/2014/main" id="{109B023A-F28F-184D-BA48-3F1C0502AE0A}"/>
              </a:ext>
            </a:extLst>
          </p:cNvPr>
          <p:cNvSpPr>
            <a:spLocks noGrp="1"/>
          </p:cNvSpPr>
          <p:nvPr>
            <p:ph type="title" hasCustomPrompt="1"/>
          </p:nvPr>
        </p:nvSpPr>
        <p:spPr>
          <a:xfrm>
            <a:off x="3661409" y="4661717"/>
            <a:ext cx="7936230" cy="1380760"/>
          </a:xfrm>
          <a:prstGeom prst="rect">
            <a:avLst/>
          </a:prstGeom>
        </p:spPr>
        <p:txBody>
          <a:bodyPr lIns="0" tIns="0" rIns="0" bIns="0" rtlCol="0" anchor="b" anchorCtr="0">
            <a:noAutofit/>
          </a:bodyPr>
          <a:lstStyle>
            <a:lvl1pPr>
              <a:defRPr lang="nl-NL" sz="4400" b="1" i="0">
                <a:solidFill>
                  <a:schemeClr val="bg1"/>
                </a:solidFill>
                <a:latin typeface="+mj-lt"/>
              </a:defRPr>
            </a:lvl1pPr>
          </a:lstStyle>
          <a:p>
            <a:pPr rtl="0"/>
            <a:r>
              <a:rPr lang="nl-NL"/>
              <a:t>Klik om titel toe te voegen </a:t>
            </a:r>
          </a:p>
        </p:txBody>
      </p:sp>
      <p:cxnSp>
        <p:nvCxnSpPr>
          <p:cNvPr id="4" name="Rechte verbindingslijn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3670935" y="631317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
        <p:nvSpPr>
          <p:cNvPr id="7" name="Tijdelijke aanduiding voor inhoud 5">
            <a:extLst>
              <a:ext uri="{FF2B5EF4-FFF2-40B4-BE49-F238E27FC236}">
                <a16:creationId xmlns:a16="http://schemas.microsoft.com/office/drawing/2014/main" id="{8007FA9C-C4D5-89EC-C457-5F329A338E1E}"/>
              </a:ext>
            </a:extLst>
          </p:cNvPr>
          <p:cNvSpPr>
            <a:spLocks noGrp="1"/>
          </p:cNvSpPr>
          <p:nvPr>
            <p:ph sz="quarter" idx="14" hasCustomPrompt="1"/>
          </p:nvPr>
        </p:nvSpPr>
        <p:spPr>
          <a:xfrm>
            <a:off x="603885" y="584005"/>
            <a:ext cx="2825115" cy="3999060"/>
          </a:xfrm>
        </p:spPr>
        <p:txBody>
          <a:bodyPr lIns="0" tIns="274320" rtlCol="0">
            <a:normAutofit/>
          </a:bodyPr>
          <a:lstStyle>
            <a:lvl1pPr marL="0" indent="0">
              <a:spcBef>
                <a:spcPts val="1800"/>
              </a:spcBef>
              <a:buFont typeface="Arial" panose="020B0604020202020204" pitchFamily="34" charset="0"/>
              <a:buNone/>
              <a:defRPr lang="nl-NL" sz="2000"/>
            </a:lvl1pPr>
            <a:lvl2pPr marL="457200" indent="0">
              <a:spcBef>
                <a:spcPts val="1800"/>
              </a:spcBef>
              <a:buNone/>
              <a:defRPr lang="nl-NL" sz="2000"/>
            </a:lvl2pPr>
            <a:lvl3pPr marL="914400" indent="0">
              <a:spcBef>
                <a:spcPts val="1800"/>
              </a:spcBef>
              <a:buNone/>
              <a:defRPr lang="nl-NL" sz="2000"/>
            </a:lvl3pPr>
            <a:lvl4pPr marL="1371600" indent="0">
              <a:spcBef>
                <a:spcPts val="1800"/>
              </a:spcBef>
              <a:buNone/>
              <a:defRPr lang="nl-NL" sz="2000"/>
            </a:lvl4pPr>
            <a:lvl5pPr marL="1828800" indent="0">
              <a:spcBef>
                <a:spcPts val="1800"/>
              </a:spcBef>
              <a:buNone/>
              <a:defRPr lang="nl-NL" sz="2000"/>
            </a:lvl5pPr>
          </a:lstStyle>
          <a:p>
            <a:pPr lvl="0" rtl="0"/>
            <a:r>
              <a:rPr lang="nl-NL"/>
              <a:t>Klik om inhoud toe te voegen</a:t>
            </a:r>
          </a:p>
          <a:p>
            <a:pPr lvl="1" rtl="0"/>
            <a:r>
              <a:rPr lang="nl-NL"/>
              <a:t>Tweede niveau</a:t>
            </a:r>
          </a:p>
          <a:p>
            <a:pPr lvl="2" rtl="0"/>
            <a:r>
              <a:rPr lang="nl-NL"/>
              <a:t>Derde niveau</a:t>
            </a:r>
          </a:p>
          <a:p>
            <a:pPr lvl="3" rtl="0"/>
            <a:r>
              <a:rPr lang="nl-NL"/>
              <a:t>Vierde niveau</a:t>
            </a:r>
          </a:p>
          <a:p>
            <a:pPr lvl="4" rtl="0"/>
            <a:r>
              <a:rPr lang="nl-NL"/>
              <a:t>Vijfde niveau</a:t>
            </a:r>
          </a:p>
        </p:txBody>
      </p:sp>
      <p:sp>
        <p:nvSpPr>
          <p:cNvPr id="6" name="Tijdelijke aanduiding voor inhoud 5">
            <a:extLst>
              <a:ext uri="{FF2B5EF4-FFF2-40B4-BE49-F238E27FC236}">
                <a16:creationId xmlns:a16="http://schemas.microsoft.com/office/drawing/2014/main" id="{5BCAAA28-C292-C527-AD35-90836B8BB978}"/>
              </a:ext>
            </a:extLst>
          </p:cNvPr>
          <p:cNvSpPr>
            <a:spLocks noGrp="1"/>
          </p:cNvSpPr>
          <p:nvPr>
            <p:ph sz="quarter" idx="13" hasCustomPrompt="1"/>
          </p:nvPr>
        </p:nvSpPr>
        <p:spPr>
          <a:xfrm>
            <a:off x="3670934" y="584005"/>
            <a:ext cx="7926705" cy="3999060"/>
          </a:xfrm>
        </p:spPr>
        <p:txBody>
          <a:bodyPr lIns="0" rtlCol="0">
            <a:normAutofit/>
          </a:bodyPr>
          <a:lstStyle>
            <a:lvl1pPr marL="0" indent="0">
              <a:spcBef>
                <a:spcPts val="1800"/>
              </a:spcBef>
              <a:buNone/>
              <a:defRPr lang="nl-NL" sz="2000"/>
            </a:lvl1pPr>
            <a:lvl2pPr>
              <a:spcBef>
                <a:spcPts val="600"/>
              </a:spcBef>
              <a:defRPr lang="nl-NL" sz="2000"/>
            </a:lvl2pPr>
            <a:lvl3pPr>
              <a:spcBef>
                <a:spcPts val="1800"/>
              </a:spcBef>
              <a:defRPr lang="nl-NL" sz="2000"/>
            </a:lvl3pPr>
            <a:lvl4pPr>
              <a:spcBef>
                <a:spcPts val="1800"/>
              </a:spcBef>
              <a:defRPr lang="nl-NL" sz="2000"/>
            </a:lvl4pPr>
            <a:lvl5pPr>
              <a:spcBef>
                <a:spcPts val="1800"/>
              </a:spcBef>
              <a:defRPr lang="nl-NL" sz="2000"/>
            </a:lvl5pPr>
          </a:lstStyle>
          <a:p>
            <a:pPr lvl="0" rtl="0"/>
            <a:r>
              <a:rPr lang="nl-NL"/>
              <a:t>Klik om inhoud toe te voegen</a:t>
            </a:r>
          </a:p>
          <a:p>
            <a:pPr lvl="1" rtl="0"/>
            <a:r>
              <a:rPr lang="nl-NL"/>
              <a:t>Tweede niveau</a:t>
            </a:r>
          </a:p>
          <a:p>
            <a:pPr lvl="2" rtl="0"/>
            <a:r>
              <a:rPr lang="nl-NL"/>
              <a:t>Derde niveau</a:t>
            </a:r>
          </a:p>
          <a:p>
            <a:pPr lvl="3" rtl="0"/>
            <a:r>
              <a:rPr lang="nl-NL"/>
              <a:t>Vierde niveau</a:t>
            </a:r>
          </a:p>
          <a:p>
            <a:pPr lvl="4" rtl="0"/>
            <a:r>
              <a:rPr lang="nl-NL"/>
              <a:t>Vijfde niveau</a:t>
            </a:r>
          </a:p>
        </p:txBody>
      </p:sp>
      <p:sp>
        <p:nvSpPr>
          <p:cNvPr id="10" name="Tijdelijke aanduiding voor dianumm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rtlCol="0"/>
          <a:lstStyle>
            <a:defPPr>
              <a:defRPr lang="nl-NL"/>
            </a:defPPr>
          </a:lstStyle>
          <a:p>
            <a:pPr rtl="0"/>
            <a:fld id="{294A09A9-5501-47C1-A89A-A340965A2BE2}" type="slidenum">
              <a:rPr lang="nl-NL" smtClean="0"/>
              <a:pPr rtl="0"/>
              <a:t>‹#›</a:t>
            </a:fld>
            <a:endParaRPr lang="nl-NL">
              <a:latin typeface="+mn-lt"/>
            </a:endParaRPr>
          </a:p>
        </p:txBody>
      </p:sp>
      <p:sp>
        <p:nvSpPr>
          <p:cNvPr id="8" name="Tijdelijke aanduiding voor datum 7">
            <a:extLst>
              <a:ext uri="{FF2B5EF4-FFF2-40B4-BE49-F238E27FC236}">
                <a16:creationId xmlns:a16="http://schemas.microsoft.com/office/drawing/2014/main" id="{C5EA2E64-5690-A56B-7051-476EC7BADA55}"/>
              </a:ext>
            </a:extLst>
          </p:cNvPr>
          <p:cNvSpPr>
            <a:spLocks noGrp="1"/>
          </p:cNvSpPr>
          <p:nvPr>
            <p:ph type="dt" sz="half" idx="11"/>
          </p:nvPr>
        </p:nvSpPr>
        <p:spPr/>
        <p:txBody>
          <a:bodyPr rtlCol="0"/>
          <a:lstStyle>
            <a:defPPr>
              <a:defRPr lang="nl-NL"/>
            </a:defPPr>
          </a:lstStyle>
          <a:p>
            <a:pPr rtl="0"/>
            <a:endParaRPr lang="nl-NL">
              <a:latin typeface="+mn-lt"/>
            </a:endParaRPr>
          </a:p>
        </p:txBody>
      </p:sp>
    </p:spTree>
    <p:extLst>
      <p:ext uri="{BB962C8B-B14F-4D97-AF65-F5344CB8AC3E}">
        <p14:creationId xmlns:p14="http://schemas.microsoft.com/office/powerpoint/2010/main" val="2244329111"/>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el en twee inhoud">
    <p:bg>
      <p:bgPr>
        <a:solidFill>
          <a:schemeClr val="tx1"/>
        </a:solidFill>
        <a:effectLst/>
      </p:bgPr>
    </p:bg>
    <p:spTree>
      <p:nvGrpSpPr>
        <p:cNvPr id="1" name=""/>
        <p:cNvGrpSpPr/>
        <p:nvPr/>
      </p:nvGrpSpPr>
      <p:grpSpPr>
        <a:xfrm>
          <a:off x="0" y="0"/>
          <a:ext cx="0" cy="0"/>
          <a:chOff x="0" y="0"/>
          <a:chExt cx="0" cy="0"/>
        </a:xfrm>
      </p:grpSpPr>
      <p:grpSp>
        <p:nvGrpSpPr>
          <p:cNvPr id="11" name="Groep 10">
            <a:extLst>
              <a:ext uri="{FF2B5EF4-FFF2-40B4-BE49-F238E27FC236}">
                <a16:creationId xmlns:a16="http://schemas.microsoft.com/office/drawing/2014/main" id="{C97D5AF2-684A-4A8D-3D82-B57D7AC44677}"/>
              </a:ext>
              <a:ext uri="{C183D7F6-B498-43B3-948B-1728B52AA6E4}">
                <adec:decorative xmlns:adec="http://schemas.microsoft.com/office/drawing/2017/decorative" val="1"/>
              </a:ext>
            </a:extLst>
          </p:cNvPr>
          <p:cNvGrpSpPr>
            <a:grpSpLocks/>
          </p:cNvGrpSpPr>
          <p:nvPr userDrawn="1"/>
        </p:nvGrpSpPr>
        <p:grpSpPr bwMode="auto">
          <a:xfrm rot="10800000">
            <a:off x="8870040" y="0"/>
            <a:ext cx="3325208" cy="3325208"/>
            <a:chOff x="0" y="12289"/>
            <a:chExt cx="3550" cy="3551"/>
          </a:xfrm>
        </p:grpSpPr>
        <p:sp>
          <p:nvSpPr>
            <p:cNvPr id="12" name="Vrije vorm 4">
              <a:extLst>
                <a:ext uri="{FF2B5EF4-FFF2-40B4-BE49-F238E27FC236}">
                  <a16:creationId xmlns:a16="http://schemas.microsoft.com/office/drawing/2014/main" id="{8CF5F650-F8F0-F4FE-44DA-1F14ADE428B2}"/>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13" name="Vrije vorm 5">
              <a:extLst>
                <a:ext uri="{FF2B5EF4-FFF2-40B4-BE49-F238E27FC236}">
                  <a16:creationId xmlns:a16="http://schemas.microsoft.com/office/drawing/2014/main" id="{18870924-E47D-404F-59B5-BD1C58F7B04C}"/>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14" name="Vrije vorm 7">
              <a:extLst>
                <a:ext uri="{FF2B5EF4-FFF2-40B4-BE49-F238E27FC236}">
                  <a16:creationId xmlns:a16="http://schemas.microsoft.com/office/drawing/2014/main" id="{80806A65-E4FC-2F52-65B3-CC181E620C29}"/>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grpSp>
      <p:sp>
        <p:nvSpPr>
          <p:cNvPr id="16" name="Titel 1">
            <a:extLst>
              <a:ext uri="{FF2B5EF4-FFF2-40B4-BE49-F238E27FC236}">
                <a16:creationId xmlns:a16="http://schemas.microsoft.com/office/drawing/2014/main" id="{109B023A-F28F-184D-BA48-3F1C0502AE0A}"/>
              </a:ext>
            </a:extLst>
          </p:cNvPr>
          <p:cNvSpPr>
            <a:spLocks noGrp="1"/>
          </p:cNvSpPr>
          <p:nvPr>
            <p:ph type="title" hasCustomPrompt="1"/>
          </p:nvPr>
        </p:nvSpPr>
        <p:spPr>
          <a:xfrm>
            <a:off x="594360" y="198408"/>
            <a:ext cx="10972800" cy="1574317"/>
          </a:xfrm>
          <a:prstGeom prst="rect">
            <a:avLst/>
          </a:prstGeom>
        </p:spPr>
        <p:txBody>
          <a:bodyPr lIns="0" tIns="0" rIns="0" bIns="0" rtlCol="0" anchor="b" anchorCtr="0">
            <a:noAutofit/>
          </a:bodyPr>
          <a:lstStyle>
            <a:lvl1pPr>
              <a:defRPr lang="nl-NL" sz="4400" b="1" i="0">
                <a:solidFill>
                  <a:schemeClr val="bg1"/>
                </a:solidFill>
                <a:latin typeface="+mj-lt"/>
              </a:defRPr>
            </a:lvl1pPr>
          </a:lstStyle>
          <a:p>
            <a:pPr rtl="0"/>
            <a:r>
              <a:rPr lang="nl-NL"/>
              <a:t>Klik om titel toe te voegen </a:t>
            </a:r>
          </a:p>
        </p:txBody>
      </p:sp>
      <p:cxnSp>
        <p:nvCxnSpPr>
          <p:cNvPr id="4" name="Rechte verbindingslijn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594360" y="214884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
        <p:nvSpPr>
          <p:cNvPr id="6" name="Tijdelijke aanduiding voor inhoud 5">
            <a:extLst>
              <a:ext uri="{FF2B5EF4-FFF2-40B4-BE49-F238E27FC236}">
                <a16:creationId xmlns:a16="http://schemas.microsoft.com/office/drawing/2014/main" id="{5BCAAA28-C292-C527-AD35-90836B8BB978}"/>
              </a:ext>
            </a:extLst>
          </p:cNvPr>
          <p:cNvSpPr>
            <a:spLocks noGrp="1"/>
          </p:cNvSpPr>
          <p:nvPr>
            <p:ph sz="quarter" idx="13" hasCustomPrompt="1"/>
          </p:nvPr>
        </p:nvSpPr>
        <p:spPr>
          <a:xfrm>
            <a:off x="595523" y="2676525"/>
            <a:ext cx="5746750" cy="3597470"/>
          </a:xfrm>
        </p:spPr>
        <p:txBody>
          <a:bodyPr lIns="0" rtlCol="0">
            <a:normAutofit/>
          </a:bodyPr>
          <a:lstStyle>
            <a:lvl1pPr marL="0" indent="0">
              <a:spcBef>
                <a:spcPts val="1800"/>
              </a:spcBef>
              <a:buNone/>
              <a:defRPr lang="nl-NL" sz="2000"/>
            </a:lvl1pPr>
            <a:lvl2pPr>
              <a:spcBef>
                <a:spcPts val="600"/>
              </a:spcBef>
              <a:defRPr lang="nl-NL" sz="2000"/>
            </a:lvl2pPr>
            <a:lvl3pPr>
              <a:spcBef>
                <a:spcPts val="1800"/>
              </a:spcBef>
              <a:defRPr lang="nl-NL" sz="2000"/>
            </a:lvl3pPr>
            <a:lvl4pPr>
              <a:spcBef>
                <a:spcPts val="1800"/>
              </a:spcBef>
              <a:defRPr lang="nl-NL" sz="2000"/>
            </a:lvl4pPr>
            <a:lvl5pPr>
              <a:spcBef>
                <a:spcPts val="1800"/>
              </a:spcBef>
              <a:defRPr lang="nl-NL" sz="2000"/>
            </a:lvl5pPr>
          </a:lstStyle>
          <a:p>
            <a:pPr lvl="0" rtl="0"/>
            <a:r>
              <a:rPr lang="nl-NL"/>
              <a:t>Klik om inhoud toe te voegen</a:t>
            </a:r>
          </a:p>
          <a:p>
            <a:pPr lvl="1" rtl="0"/>
            <a:r>
              <a:rPr lang="nl-NL"/>
              <a:t>Tweede niveau</a:t>
            </a:r>
          </a:p>
          <a:p>
            <a:pPr lvl="2" rtl="0"/>
            <a:r>
              <a:rPr lang="nl-NL"/>
              <a:t>Derde niveau</a:t>
            </a:r>
          </a:p>
          <a:p>
            <a:pPr lvl="3" rtl="0"/>
            <a:r>
              <a:rPr lang="nl-NL"/>
              <a:t>Vierde niveau</a:t>
            </a:r>
          </a:p>
          <a:p>
            <a:pPr lvl="4" rtl="0"/>
            <a:r>
              <a:rPr lang="nl-NL"/>
              <a:t>Vijfde niveau</a:t>
            </a:r>
          </a:p>
        </p:txBody>
      </p:sp>
      <p:sp>
        <p:nvSpPr>
          <p:cNvPr id="7" name="Tijdelijke aanduiding voor inhoud 5">
            <a:extLst>
              <a:ext uri="{FF2B5EF4-FFF2-40B4-BE49-F238E27FC236}">
                <a16:creationId xmlns:a16="http://schemas.microsoft.com/office/drawing/2014/main" id="{8007FA9C-C4D5-89EC-C457-5F329A338E1E}"/>
              </a:ext>
            </a:extLst>
          </p:cNvPr>
          <p:cNvSpPr>
            <a:spLocks noGrp="1"/>
          </p:cNvSpPr>
          <p:nvPr>
            <p:ph sz="quarter" idx="14" hasCustomPrompt="1"/>
          </p:nvPr>
        </p:nvSpPr>
        <p:spPr>
          <a:xfrm>
            <a:off x="7620000" y="2676525"/>
            <a:ext cx="3947160" cy="3597470"/>
          </a:xfrm>
        </p:spPr>
        <p:txBody>
          <a:bodyPr lIns="0" rtlCol="0">
            <a:normAutofit/>
          </a:bodyPr>
          <a:lstStyle>
            <a:lvl1pPr marL="342900" indent="-342900">
              <a:spcBef>
                <a:spcPts val="1800"/>
              </a:spcBef>
              <a:buFont typeface="Arial" panose="020B0604020202020204" pitchFamily="34" charset="0"/>
              <a:buChar char="•"/>
              <a:defRPr lang="nl-NL" sz="2000"/>
            </a:lvl1pPr>
            <a:lvl2pPr>
              <a:spcBef>
                <a:spcPts val="1800"/>
              </a:spcBef>
              <a:defRPr lang="nl-NL" sz="2000"/>
            </a:lvl2pPr>
            <a:lvl3pPr>
              <a:spcBef>
                <a:spcPts val="1800"/>
              </a:spcBef>
              <a:defRPr lang="nl-NL" sz="2000"/>
            </a:lvl3pPr>
            <a:lvl4pPr>
              <a:spcBef>
                <a:spcPts val="1800"/>
              </a:spcBef>
              <a:defRPr lang="nl-NL" sz="2000"/>
            </a:lvl4pPr>
            <a:lvl5pPr>
              <a:spcBef>
                <a:spcPts val="1800"/>
              </a:spcBef>
              <a:defRPr lang="nl-NL" sz="2000"/>
            </a:lvl5pPr>
          </a:lstStyle>
          <a:p>
            <a:pPr lvl="0" rtl="0"/>
            <a:r>
              <a:rPr lang="nl-NL"/>
              <a:t>Klik om inhoud toe te voegen</a:t>
            </a:r>
          </a:p>
          <a:p>
            <a:pPr lvl="1" rtl="0"/>
            <a:r>
              <a:rPr lang="nl-NL"/>
              <a:t>Tweede niveau</a:t>
            </a:r>
          </a:p>
          <a:p>
            <a:pPr lvl="2" rtl="0"/>
            <a:r>
              <a:rPr lang="nl-NL"/>
              <a:t>Derde niveau</a:t>
            </a:r>
          </a:p>
          <a:p>
            <a:pPr lvl="3" rtl="0"/>
            <a:r>
              <a:rPr lang="nl-NL"/>
              <a:t>Vierde niveau</a:t>
            </a:r>
          </a:p>
          <a:p>
            <a:pPr lvl="4" rtl="0"/>
            <a:r>
              <a:rPr lang="nl-NL"/>
              <a:t>Vijfde niveau</a:t>
            </a:r>
          </a:p>
        </p:txBody>
      </p:sp>
      <p:sp>
        <p:nvSpPr>
          <p:cNvPr id="8" name="Tijdelijke aanduiding voor datum 7">
            <a:extLst>
              <a:ext uri="{FF2B5EF4-FFF2-40B4-BE49-F238E27FC236}">
                <a16:creationId xmlns:a16="http://schemas.microsoft.com/office/drawing/2014/main" id="{C5EA2E64-5690-A56B-7051-476EC7BADA55}"/>
              </a:ext>
            </a:extLst>
          </p:cNvPr>
          <p:cNvSpPr>
            <a:spLocks noGrp="1"/>
          </p:cNvSpPr>
          <p:nvPr>
            <p:ph type="dt" sz="half" idx="11"/>
          </p:nvPr>
        </p:nvSpPr>
        <p:spPr/>
        <p:txBody>
          <a:bodyPr rtlCol="0"/>
          <a:lstStyle>
            <a:defPPr>
              <a:defRPr lang="nl-NL"/>
            </a:defPPr>
          </a:lstStyle>
          <a:p>
            <a:pPr rtl="0"/>
            <a:endParaRPr lang="nl-NL">
              <a:latin typeface="+mn-lt"/>
            </a:endParaRPr>
          </a:p>
        </p:txBody>
      </p:sp>
      <p:sp>
        <p:nvSpPr>
          <p:cNvPr id="10" name="Tijdelijke aanduiding voor dianumm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rtlCol="0"/>
          <a:lstStyle>
            <a:defPPr>
              <a:defRPr lang="nl-NL"/>
            </a:defPPr>
          </a:lstStyle>
          <a:p>
            <a:pPr rtl="0"/>
            <a:fld id="{294A09A9-5501-47C1-A89A-A340965A2BE2}" type="slidenum">
              <a:rPr lang="nl-NL" smtClean="0"/>
              <a:pPr rtl="0"/>
              <a:t>‹#›</a:t>
            </a:fld>
            <a:endParaRPr lang="nl-NL">
              <a:latin typeface="+mn-lt"/>
            </a:endParaRPr>
          </a:p>
        </p:txBody>
      </p:sp>
    </p:spTree>
    <p:extLst>
      <p:ext uri="{BB962C8B-B14F-4D97-AF65-F5344CB8AC3E}">
        <p14:creationId xmlns:p14="http://schemas.microsoft.com/office/powerpoint/2010/main" val="649744719"/>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abel 2">
    <p:bg>
      <p:bgPr>
        <a:solidFill>
          <a:schemeClr val="tx1"/>
        </a:solidFill>
        <a:effectLst/>
      </p:bgPr>
    </p:bg>
    <p:spTree>
      <p:nvGrpSpPr>
        <p:cNvPr id="1" name=""/>
        <p:cNvGrpSpPr/>
        <p:nvPr/>
      </p:nvGrpSpPr>
      <p:grpSpPr>
        <a:xfrm>
          <a:off x="0" y="0"/>
          <a:ext cx="0" cy="0"/>
          <a:chOff x="0" y="0"/>
          <a:chExt cx="0" cy="0"/>
        </a:xfrm>
      </p:grpSpPr>
      <p:sp>
        <p:nvSpPr>
          <p:cNvPr id="16" name="Titel 1">
            <a:extLst>
              <a:ext uri="{FF2B5EF4-FFF2-40B4-BE49-F238E27FC236}">
                <a16:creationId xmlns:a16="http://schemas.microsoft.com/office/drawing/2014/main" id="{109B023A-F28F-184D-BA48-3F1C0502AE0A}"/>
              </a:ext>
            </a:extLst>
          </p:cNvPr>
          <p:cNvSpPr>
            <a:spLocks noGrp="1"/>
          </p:cNvSpPr>
          <p:nvPr>
            <p:ph type="title" hasCustomPrompt="1"/>
          </p:nvPr>
        </p:nvSpPr>
        <p:spPr>
          <a:xfrm>
            <a:off x="594360" y="202400"/>
            <a:ext cx="10972800" cy="1570325"/>
          </a:xfrm>
          <a:prstGeom prst="rect">
            <a:avLst/>
          </a:prstGeom>
        </p:spPr>
        <p:txBody>
          <a:bodyPr lIns="0" tIns="0" rIns="0" bIns="0" rtlCol="0" anchor="b" anchorCtr="0">
            <a:noAutofit/>
          </a:bodyPr>
          <a:lstStyle>
            <a:lvl1pPr>
              <a:defRPr lang="nl-NL" sz="4400" b="1" i="0">
                <a:solidFill>
                  <a:schemeClr val="bg1"/>
                </a:solidFill>
                <a:latin typeface="+mj-lt"/>
              </a:defRPr>
            </a:lvl1pPr>
          </a:lstStyle>
          <a:p>
            <a:pPr rtl="0"/>
            <a:r>
              <a:rPr lang="nl-NL"/>
              <a:t>Klik om titel toe te voegen </a:t>
            </a:r>
          </a:p>
        </p:txBody>
      </p:sp>
      <p:sp>
        <p:nvSpPr>
          <p:cNvPr id="9" name="Tijdelijke aanduiding voor tabel 2">
            <a:extLst>
              <a:ext uri="{FF2B5EF4-FFF2-40B4-BE49-F238E27FC236}">
                <a16:creationId xmlns:a16="http://schemas.microsoft.com/office/drawing/2014/main" id="{1506B022-475A-6647-98FF-D5C319A0C7C4}"/>
              </a:ext>
            </a:extLst>
          </p:cNvPr>
          <p:cNvSpPr>
            <a:spLocks noGrp="1"/>
          </p:cNvSpPr>
          <p:nvPr>
            <p:ph type="tbl" sz="quarter" idx="10"/>
          </p:nvPr>
        </p:nvSpPr>
        <p:spPr>
          <a:xfrm>
            <a:off x="594360" y="2628629"/>
            <a:ext cx="10972800" cy="3636740"/>
          </a:xfrm>
        </p:spPr>
        <p:txBody>
          <a:bodyPr rtlCol="0">
            <a:noAutofit/>
          </a:bodyPr>
          <a:lstStyle>
            <a:lvl1pPr>
              <a:defRPr lang="nl-NL"/>
            </a:lvl1pPr>
          </a:lstStyle>
          <a:p>
            <a:pPr rtl="0"/>
            <a:r>
              <a:rPr lang="nl-NL"/>
              <a:t>Klik op het pictogram als u een tabel wilt toevoegen</a:t>
            </a:r>
          </a:p>
        </p:txBody>
      </p:sp>
      <p:sp>
        <p:nvSpPr>
          <p:cNvPr id="10" name="Tijdelijke aanduiding voor dianumm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rtlCol="0"/>
          <a:lstStyle>
            <a:defPPr>
              <a:defRPr lang="nl-NL"/>
            </a:defPPr>
          </a:lstStyle>
          <a:p>
            <a:pPr rtl="0"/>
            <a:fld id="{294A09A9-5501-47C1-A89A-A340965A2BE2}" type="slidenum">
              <a:rPr lang="nl-NL" smtClean="0"/>
              <a:pPr rtl="0"/>
              <a:t>‹#›</a:t>
            </a:fld>
            <a:endParaRPr lang="nl-NL">
              <a:latin typeface="+mn-lt"/>
            </a:endParaRPr>
          </a:p>
        </p:txBody>
      </p:sp>
      <p:sp>
        <p:nvSpPr>
          <p:cNvPr id="8" name="Tijdelijke aanduiding voor datum 7">
            <a:extLst>
              <a:ext uri="{FF2B5EF4-FFF2-40B4-BE49-F238E27FC236}">
                <a16:creationId xmlns:a16="http://schemas.microsoft.com/office/drawing/2014/main" id="{C5EA2E64-5690-A56B-7051-476EC7BADA55}"/>
              </a:ext>
            </a:extLst>
          </p:cNvPr>
          <p:cNvSpPr>
            <a:spLocks noGrp="1"/>
          </p:cNvSpPr>
          <p:nvPr>
            <p:ph type="dt" sz="half" idx="11"/>
          </p:nvPr>
        </p:nvSpPr>
        <p:spPr/>
        <p:txBody>
          <a:bodyPr rtlCol="0"/>
          <a:lstStyle>
            <a:defPPr>
              <a:defRPr lang="nl-NL"/>
            </a:defPPr>
          </a:lstStyle>
          <a:p>
            <a:pPr rtl="0"/>
            <a:endParaRPr lang="nl-NL">
              <a:latin typeface="+mn-lt"/>
            </a:endParaRPr>
          </a:p>
        </p:txBody>
      </p:sp>
      <p:cxnSp>
        <p:nvCxnSpPr>
          <p:cNvPr id="4" name="Rechte verbindingslijn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594360" y="214884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10410957"/>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el 3">
    <p:bg>
      <p:bgPr>
        <a:solidFill>
          <a:schemeClr val="tx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3B6987D-0137-DE42-B76B-FF621E808D90}"/>
              </a:ext>
            </a:extLst>
          </p:cNvPr>
          <p:cNvSpPr>
            <a:spLocks noGrp="1"/>
          </p:cNvSpPr>
          <p:nvPr>
            <p:ph type="ctrTitle" hasCustomPrompt="1"/>
          </p:nvPr>
        </p:nvSpPr>
        <p:spPr>
          <a:xfrm>
            <a:off x="594360" y="411479"/>
            <a:ext cx="5486400" cy="3291840"/>
          </a:xfrm>
          <a:prstGeom prst="rect">
            <a:avLst/>
          </a:prstGeom>
        </p:spPr>
        <p:txBody>
          <a:bodyPr lIns="0" tIns="0" rIns="0" bIns="0" rtlCol="0" anchor="b">
            <a:noAutofit/>
          </a:bodyPr>
          <a:lstStyle>
            <a:lvl1pPr algn="l">
              <a:lnSpc>
                <a:spcPct val="80000"/>
              </a:lnSpc>
              <a:defRPr lang="nl-NL" sz="6000" b="1" i="0" spc="100" baseline="0">
                <a:solidFill>
                  <a:schemeClr val="bg1"/>
                </a:solidFill>
                <a:latin typeface="+mj-lt"/>
              </a:defRPr>
            </a:lvl1pPr>
          </a:lstStyle>
          <a:p>
            <a:pPr rtl="0"/>
            <a:r>
              <a:rPr lang="nl-NL"/>
              <a:t>Klik om titel toe te voegen </a:t>
            </a:r>
          </a:p>
        </p:txBody>
      </p:sp>
      <p:grpSp>
        <p:nvGrpSpPr>
          <p:cNvPr id="9" name="Groep 8">
            <a:extLst>
              <a:ext uri="{FF2B5EF4-FFF2-40B4-BE49-F238E27FC236}">
                <a16:creationId xmlns:a16="http://schemas.microsoft.com/office/drawing/2014/main" id="{C26C18C3-ED25-DD4B-BA72-24932D54DE37}"/>
              </a:ext>
              <a:ext uri="{C183D7F6-B498-43B3-948B-1728B52AA6E4}">
                <adec:decorative xmlns:adec="http://schemas.microsoft.com/office/drawing/2017/decorative" val="1"/>
              </a:ext>
            </a:extLst>
          </p:cNvPr>
          <p:cNvGrpSpPr>
            <a:grpSpLocks/>
          </p:cNvGrpSpPr>
          <p:nvPr userDrawn="1"/>
        </p:nvGrpSpPr>
        <p:grpSpPr bwMode="auto">
          <a:xfrm flipH="1" flipV="1">
            <a:off x="6092752" y="0"/>
            <a:ext cx="6099248" cy="6099248"/>
            <a:chOff x="0" y="12289"/>
            <a:chExt cx="3550" cy="3551"/>
          </a:xfrm>
        </p:grpSpPr>
        <p:sp>
          <p:nvSpPr>
            <p:cNvPr id="10" name="Vrije vorm 9">
              <a:extLst>
                <a:ext uri="{FF2B5EF4-FFF2-40B4-BE49-F238E27FC236}">
                  <a16:creationId xmlns:a16="http://schemas.microsoft.com/office/drawing/2014/main" id="{C07CC263-2515-F147-8CC5-F8E9FF9FA8E4}"/>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11" name="Vrije vorm 10">
              <a:extLst>
                <a:ext uri="{FF2B5EF4-FFF2-40B4-BE49-F238E27FC236}">
                  <a16:creationId xmlns:a16="http://schemas.microsoft.com/office/drawing/2014/main" id="{43B40037-7481-524B-8685-404D965690F2}"/>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12" name="Vrije vorm 11">
              <a:extLst>
                <a:ext uri="{FF2B5EF4-FFF2-40B4-BE49-F238E27FC236}">
                  <a16:creationId xmlns:a16="http://schemas.microsoft.com/office/drawing/2014/main" id="{7B759713-8408-EE47-9394-3DA6F5E4B624}"/>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grpSp>
      <p:sp>
        <p:nvSpPr>
          <p:cNvPr id="18" name="Tijdelijke aanduiding voor tekst 29">
            <a:extLst>
              <a:ext uri="{FF2B5EF4-FFF2-40B4-BE49-F238E27FC236}">
                <a16:creationId xmlns:a16="http://schemas.microsoft.com/office/drawing/2014/main" id="{276A9CD7-E675-3048-86D3-3546A2F6B456}"/>
              </a:ext>
            </a:extLst>
          </p:cNvPr>
          <p:cNvSpPr>
            <a:spLocks noGrp="1"/>
          </p:cNvSpPr>
          <p:nvPr>
            <p:ph type="body" sz="quarter" idx="11" hasCustomPrompt="1"/>
          </p:nvPr>
        </p:nvSpPr>
        <p:spPr>
          <a:xfrm>
            <a:off x="594360" y="4549552"/>
            <a:ext cx="5486400" cy="1645920"/>
          </a:xfrm>
        </p:spPr>
        <p:txBody>
          <a:bodyPr lIns="0" tIns="0" rIns="0" bIns="0" rtlCol="0">
            <a:noAutofit/>
          </a:bodyPr>
          <a:lstStyle>
            <a:lvl1pPr marL="0" indent="0">
              <a:buNone/>
              <a:defRPr lang="nl-NL" sz="2400" b="1" i="0">
                <a:solidFill>
                  <a:schemeClr val="tx2">
                    <a:lumMod val="75000"/>
                  </a:schemeClr>
                </a:solidFill>
                <a:latin typeface="+mn-lt"/>
              </a:defRPr>
            </a:lvl1pPr>
            <a:lvl2pPr>
              <a:defRPr lang="nl-NL" sz="4000"/>
            </a:lvl2pPr>
            <a:lvl3pPr>
              <a:defRPr lang="nl-NL" sz="4000"/>
            </a:lvl3pPr>
            <a:lvl4pPr>
              <a:defRPr lang="nl-NL" sz="4000"/>
            </a:lvl4pPr>
            <a:lvl5pPr>
              <a:defRPr lang="nl-NL" sz="4000"/>
            </a:lvl5pPr>
          </a:lstStyle>
          <a:p>
            <a:pPr lvl="0" rtl="0"/>
            <a:r>
              <a:rPr lang="nl-NL"/>
              <a:t>Klik om tekst toe te voegen</a:t>
            </a:r>
          </a:p>
        </p:txBody>
      </p:sp>
      <p:cxnSp>
        <p:nvCxnSpPr>
          <p:cNvPr id="4" name="Rechte verbindingslijn 3">
            <a:extLst>
              <a:ext uri="{FF2B5EF4-FFF2-40B4-BE49-F238E27FC236}">
                <a16:creationId xmlns:a16="http://schemas.microsoft.com/office/drawing/2014/main" id="{58B149C6-5AAC-B8E5-5411-EA38821F6754}"/>
              </a:ext>
              <a:ext uri="{C183D7F6-B498-43B3-948B-1728B52AA6E4}">
                <adec:decorative xmlns:adec="http://schemas.microsoft.com/office/drawing/2017/decorative" val="1"/>
              </a:ext>
            </a:extLst>
          </p:cNvPr>
          <p:cNvCxnSpPr>
            <a:cxnSpLocks/>
          </p:cNvCxnSpPr>
          <p:nvPr userDrawn="1"/>
        </p:nvCxnSpPr>
        <p:spPr>
          <a:xfrm>
            <a:off x="594360" y="3950208"/>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6692738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 design">
  <p:cSld name="Title + design">
    <p:spTree>
      <p:nvGrpSpPr>
        <p:cNvPr id="1" name="Shape 80"/>
        <p:cNvGrpSpPr/>
        <p:nvPr/>
      </p:nvGrpSpPr>
      <p:grpSpPr>
        <a:xfrm>
          <a:off x="0" y="0"/>
          <a:ext cx="0" cy="0"/>
          <a:chOff x="0" y="0"/>
          <a:chExt cx="0" cy="0"/>
        </a:xfrm>
      </p:grpSpPr>
      <p:sp>
        <p:nvSpPr>
          <p:cNvPr id="81" name="Google Shape;81;p14"/>
          <p:cNvSpPr txBox="1">
            <a:spLocks noGrp="1"/>
          </p:cNvSpPr>
          <p:nvPr>
            <p:ph type="ctrTitle" hasCustomPrompt="1"/>
          </p:nvPr>
        </p:nvSpPr>
        <p:spPr>
          <a:xfrm rot="5400000">
            <a:off x="8804793" y="2573633"/>
            <a:ext cx="4641600" cy="650000"/>
          </a:xfrm>
          <a:prstGeom prst="rect">
            <a:avLst/>
          </a:prstGeom>
        </p:spPr>
        <p:txBody>
          <a:bodyPr spcFirstLastPara="1" wrap="square" lIns="91425" tIns="91425" rIns="91425" bIns="91425" anchor="t" anchorCtr="0">
            <a:noAutofit/>
          </a:bodyPr>
          <a:lstStyle>
            <a:lvl1pPr lvl="0" rtl="0">
              <a:spcBef>
                <a:spcPts val="0"/>
              </a:spcBef>
              <a:spcAft>
                <a:spcPts val="0"/>
              </a:spcAft>
              <a:buSzPts val="2400"/>
              <a:buNone/>
              <a:defRPr sz="3200">
                <a:latin typeface="+mj-lt"/>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rPr lang="nl-NL"/>
              <a:t>KLIK OM STIJL TE BEWERKEN</a:t>
            </a:r>
          </a:p>
        </p:txBody>
      </p:sp>
    </p:spTree>
    <p:extLst>
      <p:ext uri="{BB962C8B-B14F-4D97-AF65-F5344CB8AC3E}">
        <p14:creationId xmlns:p14="http://schemas.microsoft.com/office/powerpoint/2010/main" val="10991596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Tijdelijke aanduiding voor tekst 2">
            <a:extLst>
              <a:ext uri="{FF2B5EF4-FFF2-40B4-BE49-F238E27FC236}">
                <a16:creationId xmlns:a16="http://schemas.microsoft.com/office/drawing/2014/main" id="{8EED84C6-50E6-6C43-8031-AFF6268E0C06}"/>
              </a:ext>
            </a:extLst>
          </p:cNvPr>
          <p:cNvSpPr>
            <a:spLocks noGrp="1"/>
          </p:cNvSpPr>
          <p:nvPr>
            <p:ph type="body" idx="1"/>
          </p:nvPr>
        </p:nvSpPr>
        <p:spPr>
          <a:xfrm>
            <a:off x="594360" y="1825625"/>
            <a:ext cx="10382250" cy="4351338"/>
          </a:xfrm>
          <a:prstGeom prst="rect">
            <a:avLst/>
          </a:prstGeom>
        </p:spPr>
        <p:txBody>
          <a:bodyPr vert="horz" lIns="91440" tIns="45720" rIns="91440" bIns="45720" rtlCol="0">
            <a:normAutofit/>
          </a:bodyPr>
          <a:lstStyle>
            <a:defPPr>
              <a:defRPr lang="nl-NL"/>
            </a:defPPr>
          </a:lstStyle>
          <a:p>
            <a:pPr lvl="0" rtl="0"/>
            <a:r>
              <a:rPr lang="nl-NL"/>
              <a:t>Klik om de tekststijlen van het model te bewerken</a:t>
            </a:r>
          </a:p>
          <a:p>
            <a:pPr lvl="1" rtl="0"/>
            <a:r>
              <a:rPr lang="nl-NL"/>
              <a:t>Tweede niveau</a:t>
            </a:r>
          </a:p>
          <a:p>
            <a:pPr lvl="2" rtl="0"/>
            <a:r>
              <a:rPr lang="nl-NL"/>
              <a:t>Derde niveau</a:t>
            </a:r>
          </a:p>
          <a:p>
            <a:pPr lvl="3" rtl="0"/>
            <a:r>
              <a:rPr lang="nl-NL"/>
              <a:t>Vierde niveau</a:t>
            </a:r>
          </a:p>
          <a:p>
            <a:pPr lvl="4" rtl="0"/>
            <a:r>
              <a:rPr lang="nl-NL"/>
              <a:t>Vijfde niveau</a:t>
            </a:r>
          </a:p>
        </p:txBody>
      </p:sp>
      <p:sp>
        <p:nvSpPr>
          <p:cNvPr id="12" name="Tijdelijke aanduiding voor titel 11">
            <a:extLst>
              <a:ext uri="{FF2B5EF4-FFF2-40B4-BE49-F238E27FC236}">
                <a16:creationId xmlns:a16="http://schemas.microsoft.com/office/drawing/2014/main" id="{D41FC0AE-253D-D242-9C88-017078F8A23A}"/>
              </a:ext>
            </a:extLst>
          </p:cNvPr>
          <p:cNvSpPr>
            <a:spLocks noGrp="1"/>
          </p:cNvSpPr>
          <p:nvPr>
            <p:ph type="title"/>
          </p:nvPr>
        </p:nvSpPr>
        <p:spPr>
          <a:xfrm>
            <a:off x="594360" y="365125"/>
            <a:ext cx="10401300" cy="1325563"/>
          </a:xfrm>
          <a:prstGeom prst="rect">
            <a:avLst/>
          </a:prstGeom>
        </p:spPr>
        <p:txBody>
          <a:bodyPr vert="horz" lIns="91440" tIns="45720" rIns="91440" bIns="45720" rtlCol="0" anchor="ctr">
            <a:normAutofit/>
          </a:bodyPr>
          <a:lstStyle>
            <a:defPPr>
              <a:defRPr lang="nl-NL"/>
            </a:defPPr>
          </a:lstStyle>
          <a:p>
            <a:pPr rtl="0"/>
            <a:r>
              <a:rPr lang="nl-NL"/>
              <a:t>Klik om de titelstijl van het model te bewerken</a:t>
            </a:r>
          </a:p>
        </p:txBody>
      </p:sp>
      <p:sp>
        <p:nvSpPr>
          <p:cNvPr id="30" name="Tijdelijke aanduiding voor datum 3">
            <a:extLst>
              <a:ext uri="{FF2B5EF4-FFF2-40B4-BE49-F238E27FC236}">
                <a16:creationId xmlns:a16="http://schemas.microsoft.com/office/drawing/2014/main" id="{EF47083A-6D76-4B4D-87CA-E08E212F781D}"/>
              </a:ext>
            </a:extLst>
          </p:cNvPr>
          <p:cNvSpPr>
            <a:spLocks noGrp="1"/>
          </p:cNvSpPr>
          <p:nvPr>
            <p:ph type="dt" sz="half" idx="2"/>
          </p:nvPr>
        </p:nvSpPr>
        <p:spPr>
          <a:xfrm>
            <a:off x="1133648" y="6332220"/>
            <a:ext cx="1313180" cy="247651"/>
          </a:xfrm>
          <a:prstGeom prst="rect">
            <a:avLst/>
          </a:prstGeom>
        </p:spPr>
        <p:txBody>
          <a:bodyPr vert="horz" lIns="0" tIns="0" rIns="0" bIns="0" rtlCol="0" anchor="t" anchorCtr="0"/>
          <a:lstStyle>
            <a:lvl1pPr algn="l">
              <a:defRPr lang="nl-NL" sz="1100" b="0" i="0">
                <a:solidFill>
                  <a:schemeClr val="bg1"/>
                </a:solidFill>
                <a:latin typeface="+mn-lt"/>
              </a:defRPr>
            </a:lvl1pPr>
          </a:lstStyle>
          <a:p>
            <a:pPr rtl="0"/>
            <a:endParaRPr lang="nl-NL">
              <a:latin typeface="+mn-lt"/>
            </a:endParaRPr>
          </a:p>
        </p:txBody>
      </p:sp>
      <p:sp>
        <p:nvSpPr>
          <p:cNvPr id="32" name="Tijdelijke aanduiding voor dianummer 5">
            <a:extLst>
              <a:ext uri="{FF2B5EF4-FFF2-40B4-BE49-F238E27FC236}">
                <a16:creationId xmlns:a16="http://schemas.microsoft.com/office/drawing/2014/main" id="{C8ADA0DF-3751-9A48-8A21-59F01C782D7C}"/>
              </a:ext>
            </a:extLst>
          </p:cNvPr>
          <p:cNvSpPr>
            <a:spLocks noGrp="1"/>
          </p:cNvSpPr>
          <p:nvPr>
            <p:ph type="sldNum" sz="quarter" idx="4"/>
          </p:nvPr>
        </p:nvSpPr>
        <p:spPr>
          <a:xfrm>
            <a:off x="594360" y="6332220"/>
            <a:ext cx="523240" cy="247651"/>
          </a:xfrm>
          <a:prstGeom prst="rect">
            <a:avLst/>
          </a:prstGeom>
        </p:spPr>
        <p:txBody>
          <a:bodyPr vert="horz" lIns="0" tIns="0" rIns="0" bIns="0" rtlCol="0" anchor="t" anchorCtr="0"/>
          <a:lstStyle>
            <a:lvl1pPr algn="l">
              <a:defRPr lang="nl-NL" sz="1100" b="1" i="0">
                <a:solidFill>
                  <a:schemeClr val="bg1"/>
                </a:solidFill>
                <a:latin typeface="+mn-lt"/>
              </a:defRPr>
            </a:lvl1pPr>
          </a:lstStyle>
          <a:p>
            <a:pPr rtl="0"/>
            <a:fld id="{294A09A9-5501-47C1-A89A-A340965A2BE2}" type="slidenum">
              <a:rPr lang="nl-NL" smtClean="0"/>
              <a:pPr rtl="0"/>
              <a:t>‹#›</a:t>
            </a:fld>
            <a:endParaRPr lang="nl-NL"/>
          </a:p>
        </p:txBody>
      </p:sp>
    </p:spTree>
    <p:extLst>
      <p:ext uri="{BB962C8B-B14F-4D97-AF65-F5344CB8AC3E}">
        <p14:creationId xmlns:p14="http://schemas.microsoft.com/office/powerpoint/2010/main" val="3515892240"/>
      </p:ext>
    </p:extLst>
  </p:cSld>
  <p:clrMap bg1="dk1" tx1="lt1" bg2="dk2" tx2="lt2" accent1="accent1" accent2="accent2" accent3="accent3" accent4="accent4" accent5="accent5" accent6="accent6" hlink="hlink" folHlink="folHlink"/>
  <p:sldLayoutIdLst>
    <p:sldLayoutId id="2147483711" r:id="rId1"/>
    <p:sldLayoutId id="2147483698" r:id="rId2"/>
    <p:sldLayoutId id="2147483710" r:id="rId3"/>
    <p:sldLayoutId id="2147483700" r:id="rId4"/>
    <p:sldLayoutId id="2147483701" r:id="rId5"/>
    <p:sldLayoutId id="2147483659" r:id="rId6"/>
    <p:sldLayoutId id="2147483709" r:id="rId7"/>
    <p:sldLayoutId id="2147483708" r:id="rId8"/>
    <p:sldLayoutId id="2147483707" r:id="rId9"/>
    <p:sldLayoutId id="2147483706" r:id="rId10"/>
    <p:sldLayoutId id="2147483705" r:id="rId11"/>
    <p:sldLayoutId id="2147483704" r:id="rId12"/>
    <p:sldLayoutId id="2147483703" r:id="rId13"/>
    <p:sldLayoutId id="2147483713" r:id="rId14"/>
  </p:sldLayoutIdLst>
  <p:hf sldNum="0" hdr="0" ftr="0" dt="0"/>
  <p:txStyles>
    <p:titleStyle>
      <a:lvl1pPr algn="l" defTabSz="914400" rtl="0" eaLnBrk="1" latinLnBrk="0" hangingPunct="1">
        <a:lnSpc>
          <a:spcPct val="80000"/>
        </a:lnSpc>
        <a:spcBef>
          <a:spcPct val="0"/>
        </a:spcBef>
        <a:buNone/>
        <a:defRPr lang="nl-NL" sz="4400" b="1" i="0" kern="1200" spc="100" baseline="0">
          <a:solidFill>
            <a:schemeClr val="bg1"/>
          </a:solidFill>
          <a:latin typeface="+mj-lt"/>
          <a:ea typeface="+mj-ea"/>
          <a:cs typeface="+mj-cs"/>
        </a:defRPr>
      </a:lvl1pPr>
      <a:lvl2pPr eaLnBrk="1" hangingPunct="1">
        <a:defRPr lang="nl-NL">
          <a:solidFill>
            <a:schemeClr val="tx2"/>
          </a:solidFill>
        </a:defRPr>
      </a:lvl2pPr>
      <a:lvl3pPr eaLnBrk="1" hangingPunct="1">
        <a:defRPr lang="nl-NL">
          <a:solidFill>
            <a:schemeClr val="tx2"/>
          </a:solidFill>
        </a:defRPr>
      </a:lvl3pPr>
      <a:lvl4pPr eaLnBrk="1" hangingPunct="1">
        <a:defRPr lang="nl-NL">
          <a:solidFill>
            <a:schemeClr val="tx2"/>
          </a:solidFill>
        </a:defRPr>
      </a:lvl4pPr>
      <a:lvl5pPr eaLnBrk="1" hangingPunct="1">
        <a:defRPr lang="nl-NL">
          <a:solidFill>
            <a:schemeClr val="tx2"/>
          </a:solidFill>
        </a:defRPr>
      </a:lvl5pPr>
      <a:lvl6pPr eaLnBrk="1" hangingPunct="1">
        <a:defRPr lang="nl-NL">
          <a:solidFill>
            <a:schemeClr val="tx2"/>
          </a:solidFill>
        </a:defRPr>
      </a:lvl6pPr>
      <a:lvl7pPr eaLnBrk="1" hangingPunct="1">
        <a:defRPr lang="nl-NL">
          <a:solidFill>
            <a:schemeClr val="tx2"/>
          </a:solidFill>
        </a:defRPr>
      </a:lvl7pPr>
      <a:lvl8pPr eaLnBrk="1" hangingPunct="1">
        <a:defRPr lang="nl-NL">
          <a:solidFill>
            <a:schemeClr val="tx2"/>
          </a:solidFill>
        </a:defRPr>
      </a:lvl8pPr>
      <a:lvl9pPr eaLnBrk="1" hangingPunct="1">
        <a:defRPr lang="nl-NL">
          <a:solidFill>
            <a:schemeClr val="tx2"/>
          </a:solidFill>
        </a:defRPr>
      </a:lvl9pPr>
    </p:titleStyle>
    <p:bodyStyle>
      <a:lvl1pPr marL="228600" indent="-283464" algn="l" defTabSz="914400" rtl="0" eaLnBrk="1" latinLnBrk="0" hangingPunct="1">
        <a:lnSpc>
          <a:spcPct val="90000"/>
        </a:lnSpc>
        <a:spcBef>
          <a:spcPts val="1000"/>
        </a:spcBef>
        <a:buFont typeface="Arial" panose="020B0604020202020204" pitchFamily="34" charset="0"/>
        <a:buChar char="•"/>
        <a:defRPr lang="nl-NL" sz="2800" b="0" i="0" kern="1200">
          <a:solidFill>
            <a:schemeClr val="bg1"/>
          </a:solidFill>
          <a:latin typeface="+mn-lt"/>
          <a:ea typeface="+mn-ea"/>
          <a:cs typeface="+mn-cs"/>
        </a:defRPr>
      </a:lvl1pPr>
      <a:lvl2pPr marL="685800" indent="-283464" algn="l" defTabSz="914400" rtl="0" eaLnBrk="1" latinLnBrk="0" hangingPunct="1">
        <a:lnSpc>
          <a:spcPct val="90000"/>
        </a:lnSpc>
        <a:spcBef>
          <a:spcPts val="500"/>
        </a:spcBef>
        <a:buFont typeface="Arial" panose="020B0604020202020204" pitchFamily="34" charset="0"/>
        <a:buChar char="•"/>
        <a:defRPr lang="nl-NL" sz="2400" b="0" i="0" kern="1200">
          <a:solidFill>
            <a:schemeClr val="bg1"/>
          </a:solidFill>
          <a:latin typeface="+mn-lt"/>
          <a:ea typeface="+mn-ea"/>
          <a:cs typeface="+mn-cs"/>
        </a:defRPr>
      </a:lvl2pPr>
      <a:lvl3pPr marL="1143000" indent="-283464" algn="l" defTabSz="914400" rtl="0" eaLnBrk="1" latinLnBrk="0" hangingPunct="1">
        <a:lnSpc>
          <a:spcPct val="90000"/>
        </a:lnSpc>
        <a:spcBef>
          <a:spcPts val="500"/>
        </a:spcBef>
        <a:buFont typeface="Arial" panose="020B0604020202020204" pitchFamily="34" charset="0"/>
        <a:buChar char="•"/>
        <a:defRPr lang="nl-NL" sz="2000" b="0" i="0" kern="1200">
          <a:solidFill>
            <a:schemeClr val="bg1"/>
          </a:solidFill>
          <a:latin typeface="+mn-lt"/>
          <a:ea typeface="+mn-ea"/>
          <a:cs typeface="+mn-cs"/>
        </a:defRPr>
      </a:lvl3pPr>
      <a:lvl4pPr marL="1600200" indent="-283464" algn="l" defTabSz="914400" rtl="0" eaLnBrk="1" latinLnBrk="0" hangingPunct="1">
        <a:lnSpc>
          <a:spcPct val="90000"/>
        </a:lnSpc>
        <a:spcBef>
          <a:spcPts val="500"/>
        </a:spcBef>
        <a:buFont typeface="Arial" panose="020B0604020202020204" pitchFamily="34" charset="0"/>
        <a:buChar char="•"/>
        <a:defRPr lang="nl-NL" sz="1800" b="0" i="0" kern="1200">
          <a:solidFill>
            <a:schemeClr val="bg1"/>
          </a:solidFill>
          <a:latin typeface="+mn-lt"/>
          <a:ea typeface="+mn-ea"/>
          <a:cs typeface="+mn-cs"/>
        </a:defRPr>
      </a:lvl4pPr>
      <a:lvl5pPr marL="2057400" indent="-283464" algn="l" defTabSz="914400" rtl="0" eaLnBrk="1" latinLnBrk="0" hangingPunct="1">
        <a:lnSpc>
          <a:spcPct val="90000"/>
        </a:lnSpc>
        <a:spcBef>
          <a:spcPts val="500"/>
        </a:spcBef>
        <a:buFont typeface="Arial" panose="020B0604020202020204" pitchFamily="34" charset="0"/>
        <a:buChar char="•"/>
        <a:defRPr lang="nl-NL"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nl-NL"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nl-NL"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nl-NL"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nl-NL" sz="1800" kern="1200">
          <a:solidFill>
            <a:schemeClr val="tx1"/>
          </a:solidFill>
          <a:latin typeface="+mn-lt"/>
          <a:ea typeface="+mn-ea"/>
          <a:cs typeface="+mn-cs"/>
        </a:defRPr>
      </a:lvl9pPr>
    </p:bodyStyle>
    <p:otherStyle>
      <a:defPPr>
        <a:defRPr lang="nl-NL"/>
      </a:defPPr>
      <a:lvl1pPr marL="0" algn="l" defTabSz="914400" rtl="0" eaLnBrk="1" latinLnBrk="0" hangingPunct="1">
        <a:defRPr lang="nl-NL" sz="1800" kern="1200">
          <a:solidFill>
            <a:schemeClr val="tx1"/>
          </a:solidFill>
          <a:latin typeface="+mn-lt"/>
          <a:ea typeface="+mn-ea"/>
          <a:cs typeface="+mn-cs"/>
        </a:defRPr>
      </a:lvl1pPr>
      <a:lvl2pPr marL="457200" algn="l" defTabSz="914400" rtl="0" eaLnBrk="1" latinLnBrk="0" hangingPunct="1">
        <a:defRPr lang="nl-NL" sz="1800" kern="1200">
          <a:solidFill>
            <a:schemeClr val="tx1"/>
          </a:solidFill>
          <a:latin typeface="+mn-lt"/>
          <a:ea typeface="+mn-ea"/>
          <a:cs typeface="+mn-cs"/>
        </a:defRPr>
      </a:lvl2pPr>
      <a:lvl3pPr marL="914400" algn="l" defTabSz="914400" rtl="0" eaLnBrk="1" latinLnBrk="0" hangingPunct="1">
        <a:defRPr lang="nl-NL" sz="1800" kern="1200">
          <a:solidFill>
            <a:schemeClr val="tx1"/>
          </a:solidFill>
          <a:latin typeface="+mn-lt"/>
          <a:ea typeface="+mn-ea"/>
          <a:cs typeface="+mn-cs"/>
        </a:defRPr>
      </a:lvl3pPr>
      <a:lvl4pPr marL="1371600" algn="l" defTabSz="914400" rtl="0" eaLnBrk="1" latinLnBrk="0" hangingPunct="1">
        <a:defRPr lang="nl-NL" sz="1800" kern="1200">
          <a:solidFill>
            <a:schemeClr val="tx1"/>
          </a:solidFill>
          <a:latin typeface="+mn-lt"/>
          <a:ea typeface="+mn-ea"/>
          <a:cs typeface="+mn-cs"/>
        </a:defRPr>
      </a:lvl4pPr>
      <a:lvl5pPr marL="1828800" algn="l" defTabSz="914400" rtl="0" eaLnBrk="1" latinLnBrk="0" hangingPunct="1">
        <a:defRPr lang="nl-NL" sz="1800" kern="1200">
          <a:solidFill>
            <a:schemeClr val="tx1"/>
          </a:solidFill>
          <a:latin typeface="+mn-lt"/>
          <a:ea typeface="+mn-ea"/>
          <a:cs typeface="+mn-cs"/>
        </a:defRPr>
      </a:lvl5pPr>
      <a:lvl6pPr marL="2286000" algn="l" defTabSz="914400" rtl="0" eaLnBrk="1" latinLnBrk="0" hangingPunct="1">
        <a:defRPr lang="nl-NL" sz="1800" kern="1200">
          <a:solidFill>
            <a:schemeClr val="tx1"/>
          </a:solidFill>
          <a:latin typeface="+mn-lt"/>
          <a:ea typeface="+mn-ea"/>
          <a:cs typeface="+mn-cs"/>
        </a:defRPr>
      </a:lvl6pPr>
      <a:lvl7pPr marL="2743200" algn="l" defTabSz="914400" rtl="0" eaLnBrk="1" latinLnBrk="0" hangingPunct="1">
        <a:defRPr lang="nl-NL" sz="1800" kern="1200">
          <a:solidFill>
            <a:schemeClr val="tx1"/>
          </a:solidFill>
          <a:latin typeface="+mn-lt"/>
          <a:ea typeface="+mn-ea"/>
          <a:cs typeface="+mn-cs"/>
        </a:defRPr>
      </a:lvl7pPr>
      <a:lvl8pPr marL="3200400" algn="l" defTabSz="914400" rtl="0" eaLnBrk="1" latinLnBrk="0" hangingPunct="1">
        <a:defRPr lang="nl-NL" sz="1800" kern="1200">
          <a:solidFill>
            <a:schemeClr val="tx1"/>
          </a:solidFill>
          <a:latin typeface="+mn-lt"/>
          <a:ea typeface="+mn-ea"/>
          <a:cs typeface="+mn-cs"/>
        </a:defRPr>
      </a:lvl8pPr>
      <a:lvl9pPr marL="3657600" algn="l" defTabSz="914400" rtl="0" eaLnBrk="1" latinLnBrk="0" hangingPunct="1">
        <a:defRPr lang="nl-NL"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A4A3A4"/>
          </p15:clr>
        </p15:guide>
        <p15:guide id="2" pos="3840">
          <p15:clr>
            <a:srgbClr val="A4A3A4"/>
          </p15:clr>
        </p15:guide>
        <p15:guide id="3" pos="240">
          <p15:clr>
            <a:srgbClr val="547EBF"/>
          </p15:clr>
        </p15:guide>
        <p15:guide id="4" orient="horz" pos="240">
          <p15:clr>
            <a:srgbClr val="547EBF"/>
          </p15:clr>
        </p15:guide>
        <p15:guide id="5" pos="7440">
          <p15:clr>
            <a:srgbClr val="547EBF"/>
          </p15:clr>
        </p15:guide>
        <p15:guide id="6" orient="horz" pos="4080">
          <p15:clr>
            <a:srgbClr val="547EBF"/>
          </p15:clr>
        </p15:guide>
        <p15:guide id="7" pos="600" userDrawn="1">
          <p15:clr>
            <a:srgbClr val="547EBF"/>
          </p15:clr>
        </p15:guide>
        <p15:guide id="8" pos="3720">
          <p15:clr>
            <a:srgbClr val="547EBF"/>
          </p15:clr>
        </p15:guide>
        <p15:guide id="9" pos="2112">
          <p15:clr>
            <a:srgbClr val="547EBF"/>
          </p15:clr>
        </p15:guide>
        <p15:guide id="10" pos="1848">
          <p15:clr>
            <a:srgbClr val="547EBF"/>
          </p15:clr>
        </p15:guide>
        <p15:guide id="11" pos="5568">
          <p15:clr>
            <a:srgbClr val="547EBF"/>
          </p15:clr>
        </p15:guide>
        <p15:guide id="12" pos="5832">
          <p15:clr>
            <a:srgbClr val="547EBF"/>
          </p15:clr>
        </p15:guide>
        <p15:guide id="13" pos="4968">
          <p15:clr>
            <a:srgbClr val="9FCC3B"/>
          </p15:clr>
        </p15:guide>
        <p15:guide id="14" pos="5208">
          <p15:clr>
            <a:srgbClr val="9FCC3B"/>
          </p15:clr>
        </p15:guide>
        <p15:guide id="15" pos="2712">
          <p15:clr>
            <a:srgbClr val="9FCC3B"/>
          </p15:clr>
        </p15:guide>
        <p15:guide id="16" pos="2472">
          <p15:clr>
            <a:srgbClr val="9FCC3B"/>
          </p15:clr>
        </p15:guide>
        <p15:guide id="17" pos="39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6.svg"/><Relationship Id="rId2" Type="http://schemas.openxmlformats.org/officeDocument/2006/relationships/notesSlide" Target="../notesSlides/notesSlide5.xml"/><Relationship Id="rId1" Type="http://schemas.openxmlformats.org/officeDocument/2006/relationships/slideLayout" Target="../slideLayouts/slideLayout5.xml"/><Relationship Id="rId6" Type="http://schemas.openxmlformats.org/officeDocument/2006/relationships/image" Target="../media/image4.png"/><Relationship Id="rId5" Type="http://schemas.openxmlformats.org/officeDocument/2006/relationships/image" Target="../media/image2.jpeg"/><Relationship Id="rId4" Type="http://schemas.openxmlformats.org/officeDocument/2006/relationships/image" Target="../media/image1.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6.svg"/><Relationship Id="rId2" Type="http://schemas.openxmlformats.org/officeDocument/2006/relationships/notesSlide" Target="../notesSlides/notesSlide18.xml"/><Relationship Id="rId1" Type="http://schemas.openxmlformats.org/officeDocument/2006/relationships/slideLayout" Target="../slideLayouts/slideLayout5.xml"/><Relationship Id="rId6" Type="http://schemas.openxmlformats.org/officeDocument/2006/relationships/image" Target="../media/image4.png"/><Relationship Id="rId5" Type="http://schemas.openxmlformats.org/officeDocument/2006/relationships/image" Target="../media/image2.jpeg"/><Relationship Id="rId4" Type="http://schemas.openxmlformats.org/officeDocument/2006/relationships/image" Target="../media/image1.jpeg"/></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AB1D9D6-2977-ABCD-FDF8-51AFA5064E54}"/>
              </a:ext>
            </a:extLst>
          </p:cNvPr>
          <p:cNvSpPr>
            <a:spLocks noGrp="1"/>
          </p:cNvSpPr>
          <p:nvPr>
            <p:ph type="ctrTitle"/>
          </p:nvPr>
        </p:nvSpPr>
        <p:spPr>
          <a:xfrm>
            <a:off x="3209731" y="411479"/>
            <a:ext cx="8586573" cy="3291840"/>
          </a:xfrm>
        </p:spPr>
        <p:txBody>
          <a:bodyPr rtlCol="0"/>
          <a:lstStyle>
            <a:defPPr>
              <a:defRPr lang="nl-NL"/>
            </a:defPPr>
          </a:lstStyle>
          <a:p>
            <a:pPr rtl="0"/>
            <a:r>
              <a:rPr lang="nl-NL" sz="5400"/>
              <a:t>Buitenschoolse Opvang en Activiteiten </a:t>
            </a:r>
          </a:p>
        </p:txBody>
      </p:sp>
      <p:sp>
        <p:nvSpPr>
          <p:cNvPr id="4" name="Tekstvak 3">
            <a:extLst>
              <a:ext uri="{FF2B5EF4-FFF2-40B4-BE49-F238E27FC236}">
                <a16:creationId xmlns:a16="http://schemas.microsoft.com/office/drawing/2014/main" id="{625306AB-286F-9CC6-5633-918332B6E0CA}"/>
              </a:ext>
            </a:extLst>
          </p:cNvPr>
          <p:cNvSpPr txBox="1"/>
          <p:nvPr/>
        </p:nvSpPr>
        <p:spPr>
          <a:xfrm>
            <a:off x="7949683" y="6261855"/>
            <a:ext cx="4077478" cy="369332"/>
          </a:xfrm>
          <a:prstGeom prst="rect">
            <a:avLst/>
          </a:prstGeom>
          <a:noFill/>
        </p:spPr>
        <p:txBody>
          <a:bodyPr wrap="square" rtlCol="0">
            <a:spAutoFit/>
          </a:bodyPr>
          <a:lstStyle/>
          <a:p>
            <a:r>
              <a:rPr lang="nl-BE">
                <a:solidFill>
                  <a:schemeClr val="bg1"/>
                </a:solidFill>
              </a:rPr>
              <a:t>Gemeenteraadscommissie 9 juni 2026</a:t>
            </a:r>
          </a:p>
        </p:txBody>
      </p:sp>
    </p:spTree>
    <p:extLst>
      <p:ext uri="{BB962C8B-B14F-4D97-AF65-F5344CB8AC3E}">
        <p14:creationId xmlns:p14="http://schemas.microsoft.com/office/powerpoint/2010/main" val="3390304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545D3755-C3E2-975E-DE68-CDECC4B526EC}"/>
              </a:ext>
            </a:extLst>
          </p:cNvPr>
          <p:cNvSpPr>
            <a:spLocks noGrp="1"/>
          </p:cNvSpPr>
          <p:nvPr>
            <p:ph type="title"/>
          </p:nvPr>
        </p:nvSpPr>
        <p:spPr>
          <a:xfrm>
            <a:off x="594360" y="102875"/>
            <a:ext cx="10873740" cy="1680205"/>
          </a:xfrm>
        </p:spPr>
        <p:txBody>
          <a:bodyPr rtlCol="0"/>
          <a:lstStyle>
            <a:defPPr>
              <a:defRPr lang="nl-NL"/>
            </a:defPPr>
          </a:lstStyle>
          <a:p>
            <a:pPr rtl="0"/>
            <a:r>
              <a:rPr lang="nl-NL"/>
              <a:t>Wat is BOA?</a:t>
            </a:r>
          </a:p>
        </p:txBody>
      </p:sp>
      <p:sp>
        <p:nvSpPr>
          <p:cNvPr id="7" name="Tijdelijke aanduiding voor tekst 6">
            <a:extLst>
              <a:ext uri="{FF2B5EF4-FFF2-40B4-BE49-F238E27FC236}">
                <a16:creationId xmlns:a16="http://schemas.microsoft.com/office/drawing/2014/main" id="{F70BD87D-F7DA-961B-4024-A354DC87D168}"/>
              </a:ext>
            </a:extLst>
          </p:cNvPr>
          <p:cNvSpPr>
            <a:spLocks noGrp="1"/>
          </p:cNvSpPr>
          <p:nvPr>
            <p:ph sz="quarter" idx="13"/>
          </p:nvPr>
        </p:nvSpPr>
        <p:spPr>
          <a:xfrm>
            <a:off x="3657600" y="2281238"/>
            <a:ext cx="7810500" cy="3700462"/>
          </a:xfrm>
        </p:spPr>
        <p:txBody>
          <a:bodyPr vert="horz" lIns="0" tIns="228600" rIns="0" bIns="0" rtlCol="0" anchor="t">
            <a:normAutofit fontScale="92500" lnSpcReduction="10000"/>
          </a:bodyPr>
          <a:lstStyle>
            <a:defPPr>
              <a:defRPr lang="nl-NL"/>
            </a:defPPr>
          </a:lstStyle>
          <a:p>
            <a:pPr rtl="0"/>
            <a:r>
              <a:rPr lang="nl-NL"/>
              <a:t>De Vlaamse Regering heeft in 2019 gekozen voor een ambitieus plan rond </a:t>
            </a:r>
            <a:r>
              <a:rPr lang="nl-NL" b="1"/>
              <a:t>B</a:t>
            </a:r>
            <a:r>
              <a:rPr lang="nl-NL"/>
              <a:t>uitenschoolse </a:t>
            </a:r>
            <a:r>
              <a:rPr lang="nl-NL" b="1"/>
              <a:t>O</a:t>
            </a:r>
            <a:r>
              <a:rPr lang="nl-NL"/>
              <a:t>pvang en </a:t>
            </a:r>
            <a:r>
              <a:rPr lang="nl-NL" b="1"/>
              <a:t>A</a:t>
            </a:r>
            <a:r>
              <a:rPr lang="nl-NL"/>
              <a:t>ctiviteiten (BOA) met een regiefunctie voor alle steden en gemeenten.</a:t>
            </a:r>
          </a:p>
          <a:p>
            <a:pPr rtl="0"/>
            <a:r>
              <a:rPr lang="nl-NL"/>
              <a:t>De verantwoordelijkheid voor het lokaal BOA-aanbod verschuift naar de lokale besturen.</a:t>
            </a:r>
          </a:p>
          <a:p>
            <a:pPr rtl="0"/>
            <a:r>
              <a:rPr lang="nl-NL"/>
              <a:t>Het BOA- decreet schuift </a:t>
            </a:r>
            <a:r>
              <a:rPr lang="nl-NL" b="1"/>
              <a:t>3 doelstellingen </a:t>
            </a:r>
            <a:r>
              <a:rPr lang="nl-NL"/>
              <a:t>naar voren:</a:t>
            </a:r>
          </a:p>
          <a:p>
            <a:pPr marL="457200" indent="-457200" rtl="0">
              <a:buFont typeface="+mj-lt"/>
              <a:buAutoNum type="arabicPeriod"/>
            </a:pPr>
            <a:r>
              <a:rPr lang="nl-NL"/>
              <a:t>Kinderen ontplooiingskansen en speelmogelijkheden aanbieden. Elk kind heeft keuzevrijheid en recht op rust. </a:t>
            </a:r>
          </a:p>
          <a:p>
            <a:pPr marL="457200" indent="-457200">
              <a:buFont typeface="+mj-lt"/>
              <a:buAutoNum type="arabicPeriod"/>
            </a:pPr>
            <a:r>
              <a:rPr lang="nl-NL"/>
              <a:t>Ouders ondersteunen om de combinatie werk - gezin mogelijk te maken. </a:t>
            </a:r>
          </a:p>
          <a:p>
            <a:pPr marL="457200" indent="-457200" rtl="0">
              <a:buFont typeface="+mj-lt"/>
              <a:buAutoNum type="arabicPeriod"/>
            </a:pPr>
            <a:r>
              <a:rPr lang="nl-NL"/>
              <a:t>Toegankelijkheid en sociale cohesie in de samenleving bevorderen.</a:t>
            </a:r>
          </a:p>
          <a:p>
            <a:pPr marL="457200" indent="-457200" rtl="0">
              <a:buFont typeface="+mj-lt"/>
              <a:buAutoNum type="arabicPeriod"/>
            </a:pPr>
            <a:endParaRPr lang="nl-NL"/>
          </a:p>
        </p:txBody>
      </p:sp>
      <p:grpSp>
        <p:nvGrpSpPr>
          <p:cNvPr id="19" name="Groep 18">
            <a:extLst>
              <a:ext uri="{FF2B5EF4-FFF2-40B4-BE49-F238E27FC236}">
                <a16:creationId xmlns:a16="http://schemas.microsoft.com/office/drawing/2014/main" id="{C78CEA4F-D72A-C069-6A51-328B103CA0CA}"/>
              </a:ext>
              <a:ext uri="{C183D7F6-B498-43B3-948B-1728B52AA6E4}">
                <adec:decorative xmlns:adec="http://schemas.microsoft.com/office/drawing/2017/decorative" val="1"/>
              </a:ext>
            </a:extLst>
          </p:cNvPr>
          <p:cNvGrpSpPr>
            <a:grpSpLocks/>
          </p:cNvGrpSpPr>
          <p:nvPr/>
        </p:nvGrpSpPr>
        <p:grpSpPr bwMode="auto">
          <a:xfrm rot="16200000" flipV="1">
            <a:off x="0" y="3900132"/>
            <a:ext cx="2959226" cy="2959226"/>
            <a:chOff x="0" y="12289"/>
            <a:chExt cx="3550" cy="3551"/>
          </a:xfrm>
        </p:grpSpPr>
        <p:sp>
          <p:nvSpPr>
            <p:cNvPr id="20" name="Vrije vorm 19">
              <a:extLst>
                <a:ext uri="{FF2B5EF4-FFF2-40B4-BE49-F238E27FC236}">
                  <a16:creationId xmlns:a16="http://schemas.microsoft.com/office/drawing/2014/main" id="{7E473402-19FD-A5B0-5CB6-E5F3926D3828}"/>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21" name="Vrije vorm 20">
              <a:extLst>
                <a:ext uri="{FF2B5EF4-FFF2-40B4-BE49-F238E27FC236}">
                  <a16:creationId xmlns:a16="http://schemas.microsoft.com/office/drawing/2014/main" id="{879D1CAD-2EA2-9376-7B64-0C3AC590F651}"/>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22" name="Vrije vorm 21">
              <a:extLst>
                <a:ext uri="{FF2B5EF4-FFF2-40B4-BE49-F238E27FC236}">
                  <a16:creationId xmlns:a16="http://schemas.microsoft.com/office/drawing/2014/main" id="{B16F8906-918C-BE0B-A4AB-6A1D48150AC7}"/>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grpSp>
    </p:spTree>
    <p:extLst>
      <p:ext uri="{BB962C8B-B14F-4D97-AF65-F5344CB8AC3E}">
        <p14:creationId xmlns:p14="http://schemas.microsoft.com/office/powerpoint/2010/main" val="32003120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F99566-CBD5-ED5F-E6FA-4DB01DC00A55}"/>
            </a:ext>
          </a:extLst>
        </p:cNvPr>
        <p:cNvGrpSpPr/>
        <p:nvPr/>
      </p:nvGrpSpPr>
      <p:grpSpPr>
        <a:xfrm>
          <a:off x="0" y="0"/>
          <a:ext cx="0" cy="0"/>
          <a:chOff x="0" y="0"/>
          <a:chExt cx="0" cy="0"/>
        </a:xfrm>
      </p:grpSpPr>
      <p:sp>
        <p:nvSpPr>
          <p:cNvPr id="3" name="Titel 2">
            <a:extLst>
              <a:ext uri="{FF2B5EF4-FFF2-40B4-BE49-F238E27FC236}">
                <a16:creationId xmlns:a16="http://schemas.microsoft.com/office/drawing/2014/main" id="{98A735A9-264C-4122-17AD-784D1C200D3F}"/>
              </a:ext>
            </a:extLst>
          </p:cNvPr>
          <p:cNvSpPr>
            <a:spLocks noGrp="1"/>
          </p:cNvSpPr>
          <p:nvPr>
            <p:ph type="title"/>
          </p:nvPr>
        </p:nvSpPr>
        <p:spPr>
          <a:xfrm>
            <a:off x="594360" y="102875"/>
            <a:ext cx="10873740" cy="1680205"/>
          </a:xfrm>
        </p:spPr>
        <p:txBody>
          <a:bodyPr rtlCol="0"/>
          <a:lstStyle>
            <a:defPPr>
              <a:defRPr lang="nl-NL"/>
            </a:defPPr>
          </a:lstStyle>
          <a:p>
            <a:pPr rtl="0"/>
            <a:r>
              <a:rPr lang="nl-NL"/>
              <a:t>Wat is BOA?</a:t>
            </a:r>
          </a:p>
        </p:txBody>
      </p:sp>
      <p:sp>
        <p:nvSpPr>
          <p:cNvPr id="7" name="Tijdelijke aanduiding voor tekst 6">
            <a:extLst>
              <a:ext uri="{FF2B5EF4-FFF2-40B4-BE49-F238E27FC236}">
                <a16:creationId xmlns:a16="http://schemas.microsoft.com/office/drawing/2014/main" id="{725163C7-DA1C-4E56-763D-320BC16D145A}"/>
              </a:ext>
            </a:extLst>
          </p:cNvPr>
          <p:cNvSpPr>
            <a:spLocks noGrp="1"/>
          </p:cNvSpPr>
          <p:nvPr>
            <p:ph sz="quarter" idx="13"/>
          </p:nvPr>
        </p:nvSpPr>
        <p:spPr>
          <a:xfrm>
            <a:off x="3657600" y="2281238"/>
            <a:ext cx="7810500" cy="3700462"/>
          </a:xfrm>
        </p:spPr>
        <p:txBody>
          <a:bodyPr rtlCol="0">
            <a:normAutofit/>
          </a:bodyPr>
          <a:lstStyle>
            <a:defPPr>
              <a:defRPr lang="nl-NL"/>
            </a:defPPr>
          </a:lstStyle>
          <a:p>
            <a:pPr marL="0" indent="0">
              <a:buNone/>
            </a:pPr>
            <a:r>
              <a:rPr lang="nl-NL"/>
              <a:t>Dit betekent concreet dat het lokaal bestuur </a:t>
            </a:r>
            <a:r>
              <a:rPr lang="nl-NL" b="1"/>
              <a:t>vanaf 01/09/2026 </a:t>
            </a:r>
            <a:r>
              <a:rPr lang="nl-NL"/>
              <a:t>verantwoordelijk is voor:</a:t>
            </a:r>
          </a:p>
          <a:p>
            <a:pPr>
              <a:buFont typeface="Courier New" panose="02070309020205020404" pitchFamily="49" charset="0"/>
              <a:buChar char="o"/>
            </a:pPr>
            <a:r>
              <a:rPr lang="nl-NL"/>
              <a:t>Het ontwikkelen van een lokaal beleid voor buitenschoolse opvang en activiteiten, afgestemd met relevante actoren;</a:t>
            </a:r>
          </a:p>
          <a:p>
            <a:pPr>
              <a:buFont typeface="Courier New" panose="02070309020205020404" pitchFamily="49" charset="0"/>
              <a:buChar char="o"/>
            </a:pPr>
            <a:r>
              <a:rPr lang="nl-NL"/>
              <a:t>Het verdelen van beschikbare middelen (financieel, personeel, logistiek, infrastructuur);</a:t>
            </a:r>
          </a:p>
          <a:p>
            <a:pPr>
              <a:buFont typeface="Courier New" panose="02070309020205020404" pitchFamily="49" charset="0"/>
              <a:buChar char="o"/>
            </a:pPr>
            <a:r>
              <a:rPr lang="nl-NL"/>
              <a:t>Het erkennen en handhaven en controle van opvangaanbod voor kleuters en lagere schoolkinderen.</a:t>
            </a:r>
          </a:p>
          <a:p>
            <a:pPr marL="0" indent="0" rtl="0">
              <a:buNone/>
            </a:pPr>
            <a:endParaRPr lang="nl-NL"/>
          </a:p>
        </p:txBody>
      </p:sp>
      <p:grpSp>
        <p:nvGrpSpPr>
          <p:cNvPr id="19" name="Groep 18">
            <a:extLst>
              <a:ext uri="{FF2B5EF4-FFF2-40B4-BE49-F238E27FC236}">
                <a16:creationId xmlns:a16="http://schemas.microsoft.com/office/drawing/2014/main" id="{7BB03F6F-A9BB-D0D3-8F16-0F29285FF195}"/>
              </a:ext>
              <a:ext uri="{C183D7F6-B498-43B3-948B-1728B52AA6E4}">
                <adec:decorative xmlns:adec="http://schemas.microsoft.com/office/drawing/2017/decorative" val="1"/>
              </a:ext>
            </a:extLst>
          </p:cNvPr>
          <p:cNvGrpSpPr>
            <a:grpSpLocks/>
          </p:cNvGrpSpPr>
          <p:nvPr/>
        </p:nvGrpSpPr>
        <p:grpSpPr bwMode="auto">
          <a:xfrm rot="16200000" flipV="1">
            <a:off x="0" y="3900132"/>
            <a:ext cx="2959226" cy="2959226"/>
            <a:chOff x="0" y="12289"/>
            <a:chExt cx="3550" cy="3551"/>
          </a:xfrm>
        </p:grpSpPr>
        <p:sp>
          <p:nvSpPr>
            <p:cNvPr id="20" name="Vrije vorm 19">
              <a:extLst>
                <a:ext uri="{FF2B5EF4-FFF2-40B4-BE49-F238E27FC236}">
                  <a16:creationId xmlns:a16="http://schemas.microsoft.com/office/drawing/2014/main" id="{FB867AFF-12A0-4BA8-BA91-13B623E3D54D}"/>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21" name="Vrije vorm 20">
              <a:extLst>
                <a:ext uri="{FF2B5EF4-FFF2-40B4-BE49-F238E27FC236}">
                  <a16:creationId xmlns:a16="http://schemas.microsoft.com/office/drawing/2014/main" id="{6918CC97-8298-167A-3E1C-1D61A6DD0CD4}"/>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22" name="Vrije vorm 21">
              <a:extLst>
                <a:ext uri="{FF2B5EF4-FFF2-40B4-BE49-F238E27FC236}">
                  <a16:creationId xmlns:a16="http://schemas.microsoft.com/office/drawing/2014/main" id="{DEBB2188-E7ED-6A94-E589-211217B5D5C2}"/>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grpSp>
    </p:spTree>
    <p:extLst>
      <p:ext uri="{BB962C8B-B14F-4D97-AF65-F5344CB8AC3E}">
        <p14:creationId xmlns:p14="http://schemas.microsoft.com/office/powerpoint/2010/main" val="15969065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F4EC0C-2EA7-1530-F8A3-B016A1F97152}"/>
            </a:ext>
          </a:extLst>
        </p:cNvPr>
        <p:cNvGrpSpPr/>
        <p:nvPr/>
      </p:nvGrpSpPr>
      <p:grpSpPr>
        <a:xfrm>
          <a:off x="0" y="0"/>
          <a:ext cx="0" cy="0"/>
          <a:chOff x="0" y="0"/>
          <a:chExt cx="0" cy="0"/>
        </a:xfrm>
      </p:grpSpPr>
      <p:sp>
        <p:nvSpPr>
          <p:cNvPr id="3" name="Titel 2">
            <a:extLst>
              <a:ext uri="{FF2B5EF4-FFF2-40B4-BE49-F238E27FC236}">
                <a16:creationId xmlns:a16="http://schemas.microsoft.com/office/drawing/2014/main" id="{8DC6151C-D681-D603-78F9-777C8D5DF6BB}"/>
              </a:ext>
            </a:extLst>
          </p:cNvPr>
          <p:cNvSpPr>
            <a:spLocks noGrp="1"/>
          </p:cNvSpPr>
          <p:nvPr>
            <p:ph type="title"/>
          </p:nvPr>
        </p:nvSpPr>
        <p:spPr>
          <a:xfrm>
            <a:off x="594360" y="102875"/>
            <a:ext cx="10873740" cy="1680205"/>
          </a:xfrm>
        </p:spPr>
        <p:txBody>
          <a:bodyPr rtlCol="0"/>
          <a:lstStyle>
            <a:defPPr>
              <a:defRPr lang="nl-NL"/>
            </a:defPPr>
          </a:lstStyle>
          <a:p>
            <a:pPr rtl="0"/>
            <a:r>
              <a:rPr lang="nl-NL"/>
              <a:t>Vroeger</a:t>
            </a:r>
          </a:p>
        </p:txBody>
      </p:sp>
      <p:grpSp>
        <p:nvGrpSpPr>
          <p:cNvPr id="19" name="Groep 18">
            <a:extLst>
              <a:ext uri="{FF2B5EF4-FFF2-40B4-BE49-F238E27FC236}">
                <a16:creationId xmlns:a16="http://schemas.microsoft.com/office/drawing/2014/main" id="{B822CDFE-EE6D-E01B-2A2A-D2B5F1E8C2EA}"/>
              </a:ext>
              <a:ext uri="{C183D7F6-B498-43B3-948B-1728B52AA6E4}">
                <adec:decorative xmlns:adec="http://schemas.microsoft.com/office/drawing/2017/decorative" val="1"/>
              </a:ext>
            </a:extLst>
          </p:cNvPr>
          <p:cNvGrpSpPr>
            <a:grpSpLocks/>
          </p:cNvGrpSpPr>
          <p:nvPr/>
        </p:nvGrpSpPr>
        <p:grpSpPr bwMode="auto">
          <a:xfrm rot="16200000" flipV="1">
            <a:off x="0" y="3900132"/>
            <a:ext cx="2959226" cy="2959226"/>
            <a:chOff x="0" y="12289"/>
            <a:chExt cx="3550" cy="3551"/>
          </a:xfrm>
        </p:grpSpPr>
        <p:sp>
          <p:nvSpPr>
            <p:cNvPr id="20" name="Vrije vorm 19">
              <a:extLst>
                <a:ext uri="{FF2B5EF4-FFF2-40B4-BE49-F238E27FC236}">
                  <a16:creationId xmlns:a16="http://schemas.microsoft.com/office/drawing/2014/main" id="{FB2ABC89-2F02-2CDE-F038-EC029AF35479}"/>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21" name="Vrije vorm 20">
              <a:extLst>
                <a:ext uri="{FF2B5EF4-FFF2-40B4-BE49-F238E27FC236}">
                  <a16:creationId xmlns:a16="http://schemas.microsoft.com/office/drawing/2014/main" id="{D6A1A0C6-74E9-91CD-213A-FA25E1310A84}"/>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22" name="Vrije vorm 21">
              <a:extLst>
                <a:ext uri="{FF2B5EF4-FFF2-40B4-BE49-F238E27FC236}">
                  <a16:creationId xmlns:a16="http://schemas.microsoft.com/office/drawing/2014/main" id="{08CC310A-CBAB-8A39-DF44-CF913687EB46}"/>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grpSp>
      <p:pic>
        <p:nvPicPr>
          <p:cNvPr id="5" name="Picture 2" descr="Subsidieoproep van agentschap Opgroeien: bekendmaking criteria |  Nieuwsbredene">
            <a:extLst>
              <a:ext uri="{FF2B5EF4-FFF2-40B4-BE49-F238E27FC236}">
                <a16:creationId xmlns:a16="http://schemas.microsoft.com/office/drawing/2014/main" id="{D1A659F5-716D-69CD-BC9B-33593BEAD1B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756" t="29236" r="8420" b="26651"/>
          <a:stretch>
            <a:fillRect/>
          </a:stretch>
        </p:blipFill>
        <p:spPr bwMode="auto">
          <a:xfrm>
            <a:off x="3199986" y="1261254"/>
            <a:ext cx="3085594" cy="913832"/>
          </a:xfrm>
          <a:prstGeom prst="rect">
            <a:avLst/>
          </a:prstGeom>
          <a:noFill/>
          <a:extLst>
            <a:ext uri="{909E8E84-426E-40DD-AFC4-6F175D3DCCD1}">
              <a14:hiddenFill xmlns:a14="http://schemas.microsoft.com/office/drawing/2010/main">
                <a:solidFill>
                  <a:srgbClr val="FFFFFF"/>
                </a:solidFill>
              </a14:hiddenFill>
            </a:ext>
          </a:extLst>
        </p:spPr>
      </p:pic>
      <p:cxnSp>
        <p:nvCxnSpPr>
          <p:cNvPr id="6" name="Rechte verbindingslijn met pijl 5">
            <a:extLst>
              <a:ext uri="{FF2B5EF4-FFF2-40B4-BE49-F238E27FC236}">
                <a16:creationId xmlns:a16="http://schemas.microsoft.com/office/drawing/2014/main" id="{7D608AE2-F7F4-544E-B168-C7D6009E0753}"/>
              </a:ext>
            </a:extLst>
          </p:cNvPr>
          <p:cNvCxnSpPr>
            <a:cxnSpLocks/>
          </p:cNvCxnSpPr>
          <p:nvPr/>
        </p:nvCxnSpPr>
        <p:spPr>
          <a:xfrm>
            <a:off x="6512380" y="1783080"/>
            <a:ext cx="2483237" cy="35954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grpSp>
        <p:nvGrpSpPr>
          <p:cNvPr id="8" name="Google Shape;4026;p57">
            <a:extLst>
              <a:ext uri="{FF2B5EF4-FFF2-40B4-BE49-F238E27FC236}">
                <a16:creationId xmlns:a16="http://schemas.microsoft.com/office/drawing/2014/main" id="{E0C26E8E-0F7A-EB0B-6624-5E20C90ABA20}"/>
              </a:ext>
            </a:extLst>
          </p:cNvPr>
          <p:cNvGrpSpPr/>
          <p:nvPr/>
        </p:nvGrpSpPr>
        <p:grpSpPr>
          <a:xfrm>
            <a:off x="7463795" y="881259"/>
            <a:ext cx="721443" cy="688810"/>
            <a:chOff x="7390435" y="3680868"/>
            <a:chExt cx="372073" cy="355243"/>
          </a:xfrm>
          <a:solidFill>
            <a:schemeClr val="accent1"/>
          </a:solidFill>
        </p:grpSpPr>
        <p:sp>
          <p:nvSpPr>
            <p:cNvPr id="9" name="Google Shape;4027;p57">
              <a:extLst>
                <a:ext uri="{FF2B5EF4-FFF2-40B4-BE49-F238E27FC236}">
                  <a16:creationId xmlns:a16="http://schemas.microsoft.com/office/drawing/2014/main" id="{10675986-7814-3C5D-A158-33E6B25CA5A0}"/>
                </a:ext>
              </a:extLst>
            </p:cNvPr>
            <p:cNvSpPr/>
            <p:nvPr/>
          </p:nvSpPr>
          <p:spPr>
            <a:xfrm>
              <a:off x="7390435" y="3744950"/>
              <a:ext cx="294178" cy="291162"/>
            </a:xfrm>
            <a:custGeom>
              <a:avLst/>
              <a:gdLst/>
              <a:ahLst/>
              <a:cxnLst/>
              <a:rect l="l" t="t" r="r" b="b"/>
              <a:pathLst>
                <a:path w="9264" h="9169" extrusionOk="0">
                  <a:moveTo>
                    <a:pt x="4668" y="0"/>
                  </a:moveTo>
                  <a:cubicBezTo>
                    <a:pt x="3441" y="0"/>
                    <a:pt x="2287" y="477"/>
                    <a:pt x="1417" y="1334"/>
                  </a:cubicBezTo>
                  <a:cubicBezTo>
                    <a:pt x="1358" y="1393"/>
                    <a:pt x="1358" y="1501"/>
                    <a:pt x="1417" y="1572"/>
                  </a:cubicBezTo>
                  <a:cubicBezTo>
                    <a:pt x="1447" y="1602"/>
                    <a:pt x="1489" y="1617"/>
                    <a:pt x="1532" y="1617"/>
                  </a:cubicBezTo>
                  <a:cubicBezTo>
                    <a:pt x="1575" y="1617"/>
                    <a:pt x="1620" y="1602"/>
                    <a:pt x="1655" y="1572"/>
                  </a:cubicBezTo>
                  <a:cubicBezTo>
                    <a:pt x="2465" y="774"/>
                    <a:pt x="3537" y="322"/>
                    <a:pt x="4668" y="322"/>
                  </a:cubicBezTo>
                  <a:cubicBezTo>
                    <a:pt x="5799" y="322"/>
                    <a:pt x="6870" y="774"/>
                    <a:pt x="7668" y="1572"/>
                  </a:cubicBezTo>
                  <a:cubicBezTo>
                    <a:pt x="8478" y="2382"/>
                    <a:pt x="8918" y="3453"/>
                    <a:pt x="8918" y="4584"/>
                  </a:cubicBezTo>
                  <a:cubicBezTo>
                    <a:pt x="8918" y="5715"/>
                    <a:pt x="8478" y="6787"/>
                    <a:pt x="7668" y="7585"/>
                  </a:cubicBezTo>
                  <a:cubicBezTo>
                    <a:pt x="6841" y="8412"/>
                    <a:pt x="5751" y="8826"/>
                    <a:pt x="4662" y="8826"/>
                  </a:cubicBezTo>
                  <a:cubicBezTo>
                    <a:pt x="3572" y="8826"/>
                    <a:pt x="2483" y="8412"/>
                    <a:pt x="1655" y="7585"/>
                  </a:cubicBezTo>
                  <a:cubicBezTo>
                    <a:pt x="953" y="6882"/>
                    <a:pt x="524" y="5965"/>
                    <a:pt x="441" y="4977"/>
                  </a:cubicBezTo>
                  <a:cubicBezTo>
                    <a:pt x="346" y="4013"/>
                    <a:pt x="596" y="3037"/>
                    <a:pt x="1132" y="2227"/>
                  </a:cubicBezTo>
                  <a:cubicBezTo>
                    <a:pt x="1179" y="2155"/>
                    <a:pt x="1167" y="2048"/>
                    <a:pt x="1096" y="1989"/>
                  </a:cubicBezTo>
                  <a:cubicBezTo>
                    <a:pt x="1066" y="1972"/>
                    <a:pt x="1035" y="1964"/>
                    <a:pt x="1005" y="1964"/>
                  </a:cubicBezTo>
                  <a:cubicBezTo>
                    <a:pt x="950" y="1964"/>
                    <a:pt x="896" y="1990"/>
                    <a:pt x="858" y="2036"/>
                  </a:cubicBezTo>
                  <a:cubicBezTo>
                    <a:pt x="274" y="2894"/>
                    <a:pt x="1" y="3953"/>
                    <a:pt x="108" y="5013"/>
                  </a:cubicBezTo>
                  <a:cubicBezTo>
                    <a:pt x="215" y="6073"/>
                    <a:pt x="679" y="7085"/>
                    <a:pt x="1429" y="7823"/>
                  </a:cubicBezTo>
                  <a:cubicBezTo>
                    <a:pt x="2322" y="8716"/>
                    <a:pt x="3501" y="9168"/>
                    <a:pt x="4680" y="9168"/>
                  </a:cubicBezTo>
                  <a:cubicBezTo>
                    <a:pt x="5858" y="9168"/>
                    <a:pt x="7025" y="8716"/>
                    <a:pt x="7918" y="7823"/>
                  </a:cubicBezTo>
                  <a:cubicBezTo>
                    <a:pt x="8787" y="6966"/>
                    <a:pt x="9264" y="5799"/>
                    <a:pt x="9264" y="4584"/>
                  </a:cubicBezTo>
                  <a:cubicBezTo>
                    <a:pt x="9264" y="3358"/>
                    <a:pt x="8787" y="2203"/>
                    <a:pt x="7906" y="1334"/>
                  </a:cubicBezTo>
                  <a:cubicBezTo>
                    <a:pt x="7049" y="477"/>
                    <a:pt x="5882" y="0"/>
                    <a:pt x="4668" y="0"/>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4028;p57">
              <a:extLst>
                <a:ext uri="{FF2B5EF4-FFF2-40B4-BE49-F238E27FC236}">
                  <a16:creationId xmlns:a16="http://schemas.microsoft.com/office/drawing/2014/main" id="{7A81FA9F-FB9D-0A84-F6D9-553816878477}"/>
                </a:ext>
              </a:extLst>
            </p:cNvPr>
            <p:cNvSpPr/>
            <p:nvPr/>
          </p:nvSpPr>
          <p:spPr>
            <a:xfrm>
              <a:off x="7408948" y="3772259"/>
              <a:ext cx="259407" cy="236257"/>
            </a:xfrm>
            <a:custGeom>
              <a:avLst/>
              <a:gdLst/>
              <a:ahLst/>
              <a:cxnLst/>
              <a:rect l="l" t="t" r="r" b="b"/>
              <a:pathLst>
                <a:path w="8169" h="7440" extrusionOk="0">
                  <a:moveTo>
                    <a:pt x="4085" y="319"/>
                  </a:moveTo>
                  <a:cubicBezTo>
                    <a:pt x="4942" y="319"/>
                    <a:pt x="5823" y="653"/>
                    <a:pt x="6478" y="1319"/>
                  </a:cubicBezTo>
                  <a:cubicBezTo>
                    <a:pt x="7800" y="2653"/>
                    <a:pt x="7800" y="4796"/>
                    <a:pt x="6478" y="6117"/>
                  </a:cubicBezTo>
                  <a:cubicBezTo>
                    <a:pt x="5817" y="6778"/>
                    <a:pt x="4951" y="7109"/>
                    <a:pt x="4083" y="7109"/>
                  </a:cubicBezTo>
                  <a:cubicBezTo>
                    <a:pt x="3216" y="7109"/>
                    <a:pt x="2346" y="6778"/>
                    <a:pt x="1680" y="6117"/>
                  </a:cubicBezTo>
                  <a:cubicBezTo>
                    <a:pt x="358" y="4796"/>
                    <a:pt x="358" y="2653"/>
                    <a:pt x="1680" y="1319"/>
                  </a:cubicBezTo>
                  <a:cubicBezTo>
                    <a:pt x="2335" y="664"/>
                    <a:pt x="3216" y="319"/>
                    <a:pt x="4085" y="319"/>
                  </a:cubicBezTo>
                  <a:close/>
                  <a:moveTo>
                    <a:pt x="4088" y="1"/>
                  </a:moveTo>
                  <a:cubicBezTo>
                    <a:pt x="3132" y="1"/>
                    <a:pt x="2174" y="361"/>
                    <a:pt x="1442" y="1081"/>
                  </a:cubicBezTo>
                  <a:cubicBezTo>
                    <a:pt x="1" y="2534"/>
                    <a:pt x="1" y="4891"/>
                    <a:pt x="1442" y="6356"/>
                  </a:cubicBezTo>
                  <a:cubicBezTo>
                    <a:pt x="2180" y="7082"/>
                    <a:pt x="3120" y="7439"/>
                    <a:pt x="4085" y="7439"/>
                  </a:cubicBezTo>
                  <a:cubicBezTo>
                    <a:pt x="5037" y="7439"/>
                    <a:pt x="5978" y="7082"/>
                    <a:pt x="6716" y="6356"/>
                  </a:cubicBezTo>
                  <a:cubicBezTo>
                    <a:pt x="8169" y="4891"/>
                    <a:pt x="8169" y="2546"/>
                    <a:pt x="6716" y="1081"/>
                  </a:cubicBezTo>
                  <a:cubicBezTo>
                    <a:pt x="5996" y="361"/>
                    <a:pt x="5043" y="1"/>
                    <a:pt x="4088" y="1"/>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4029;p57">
              <a:extLst>
                <a:ext uri="{FF2B5EF4-FFF2-40B4-BE49-F238E27FC236}">
                  <a16:creationId xmlns:a16="http://schemas.microsoft.com/office/drawing/2014/main" id="{E0328F45-7383-60F4-E05C-881F6FF3918A}"/>
                </a:ext>
              </a:extLst>
            </p:cNvPr>
            <p:cNvSpPr/>
            <p:nvPr/>
          </p:nvSpPr>
          <p:spPr>
            <a:xfrm>
              <a:off x="7487986" y="3680868"/>
              <a:ext cx="274522" cy="259565"/>
            </a:xfrm>
            <a:custGeom>
              <a:avLst/>
              <a:gdLst/>
              <a:ahLst/>
              <a:cxnLst/>
              <a:rect l="l" t="t" r="r" b="b"/>
              <a:pathLst>
                <a:path w="8645" h="8174" extrusionOk="0">
                  <a:moveTo>
                    <a:pt x="3614" y="0"/>
                  </a:moveTo>
                  <a:cubicBezTo>
                    <a:pt x="2438" y="0"/>
                    <a:pt x="1262" y="447"/>
                    <a:pt x="369" y="1340"/>
                  </a:cubicBezTo>
                  <a:cubicBezTo>
                    <a:pt x="262" y="1447"/>
                    <a:pt x="167" y="1566"/>
                    <a:pt x="60" y="1685"/>
                  </a:cubicBezTo>
                  <a:cubicBezTo>
                    <a:pt x="0" y="1756"/>
                    <a:pt x="12" y="1864"/>
                    <a:pt x="84" y="1923"/>
                  </a:cubicBezTo>
                  <a:cubicBezTo>
                    <a:pt x="118" y="1948"/>
                    <a:pt x="155" y="1960"/>
                    <a:pt x="191" y="1960"/>
                  </a:cubicBezTo>
                  <a:cubicBezTo>
                    <a:pt x="240" y="1960"/>
                    <a:pt x="287" y="1936"/>
                    <a:pt x="322" y="1887"/>
                  </a:cubicBezTo>
                  <a:cubicBezTo>
                    <a:pt x="417" y="1792"/>
                    <a:pt x="500" y="1685"/>
                    <a:pt x="608" y="1578"/>
                  </a:cubicBezTo>
                  <a:cubicBezTo>
                    <a:pt x="1435" y="750"/>
                    <a:pt x="2524" y="337"/>
                    <a:pt x="3614" y="337"/>
                  </a:cubicBezTo>
                  <a:cubicBezTo>
                    <a:pt x="4703" y="337"/>
                    <a:pt x="5793" y="750"/>
                    <a:pt x="6620" y="1578"/>
                  </a:cubicBezTo>
                  <a:cubicBezTo>
                    <a:pt x="8275" y="3233"/>
                    <a:pt x="8275" y="5936"/>
                    <a:pt x="6620" y="7591"/>
                  </a:cubicBezTo>
                  <a:cubicBezTo>
                    <a:pt x="6513" y="7698"/>
                    <a:pt x="6418" y="7781"/>
                    <a:pt x="6311" y="7876"/>
                  </a:cubicBezTo>
                  <a:cubicBezTo>
                    <a:pt x="6239" y="7936"/>
                    <a:pt x="6215" y="8043"/>
                    <a:pt x="6275" y="8114"/>
                  </a:cubicBezTo>
                  <a:cubicBezTo>
                    <a:pt x="6311" y="8162"/>
                    <a:pt x="6358" y="8174"/>
                    <a:pt x="6418" y="8174"/>
                  </a:cubicBezTo>
                  <a:cubicBezTo>
                    <a:pt x="6454" y="8174"/>
                    <a:pt x="6489" y="8162"/>
                    <a:pt x="6513" y="8126"/>
                  </a:cubicBezTo>
                  <a:cubicBezTo>
                    <a:pt x="6632" y="8043"/>
                    <a:pt x="6751" y="7936"/>
                    <a:pt x="6858" y="7817"/>
                  </a:cubicBezTo>
                  <a:cubicBezTo>
                    <a:pt x="8644" y="6031"/>
                    <a:pt x="8644" y="3126"/>
                    <a:pt x="6858" y="1340"/>
                  </a:cubicBezTo>
                  <a:cubicBezTo>
                    <a:pt x="5965" y="447"/>
                    <a:pt x="4790" y="0"/>
                    <a:pt x="3614" y="0"/>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4030;p57">
              <a:extLst>
                <a:ext uri="{FF2B5EF4-FFF2-40B4-BE49-F238E27FC236}">
                  <a16:creationId xmlns:a16="http://schemas.microsoft.com/office/drawing/2014/main" id="{9F868650-BCD2-20AB-E512-A02233C8D298}"/>
                </a:ext>
              </a:extLst>
            </p:cNvPr>
            <p:cNvSpPr/>
            <p:nvPr/>
          </p:nvSpPr>
          <p:spPr>
            <a:xfrm>
              <a:off x="7691758" y="3789502"/>
              <a:ext cx="34073" cy="102918"/>
            </a:xfrm>
            <a:custGeom>
              <a:avLst/>
              <a:gdLst/>
              <a:ahLst/>
              <a:cxnLst/>
              <a:rect l="l" t="t" r="r" b="b"/>
              <a:pathLst>
                <a:path w="1073" h="3241" extrusionOk="0">
                  <a:moveTo>
                    <a:pt x="589" y="1"/>
                  </a:moveTo>
                  <a:cubicBezTo>
                    <a:pt x="580" y="1"/>
                    <a:pt x="570" y="1"/>
                    <a:pt x="560" y="2"/>
                  </a:cubicBezTo>
                  <a:cubicBezTo>
                    <a:pt x="477" y="38"/>
                    <a:pt x="429" y="121"/>
                    <a:pt x="441" y="217"/>
                  </a:cubicBezTo>
                  <a:cubicBezTo>
                    <a:pt x="715" y="1157"/>
                    <a:pt x="560" y="2145"/>
                    <a:pt x="37" y="2967"/>
                  </a:cubicBezTo>
                  <a:cubicBezTo>
                    <a:pt x="1" y="3038"/>
                    <a:pt x="13" y="3146"/>
                    <a:pt x="84" y="3205"/>
                  </a:cubicBezTo>
                  <a:cubicBezTo>
                    <a:pt x="120" y="3217"/>
                    <a:pt x="144" y="3241"/>
                    <a:pt x="167" y="3241"/>
                  </a:cubicBezTo>
                  <a:cubicBezTo>
                    <a:pt x="239" y="3241"/>
                    <a:pt x="275" y="3205"/>
                    <a:pt x="310" y="3158"/>
                  </a:cubicBezTo>
                  <a:cubicBezTo>
                    <a:pt x="906" y="2265"/>
                    <a:pt x="1072" y="1169"/>
                    <a:pt x="775" y="121"/>
                  </a:cubicBezTo>
                  <a:cubicBezTo>
                    <a:pt x="743" y="47"/>
                    <a:pt x="672" y="1"/>
                    <a:pt x="589" y="1"/>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4031;p57">
              <a:extLst>
                <a:ext uri="{FF2B5EF4-FFF2-40B4-BE49-F238E27FC236}">
                  <a16:creationId xmlns:a16="http://schemas.microsoft.com/office/drawing/2014/main" id="{249CB5C2-4195-40E2-22CD-B391E07253CA}"/>
                </a:ext>
              </a:extLst>
            </p:cNvPr>
            <p:cNvSpPr/>
            <p:nvPr/>
          </p:nvSpPr>
          <p:spPr>
            <a:xfrm>
              <a:off x="7536000" y="3708082"/>
              <a:ext cx="173192" cy="72052"/>
            </a:xfrm>
            <a:custGeom>
              <a:avLst/>
              <a:gdLst/>
              <a:ahLst/>
              <a:cxnLst/>
              <a:rect l="l" t="t" r="r" b="b"/>
              <a:pathLst>
                <a:path w="5454" h="2269" extrusionOk="0">
                  <a:moveTo>
                    <a:pt x="2121" y="0"/>
                  </a:moveTo>
                  <a:cubicBezTo>
                    <a:pt x="1410" y="0"/>
                    <a:pt x="707" y="204"/>
                    <a:pt x="108" y="590"/>
                  </a:cubicBezTo>
                  <a:cubicBezTo>
                    <a:pt x="36" y="638"/>
                    <a:pt x="0" y="733"/>
                    <a:pt x="60" y="828"/>
                  </a:cubicBezTo>
                  <a:cubicBezTo>
                    <a:pt x="91" y="874"/>
                    <a:pt x="147" y="906"/>
                    <a:pt x="205" y="906"/>
                  </a:cubicBezTo>
                  <a:cubicBezTo>
                    <a:pt x="237" y="906"/>
                    <a:pt x="269" y="897"/>
                    <a:pt x="298" y="876"/>
                  </a:cubicBezTo>
                  <a:cubicBezTo>
                    <a:pt x="841" y="534"/>
                    <a:pt x="1478" y="344"/>
                    <a:pt x="2123" y="344"/>
                  </a:cubicBezTo>
                  <a:cubicBezTo>
                    <a:pt x="2241" y="344"/>
                    <a:pt x="2359" y="351"/>
                    <a:pt x="2477" y="364"/>
                  </a:cubicBezTo>
                  <a:cubicBezTo>
                    <a:pt x="3251" y="435"/>
                    <a:pt x="3977" y="792"/>
                    <a:pt x="4513" y="1328"/>
                  </a:cubicBezTo>
                  <a:cubicBezTo>
                    <a:pt x="4763" y="1590"/>
                    <a:pt x="4977" y="1864"/>
                    <a:pt x="5120" y="2185"/>
                  </a:cubicBezTo>
                  <a:cubicBezTo>
                    <a:pt x="5156" y="2245"/>
                    <a:pt x="5215" y="2269"/>
                    <a:pt x="5275" y="2269"/>
                  </a:cubicBezTo>
                  <a:cubicBezTo>
                    <a:pt x="5299" y="2269"/>
                    <a:pt x="5323" y="2269"/>
                    <a:pt x="5346" y="2257"/>
                  </a:cubicBezTo>
                  <a:cubicBezTo>
                    <a:pt x="5418" y="2197"/>
                    <a:pt x="5453" y="2102"/>
                    <a:pt x="5406" y="2019"/>
                  </a:cubicBezTo>
                  <a:cubicBezTo>
                    <a:pt x="5227" y="1673"/>
                    <a:pt x="5001" y="1364"/>
                    <a:pt x="4739" y="1102"/>
                  </a:cubicBezTo>
                  <a:cubicBezTo>
                    <a:pt x="4144" y="507"/>
                    <a:pt x="3334" y="114"/>
                    <a:pt x="2489" y="18"/>
                  </a:cubicBezTo>
                  <a:cubicBezTo>
                    <a:pt x="2366" y="6"/>
                    <a:pt x="2243" y="0"/>
                    <a:pt x="2121" y="0"/>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4032;p57">
              <a:extLst>
                <a:ext uri="{FF2B5EF4-FFF2-40B4-BE49-F238E27FC236}">
                  <a16:creationId xmlns:a16="http://schemas.microsoft.com/office/drawing/2014/main" id="{7EE198AC-068C-C522-5C3F-03F85D8F685B}"/>
                </a:ext>
              </a:extLst>
            </p:cNvPr>
            <p:cNvSpPr/>
            <p:nvPr/>
          </p:nvSpPr>
          <p:spPr>
            <a:xfrm>
              <a:off x="7501228" y="3819415"/>
              <a:ext cx="75640" cy="141437"/>
            </a:xfrm>
            <a:custGeom>
              <a:avLst/>
              <a:gdLst/>
              <a:ahLst/>
              <a:cxnLst/>
              <a:rect l="l" t="t" r="r" b="b"/>
              <a:pathLst>
                <a:path w="2382" h="4454" extrusionOk="0">
                  <a:moveTo>
                    <a:pt x="1012" y="692"/>
                  </a:moveTo>
                  <a:lnTo>
                    <a:pt x="1012" y="2061"/>
                  </a:lnTo>
                  <a:cubicBezTo>
                    <a:pt x="607" y="2001"/>
                    <a:pt x="310" y="1715"/>
                    <a:pt x="310" y="1370"/>
                  </a:cubicBezTo>
                  <a:cubicBezTo>
                    <a:pt x="310" y="1025"/>
                    <a:pt x="607" y="763"/>
                    <a:pt x="1012" y="692"/>
                  </a:cubicBezTo>
                  <a:close/>
                  <a:moveTo>
                    <a:pt x="1357" y="2418"/>
                  </a:moveTo>
                  <a:cubicBezTo>
                    <a:pt x="1750" y="2477"/>
                    <a:pt x="2048" y="2751"/>
                    <a:pt x="2048" y="3097"/>
                  </a:cubicBezTo>
                  <a:cubicBezTo>
                    <a:pt x="2048" y="3430"/>
                    <a:pt x="1738" y="3704"/>
                    <a:pt x="1357" y="3763"/>
                  </a:cubicBezTo>
                  <a:lnTo>
                    <a:pt x="1357" y="2418"/>
                  </a:lnTo>
                  <a:close/>
                  <a:moveTo>
                    <a:pt x="1191" y="1"/>
                  </a:moveTo>
                  <a:cubicBezTo>
                    <a:pt x="1095" y="1"/>
                    <a:pt x="1024" y="72"/>
                    <a:pt x="1024" y="168"/>
                  </a:cubicBezTo>
                  <a:lnTo>
                    <a:pt x="1024" y="358"/>
                  </a:lnTo>
                  <a:cubicBezTo>
                    <a:pt x="441" y="430"/>
                    <a:pt x="0" y="870"/>
                    <a:pt x="0" y="1370"/>
                  </a:cubicBezTo>
                  <a:cubicBezTo>
                    <a:pt x="0" y="1882"/>
                    <a:pt x="441" y="2323"/>
                    <a:pt x="1024" y="2382"/>
                  </a:cubicBezTo>
                  <a:lnTo>
                    <a:pt x="1024" y="3763"/>
                  </a:lnTo>
                  <a:cubicBezTo>
                    <a:pt x="619" y="3704"/>
                    <a:pt x="322" y="3430"/>
                    <a:pt x="322" y="3085"/>
                  </a:cubicBezTo>
                  <a:cubicBezTo>
                    <a:pt x="322" y="2989"/>
                    <a:pt x="250" y="2918"/>
                    <a:pt x="167" y="2918"/>
                  </a:cubicBezTo>
                  <a:cubicBezTo>
                    <a:pt x="71" y="2918"/>
                    <a:pt x="0" y="2989"/>
                    <a:pt x="0" y="3085"/>
                  </a:cubicBezTo>
                  <a:cubicBezTo>
                    <a:pt x="0" y="3609"/>
                    <a:pt x="441" y="4037"/>
                    <a:pt x="1024" y="4097"/>
                  </a:cubicBezTo>
                  <a:lnTo>
                    <a:pt x="1024" y="4287"/>
                  </a:lnTo>
                  <a:cubicBezTo>
                    <a:pt x="1024" y="4371"/>
                    <a:pt x="1095" y="4454"/>
                    <a:pt x="1191" y="4454"/>
                  </a:cubicBezTo>
                  <a:cubicBezTo>
                    <a:pt x="1274" y="4454"/>
                    <a:pt x="1357" y="4371"/>
                    <a:pt x="1357" y="4287"/>
                  </a:cubicBezTo>
                  <a:lnTo>
                    <a:pt x="1357" y="4097"/>
                  </a:lnTo>
                  <a:cubicBezTo>
                    <a:pt x="1929" y="4025"/>
                    <a:pt x="2381" y="3585"/>
                    <a:pt x="2381" y="3085"/>
                  </a:cubicBezTo>
                  <a:cubicBezTo>
                    <a:pt x="2381" y="2573"/>
                    <a:pt x="1929" y="2144"/>
                    <a:pt x="1357" y="2073"/>
                  </a:cubicBezTo>
                  <a:lnTo>
                    <a:pt x="1357" y="692"/>
                  </a:lnTo>
                  <a:cubicBezTo>
                    <a:pt x="1750" y="751"/>
                    <a:pt x="2048" y="1025"/>
                    <a:pt x="2048" y="1370"/>
                  </a:cubicBezTo>
                  <a:cubicBezTo>
                    <a:pt x="2048" y="1465"/>
                    <a:pt x="2131" y="1537"/>
                    <a:pt x="2215" y="1537"/>
                  </a:cubicBezTo>
                  <a:cubicBezTo>
                    <a:pt x="2298" y="1537"/>
                    <a:pt x="2381" y="1465"/>
                    <a:pt x="2381" y="1370"/>
                  </a:cubicBezTo>
                  <a:cubicBezTo>
                    <a:pt x="2381" y="846"/>
                    <a:pt x="1929" y="418"/>
                    <a:pt x="1345" y="358"/>
                  </a:cubicBezTo>
                  <a:lnTo>
                    <a:pt x="1345" y="168"/>
                  </a:lnTo>
                  <a:cubicBezTo>
                    <a:pt x="1345" y="72"/>
                    <a:pt x="1274" y="1"/>
                    <a:pt x="1191" y="1"/>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1026" name="Picture 2" descr="De Wiebelboom | Bonheiden">
            <a:extLst>
              <a:ext uri="{FF2B5EF4-FFF2-40B4-BE49-F238E27FC236}">
                <a16:creationId xmlns:a16="http://schemas.microsoft.com/office/drawing/2014/main" id="{C1AD389D-19B8-790B-75CF-5D6FBE780D6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46778" y="618369"/>
            <a:ext cx="1800225" cy="2543175"/>
          </a:xfrm>
          <a:prstGeom prst="rect">
            <a:avLst/>
          </a:prstGeom>
          <a:noFill/>
          <a:extLst>
            <a:ext uri="{909E8E84-426E-40DD-AFC4-6F175D3DCCD1}">
              <a14:hiddenFill xmlns:a14="http://schemas.microsoft.com/office/drawing/2010/main">
                <a:solidFill>
                  <a:srgbClr val="FFFFFF"/>
                </a:solidFill>
              </a14:hiddenFill>
            </a:ext>
          </a:extLst>
        </p:spPr>
      </p:pic>
      <p:cxnSp>
        <p:nvCxnSpPr>
          <p:cNvPr id="15" name="Rechte verbindingslijn met pijl 14">
            <a:extLst>
              <a:ext uri="{FF2B5EF4-FFF2-40B4-BE49-F238E27FC236}">
                <a16:creationId xmlns:a16="http://schemas.microsoft.com/office/drawing/2014/main" id="{0749359F-D1E1-D956-C091-8C3F8FA72B7E}"/>
              </a:ext>
            </a:extLst>
          </p:cNvPr>
          <p:cNvCxnSpPr>
            <a:cxnSpLocks/>
          </p:cNvCxnSpPr>
          <p:nvPr/>
        </p:nvCxnSpPr>
        <p:spPr>
          <a:xfrm flipV="1">
            <a:off x="5532779" y="2915013"/>
            <a:ext cx="3979433" cy="1286879"/>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grpSp>
        <p:nvGrpSpPr>
          <p:cNvPr id="16" name="Google Shape;4026;p57">
            <a:extLst>
              <a:ext uri="{FF2B5EF4-FFF2-40B4-BE49-F238E27FC236}">
                <a16:creationId xmlns:a16="http://schemas.microsoft.com/office/drawing/2014/main" id="{9EF00D90-5232-6FFB-5145-96C66CD9AF73}"/>
              </a:ext>
            </a:extLst>
          </p:cNvPr>
          <p:cNvGrpSpPr/>
          <p:nvPr/>
        </p:nvGrpSpPr>
        <p:grpSpPr>
          <a:xfrm>
            <a:off x="6541722" y="2941236"/>
            <a:ext cx="721443" cy="688810"/>
            <a:chOff x="7390435" y="3680868"/>
            <a:chExt cx="372073" cy="355243"/>
          </a:xfrm>
          <a:solidFill>
            <a:schemeClr val="accent1"/>
          </a:solidFill>
        </p:grpSpPr>
        <p:sp>
          <p:nvSpPr>
            <p:cNvPr id="17" name="Google Shape;4027;p57">
              <a:extLst>
                <a:ext uri="{FF2B5EF4-FFF2-40B4-BE49-F238E27FC236}">
                  <a16:creationId xmlns:a16="http://schemas.microsoft.com/office/drawing/2014/main" id="{92D69A70-A0E4-E498-CFEE-CCE7D564F247}"/>
                </a:ext>
              </a:extLst>
            </p:cNvPr>
            <p:cNvSpPr/>
            <p:nvPr/>
          </p:nvSpPr>
          <p:spPr>
            <a:xfrm>
              <a:off x="7390435" y="3744950"/>
              <a:ext cx="294178" cy="291162"/>
            </a:xfrm>
            <a:custGeom>
              <a:avLst/>
              <a:gdLst/>
              <a:ahLst/>
              <a:cxnLst/>
              <a:rect l="l" t="t" r="r" b="b"/>
              <a:pathLst>
                <a:path w="9264" h="9169" extrusionOk="0">
                  <a:moveTo>
                    <a:pt x="4668" y="0"/>
                  </a:moveTo>
                  <a:cubicBezTo>
                    <a:pt x="3441" y="0"/>
                    <a:pt x="2287" y="477"/>
                    <a:pt x="1417" y="1334"/>
                  </a:cubicBezTo>
                  <a:cubicBezTo>
                    <a:pt x="1358" y="1393"/>
                    <a:pt x="1358" y="1501"/>
                    <a:pt x="1417" y="1572"/>
                  </a:cubicBezTo>
                  <a:cubicBezTo>
                    <a:pt x="1447" y="1602"/>
                    <a:pt x="1489" y="1617"/>
                    <a:pt x="1532" y="1617"/>
                  </a:cubicBezTo>
                  <a:cubicBezTo>
                    <a:pt x="1575" y="1617"/>
                    <a:pt x="1620" y="1602"/>
                    <a:pt x="1655" y="1572"/>
                  </a:cubicBezTo>
                  <a:cubicBezTo>
                    <a:pt x="2465" y="774"/>
                    <a:pt x="3537" y="322"/>
                    <a:pt x="4668" y="322"/>
                  </a:cubicBezTo>
                  <a:cubicBezTo>
                    <a:pt x="5799" y="322"/>
                    <a:pt x="6870" y="774"/>
                    <a:pt x="7668" y="1572"/>
                  </a:cubicBezTo>
                  <a:cubicBezTo>
                    <a:pt x="8478" y="2382"/>
                    <a:pt x="8918" y="3453"/>
                    <a:pt x="8918" y="4584"/>
                  </a:cubicBezTo>
                  <a:cubicBezTo>
                    <a:pt x="8918" y="5715"/>
                    <a:pt x="8478" y="6787"/>
                    <a:pt x="7668" y="7585"/>
                  </a:cubicBezTo>
                  <a:cubicBezTo>
                    <a:pt x="6841" y="8412"/>
                    <a:pt x="5751" y="8826"/>
                    <a:pt x="4662" y="8826"/>
                  </a:cubicBezTo>
                  <a:cubicBezTo>
                    <a:pt x="3572" y="8826"/>
                    <a:pt x="2483" y="8412"/>
                    <a:pt x="1655" y="7585"/>
                  </a:cubicBezTo>
                  <a:cubicBezTo>
                    <a:pt x="953" y="6882"/>
                    <a:pt x="524" y="5965"/>
                    <a:pt x="441" y="4977"/>
                  </a:cubicBezTo>
                  <a:cubicBezTo>
                    <a:pt x="346" y="4013"/>
                    <a:pt x="596" y="3037"/>
                    <a:pt x="1132" y="2227"/>
                  </a:cubicBezTo>
                  <a:cubicBezTo>
                    <a:pt x="1179" y="2155"/>
                    <a:pt x="1167" y="2048"/>
                    <a:pt x="1096" y="1989"/>
                  </a:cubicBezTo>
                  <a:cubicBezTo>
                    <a:pt x="1066" y="1972"/>
                    <a:pt x="1035" y="1964"/>
                    <a:pt x="1005" y="1964"/>
                  </a:cubicBezTo>
                  <a:cubicBezTo>
                    <a:pt x="950" y="1964"/>
                    <a:pt x="896" y="1990"/>
                    <a:pt x="858" y="2036"/>
                  </a:cubicBezTo>
                  <a:cubicBezTo>
                    <a:pt x="274" y="2894"/>
                    <a:pt x="1" y="3953"/>
                    <a:pt x="108" y="5013"/>
                  </a:cubicBezTo>
                  <a:cubicBezTo>
                    <a:pt x="215" y="6073"/>
                    <a:pt x="679" y="7085"/>
                    <a:pt x="1429" y="7823"/>
                  </a:cubicBezTo>
                  <a:cubicBezTo>
                    <a:pt x="2322" y="8716"/>
                    <a:pt x="3501" y="9168"/>
                    <a:pt x="4680" y="9168"/>
                  </a:cubicBezTo>
                  <a:cubicBezTo>
                    <a:pt x="5858" y="9168"/>
                    <a:pt x="7025" y="8716"/>
                    <a:pt x="7918" y="7823"/>
                  </a:cubicBezTo>
                  <a:cubicBezTo>
                    <a:pt x="8787" y="6966"/>
                    <a:pt x="9264" y="5799"/>
                    <a:pt x="9264" y="4584"/>
                  </a:cubicBezTo>
                  <a:cubicBezTo>
                    <a:pt x="9264" y="3358"/>
                    <a:pt x="8787" y="2203"/>
                    <a:pt x="7906" y="1334"/>
                  </a:cubicBezTo>
                  <a:cubicBezTo>
                    <a:pt x="7049" y="477"/>
                    <a:pt x="5882" y="0"/>
                    <a:pt x="4668" y="0"/>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4028;p57">
              <a:extLst>
                <a:ext uri="{FF2B5EF4-FFF2-40B4-BE49-F238E27FC236}">
                  <a16:creationId xmlns:a16="http://schemas.microsoft.com/office/drawing/2014/main" id="{FA79F9DE-5B42-16BE-C956-CA78165ED831}"/>
                </a:ext>
              </a:extLst>
            </p:cNvPr>
            <p:cNvSpPr/>
            <p:nvPr/>
          </p:nvSpPr>
          <p:spPr>
            <a:xfrm>
              <a:off x="7408948" y="3772259"/>
              <a:ext cx="259407" cy="236257"/>
            </a:xfrm>
            <a:custGeom>
              <a:avLst/>
              <a:gdLst/>
              <a:ahLst/>
              <a:cxnLst/>
              <a:rect l="l" t="t" r="r" b="b"/>
              <a:pathLst>
                <a:path w="8169" h="7440" extrusionOk="0">
                  <a:moveTo>
                    <a:pt x="4085" y="319"/>
                  </a:moveTo>
                  <a:cubicBezTo>
                    <a:pt x="4942" y="319"/>
                    <a:pt x="5823" y="653"/>
                    <a:pt x="6478" y="1319"/>
                  </a:cubicBezTo>
                  <a:cubicBezTo>
                    <a:pt x="7800" y="2653"/>
                    <a:pt x="7800" y="4796"/>
                    <a:pt x="6478" y="6117"/>
                  </a:cubicBezTo>
                  <a:cubicBezTo>
                    <a:pt x="5817" y="6778"/>
                    <a:pt x="4951" y="7109"/>
                    <a:pt x="4083" y="7109"/>
                  </a:cubicBezTo>
                  <a:cubicBezTo>
                    <a:pt x="3216" y="7109"/>
                    <a:pt x="2346" y="6778"/>
                    <a:pt x="1680" y="6117"/>
                  </a:cubicBezTo>
                  <a:cubicBezTo>
                    <a:pt x="358" y="4796"/>
                    <a:pt x="358" y="2653"/>
                    <a:pt x="1680" y="1319"/>
                  </a:cubicBezTo>
                  <a:cubicBezTo>
                    <a:pt x="2335" y="664"/>
                    <a:pt x="3216" y="319"/>
                    <a:pt x="4085" y="319"/>
                  </a:cubicBezTo>
                  <a:close/>
                  <a:moveTo>
                    <a:pt x="4088" y="1"/>
                  </a:moveTo>
                  <a:cubicBezTo>
                    <a:pt x="3132" y="1"/>
                    <a:pt x="2174" y="361"/>
                    <a:pt x="1442" y="1081"/>
                  </a:cubicBezTo>
                  <a:cubicBezTo>
                    <a:pt x="1" y="2534"/>
                    <a:pt x="1" y="4891"/>
                    <a:pt x="1442" y="6356"/>
                  </a:cubicBezTo>
                  <a:cubicBezTo>
                    <a:pt x="2180" y="7082"/>
                    <a:pt x="3120" y="7439"/>
                    <a:pt x="4085" y="7439"/>
                  </a:cubicBezTo>
                  <a:cubicBezTo>
                    <a:pt x="5037" y="7439"/>
                    <a:pt x="5978" y="7082"/>
                    <a:pt x="6716" y="6356"/>
                  </a:cubicBezTo>
                  <a:cubicBezTo>
                    <a:pt x="8169" y="4891"/>
                    <a:pt x="8169" y="2546"/>
                    <a:pt x="6716" y="1081"/>
                  </a:cubicBezTo>
                  <a:cubicBezTo>
                    <a:pt x="5996" y="361"/>
                    <a:pt x="5043" y="1"/>
                    <a:pt x="4088" y="1"/>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4029;p57">
              <a:extLst>
                <a:ext uri="{FF2B5EF4-FFF2-40B4-BE49-F238E27FC236}">
                  <a16:creationId xmlns:a16="http://schemas.microsoft.com/office/drawing/2014/main" id="{42ACF5D6-08E0-78AE-6781-B6A1358C72D1}"/>
                </a:ext>
              </a:extLst>
            </p:cNvPr>
            <p:cNvSpPr/>
            <p:nvPr/>
          </p:nvSpPr>
          <p:spPr>
            <a:xfrm>
              <a:off x="7487986" y="3680868"/>
              <a:ext cx="274522" cy="259565"/>
            </a:xfrm>
            <a:custGeom>
              <a:avLst/>
              <a:gdLst/>
              <a:ahLst/>
              <a:cxnLst/>
              <a:rect l="l" t="t" r="r" b="b"/>
              <a:pathLst>
                <a:path w="8645" h="8174" extrusionOk="0">
                  <a:moveTo>
                    <a:pt x="3614" y="0"/>
                  </a:moveTo>
                  <a:cubicBezTo>
                    <a:pt x="2438" y="0"/>
                    <a:pt x="1262" y="447"/>
                    <a:pt x="369" y="1340"/>
                  </a:cubicBezTo>
                  <a:cubicBezTo>
                    <a:pt x="262" y="1447"/>
                    <a:pt x="167" y="1566"/>
                    <a:pt x="60" y="1685"/>
                  </a:cubicBezTo>
                  <a:cubicBezTo>
                    <a:pt x="0" y="1756"/>
                    <a:pt x="12" y="1864"/>
                    <a:pt x="84" y="1923"/>
                  </a:cubicBezTo>
                  <a:cubicBezTo>
                    <a:pt x="118" y="1948"/>
                    <a:pt x="155" y="1960"/>
                    <a:pt x="191" y="1960"/>
                  </a:cubicBezTo>
                  <a:cubicBezTo>
                    <a:pt x="240" y="1960"/>
                    <a:pt x="287" y="1936"/>
                    <a:pt x="322" y="1887"/>
                  </a:cubicBezTo>
                  <a:cubicBezTo>
                    <a:pt x="417" y="1792"/>
                    <a:pt x="500" y="1685"/>
                    <a:pt x="608" y="1578"/>
                  </a:cubicBezTo>
                  <a:cubicBezTo>
                    <a:pt x="1435" y="750"/>
                    <a:pt x="2524" y="337"/>
                    <a:pt x="3614" y="337"/>
                  </a:cubicBezTo>
                  <a:cubicBezTo>
                    <a:pt x="4703" y="337"/>
                    <a:pt x="5793" y="750"/>
                    <a:pt x="6620" y="1578"/>
                  </a:cubicBezTo>
                  <a:cubicBezTo>
                    <a:pt x="8275" y="3233"/>
                    <a:pt x="8275" y="5936"/>
                    <a:pt x="6620" y="7591"/>
                  </a:cubicBezTo>
                  <a:cubicBezTo>
                    <a:pt x="6513" y="7698"/>
                    <a:pt x="6418" y="7781"/>
                    <a:pt x="6311" y="7876"/>
                  </a:cubicBezTo>
                  <a:cubicBezTo>
                    <a:pt x="6239" y="7936"/>
                    <a:pt x="6215" y="8043"/>
                    <a:pt x="6275" y="8114"/>
                  </a:cubicBezTo>
                  <a:cubicBezTo>
                    <a:pt x="6311" y="8162"/>
                    <a:pt x="6358" y="8174"/>
                    <a:pt x="6418" y="8174"/>
                  </a:cubicBezTo>
                  <a:cubicBezTo>
                    <a:pt x="6454" y="8174"/>
                    <a:pt x="6489" y="8162"/>
                    <a:pt x="6513" y="8126"/>
                  </a:cubicBezTo>
                  <a:cubicBezTo>
                    <a:pt x="6632" y="8043"/>
                    <a:pt x="6751" y="7936"/>
                    <a:pt x="6858" y="7817"/>
                  </a:cubicBezTo>
                  <a:cubicBezTo>
                    <a:pt x="8644" y="6031"/>
                    <a:pt x="8644" y="3126"/>
                    <a:pt x="6858" y="1340"/>
                  </a:cubicBezTo>
                  <a:cubicBezTo>
                    <a:pt x="5965" y="447"/>
                    <a:pt x="4790" y="0"/>
                    <a:pt x="3614" y="0"/>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4030;p57">
              <a:extLst>
                <a:ext uri="{FF2B5EF4-FFF2-40B4-BE49-F238E27FC236}">
                  <a16:creationId xmlns:a16="http://schemas.microsoft.com/office/drawing/2014/main" id="{1ECD3386-5BDB-5DC9-F269-BCD77E77F9FA}"/>
                </a:ext>
              </a:extLst>
            </p:cNvPr>
            <p:cNvSpPr/>
            <p:nvPr/>
          </p:nvSpPr>
          <p:spPr>
            <a:xfrm>
              <a:off x="7691758" y="3789502"/>
              <a:ext cx="34073" cy="102918"/>
            </a:xfrm>
            <a:custGeom>
              <a:avLst/>
              <a:gdLst/>
              <a:ahLst/>
              <a:cxnLst/>
              <a:rect l="l" t="t" r="r" b="b"/>
              <a:pathLst>
                <a:path w="1073" h="3241" extrusionOk="0">
                  <a:moveTo>
                    <a:pt x="589" y="1"/>
                  </a:moveTo>
                  <a:cubicBezTo>
                    <a:pt x="580" y="1"/>
                    <a:pt x="570" y="1"/>
                    <a:pt x="560" y="2"/>
                  </a:cubicBezTo>
                  <a:cubicBezTo>
                    <a:pt x="477" y="38"/>
                    <a:pt x="429" y="121"/>
                    <a:pt x="441" y="217"/>
                  </a:cubicBezTo>
                  <a:cubicBezTo>
                    <a:pt x="715" y="1157"/>
                    <a:pt x="560" y="2145"/>
                    <a:pt x="37" y="2967"/>
                  </a:cubicBezTo>
                  <a:cubicBezTo>
                    <a:pt x="1" y="3038"/>
                    <a:pt x="13" y="3146"/>
                    <a:pt x="84" y="3205"/>
                  </a:cubicBezTo>
                  <a:cubicBezTo>
                    <a:pt x="120" y="3217"/>
                    <a:pt x="144" y="3241"/>
                    <a:pt x="167" y="3241"/>
                  </a:cubicBezTo>
                  <a:cubicBezTo>
                    <a:pt x="239" y="3241"/>
                    <a:pt x="275" y="3205"/>
                    <a:pt x="310" y="3158"/>
                  </a:cubicBezTo>
                  <a:cubicBezTo>
                    <a:pt x="906" y="2265"/>
                    <a:pt x="1072" y="1169"/>
                    <a:pt x="775" y="121"/>
                  </a:cubicBezTo>
                  <a:cubicBezTo>
                    <a:pt x="743" y="47"/>
                    <a:pt x="672" y="1"/>
                    <a:pt x="589" y="1"/>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4031;p57">
              <a:extLst>
                <a:ext uri="{FF2B5EF4-FFF2-40B4-BE49-F238E27FC236}">
                  <a16:creationId xmlns:a16="http://schemas.microsoft.com/office/drawing/2014/main" id="{2956CDD4-926E-0C77-B1EE-7E6B303EEC64}"/>
                </a:ext>
              </a:extLst>
            </p:cNvPr>
            <p:cNvSpPr/>
            <p:nvPr/>
          </p:nvSpPr>
          <p:spPr>
            <a:xfrm>
              <a:off x="7536000" y="3708082"/>
              <a:ext cx="173192" cy="72052"/>
            </a:xfrm>
            <a:custGeom>
              <a:avLst/>
              <a:gdLst/>
              <a:ahLst/>
              <a:cxnLst/>
              <a:rect l="l" t="t" r="r" b="b"/>
              <a:pathLst>
                <a:path w="5454" h="2269" extrusionOk="0">
                  <a:moveTo>
                    <a:pt x="2121" y="0"/>
                  </a:moveTo>
                  <a:cubicBezTo>
                    <a:pt x="1410" y="0"/>
                    <a:pt x="707" y="204"/>
                    <a:pt x="108" y="590"/>
                  </a:cubicBezTo>
                  <a:cubicBezTo>
                    <a:pt x="36" y="638"/>
                    <a:pt x="0" y="733"/>
                    <a:pt x="60" y="828"/>
                  </a:cubicBezTo>
                  <a:cubicBezTo>
                    <a:pt x="91" y="874"/>
                    <a:pt x="147" y="906"/>
                    <a:pt x="205" y="906"/>
                  </a:cubicBezTo>
                  <a:cubicBezTo>
                    <a:pt x="237" y="906"/>
                    <a:pt x="269" y="897"/>
                    <a:pt x="298" y="876"/>
                  </a:cubicBezTo>
                  <a:cubicBezTo>
                    <a:pt x="841" y="534"/>
                    <a:pt x="1478" y="344"/>
                    <a:pt x="2123" y="344"/>
                  </a:cubicBezTo>
                  <a:cubicBezTo>
                    <a:pt x="2241" y="344"/>
                    <a:pt x="2359" y="351"/>
                    <a:pt x="2477" y="364"/>
                  </a:cubicBezTo>
                  <a:cubicBezTo>
                    <a:pt x="3251" y="435"/>
                    <a:pt x="3977" y="792"/>
                    <a:pt x="4513" y="1328"/>
                  </a:cubicBezTo>
                  <a:cubicBezTo>
                    <a:pt x="4763" y="1590"/>
                    <a:pt x="4977" y="1864"/>
                    <a:pt x="5120" y="2185"/>
                  </a:cubicBezTo>
                  <a:cubicBezTo>
                    <a:pt x="5156" y="2245"/>
                    <a:pt x="5215" y="2269"/>
                    <a:pt x="5275" y="2269"/>
                  </a:cubicBezTo>
                  <a:cubicBezTo>
                    <a:pt x="5299" y="2269"/>
                    <a:pt x="5323" y="2269"/>
                    <a:pt x="5346" y="2257"/>
                  </a:cubicBezTo>
                  <a:cubicBezTo>
                    <a:pt x="5418" y="2197"/>
                    <a:pt x="5453" y="2102"/>
                    <a:pt x="5406" y="2019"/>
                  </a:cubicBezTo>
                  <a:cubicBezTo>
                    <a:pt x="5227" y="1673"/>
                    <a:pt x="5001" y="1364"/>
                    <a:pt x="4739" y="1102"/>
                  </a:cubicBezTo>
                  <a:cubicBezTo>
                    <a:pt x="4144" y="507"/>
                    <a:pt x="3334" y="114"/>
                    <a:pt x="2489" y="18"/>
                  </a:cubicBezTo>
                  <a:cubicBezTo>
                    <a:pt x="2366" y="6"/>
                    <a:pt x="2243" y="0"/>
                    <a:pt x="2121" y="0"/>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4032;p57">
              <a:extLst>
                <a:ext uri="{FF2B5EF4-FFF2-40B4-BE49-F238E27FC236}">
                  <a16:creationId xmlns:a16="http://schemas.microsoft.com/office/drawing/2014/main" id="{C9101EC1-C43C-FD7E-DB5A-10514AF5E394}"/>
                </a:ext>
              </a:extLst>
            </p:cNvPr>
            <p:cNvSpPr/>
            <p:nvPr/>
          </p:nvSpPr>
          <p:spPr>
            <a:xfrm>
              <a:off x="7501228" y="3819415"/>
              <a:ext cx="75640" cy="141437"/>
            </a:xfrm>
            <a:custGeom>
              <a:avLst/>
              <a:gdLst/>
              <a:ahLst/>
              <a:cxnLst/>
              <a:rect l="l" t="t" r="r" b="b"/>
              <a:pathLst>
                <a:path w="2382" h="4454" extrusionOk="0">
                  <a:moveTo>
                    <a:pt x="1012" y="692"/>
                  </a:moveTo>
                  <a:lnTo>
                    <a:pt x="1012" y="2061"/>
                  </a:lnTo>
                  <a:cubicBezTo>
                    <a:pt x="607" y="2001"/>
                    <a:pt x="310" y="1715"/>
                    <a:pt x="310" y="1370"/>
                  </a:cubicBezTo>
                  <a:cubicBezTo>
                    <a:pt x="310" y="1025"/>
                    <a:pt x="607" y="763"/>
                    <a:pt x="1012" y="692"/>
                  </a:cubicBezTo>
                  <a:close/>
                  <a:moveTo>
                    <a:pt x="1357" y="2418"/>
                  </a:moveTo>
                  <a:cubicBezTo>
                    <a:pt x="1750" y="2477"/>
                    <a:pt x="2048" y="2751"/>
                    <a:pt x="2048" y="3097"/>
                  </a:cubicBezTo>
                  <a:cubicBezTo>
                    <a:pt x="2048" y="3430"/>
                    <a:pt x="1738" y="3704"/>
                    <a:pt x="1357" y="3763"/>
                  </a:cubicBezTo>
                  <a:lnTo>
                    <a:pt x="1357" y="2418"/>
                  </a:lnTo>
                  <a:close/>
                  <a:moveTo>
                    <a:pt x="1191" y="1"/>
                  </a:moveTo>
                  <a:cubicBezTo>
                    <a:pt x="1095" y="1"/>
                    <a:pt x="1024" y="72"/>
                    <a:pt x="1024" y="168"/>
                  </a:cubicBezTo>
                  <a:lnTo>
                    <a:pt x="1024" y="358"/>
                  </a:lnTo>
                  <a:cubicBezTo>
                    <a:pt x="441" y="430"/>
                    <a:pt x="0" y="870"/>
                    <a:pt x="0" y="1370"/>
                  </a:cubicBezTo>
                  <a:cubicBezTo>
                    <a:pt x="0" y="1882"/>
                    <a:pt x="441" y="2323"/>
                    <a:pt x="1024" y="2382"/>
                  </a:cubicBezTo>
                  <a:lnTo>
                    <a:pt x="1024" y="3763"/>
                  </a:lnTo>
                  <a:cubicBezTo>
                    <a:pt x="619" y="3704"/>
                    <a:pt x="322" y="3430"/>
                    <a:pt x="322" y="3085"/>
                  </a:cubicBezTo>
                  <a:cubicBezTo>
                    <a:pt x="322" y="2989"/>
                    <a:pt x="250" y="2918"/>
                    <a:pt x="167" y="2918"/>
                  </a:cubicBezTo>
                  <a:cubicBezTo>
                    <a:pt x="71" y="2918"/>
                    <a:pt x="0" y="2989"/>
                    <a:pt x="0" y="3085"/>
                  </a:cubicBezTo>
                  <a:cubicBezTo>
                    <a:pt x="0" y="3609"/>
                    <a:pt x="441" y="4037"/>
                    <a:pt x="1024" y="4097"/>
                  </a:cubicBezTo>
                  <a:lnTo>
                    <a:pt x="1024" y="4287"/>
                  </a:lnTo>
                  <a:cubicBezTo>
                    <a:pt x="1024" y="4371"/>
                    <a:pt x="1095" y="4454"/>
                    <a:pt x="1191" y="4454"/>
                  </a:cubicBezTo>
                  <a:cubicBezTo>
                    <a:pt x="1274" y="4454"/>
                    <a:pt x="1357" y="4371"/>
                    <a:pt x="1357" y="4287"/>
                  </a:cubicBezTo>
                  <a:lnTo>
                    <a:pt x="1357" y="4097"/>
                  </a:lnTo>
                  <a:cubicBezTo>
                    <a:pt x="1929" y="4025"/>
                    <a:pt x="2381" y="3585"/>
                    <a:pt x="2381" y="3085"/>
                  </a:cubicBezTo>
                  <a:cubicBezTo>
                    <a:pt x="2381" y="2573"/>
                    <a:pt x="1929" y="2144"/>
                    <a:pt x="1357" y="2073"/>
                  </a:cubicBezTo>
                  <a:lnTo>
                    <a:pt x="1357" y="692"/>
                  </a:lnTo>
                  <a:cubicBezTo>
                    <a:pt x="1750" y="751"/>
                    <a:pt x="2048" y="1025"/>
                    <a:pt x="2048" y="1370"/>
                  </a:cubicBezTo>
                  <a:cubicBezTo>
                    <a:pt x="2048" y="1465"/>
                    <a:pt x="2131" y="1537"/>
                    <a:pt x="2215" y="1537"/>
                  </a:cubicBezTo>
                  <a:cubicBezTo>
                    <a:pt x="2298" y="1537"/>
                    <a:pt x="2381" y="1465"/>
                    <a:pt x="2381" y="1370"/>
                  </a:cubicBezTo>
                  <a:cubicBezTo>
                    <a:pt x="2381" y="846"/>
                    <a:pt x="1929" y="418"/>
                    <a:pt x="1345" y="358"/>
                  </a:cubicBezTo>
                  <a:lnTo>
                    <a:pt x="1345" y="168"/>
                  </a:lnTo>
                  <a:cubicBezTo>
                    <a:pt x="1345" y="72"/>
                    <a:pt x="1274" y="1"/>
                    <a:pt x="1191" y="1"/>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27" name="Tijdelijke aanduiding voor inhoud 6" descr="Afbeelding met tekst, Lettertype, ontwerp&#10;&#10;Door AI gegenereerde inhoud is mogelijk onjuist.">
            <a:extLst>
              <a:ext uri="{FF2B5EF4-FFF2-40B4-BE49-F238E27FC236}">
                <a16:creationId xmlns:a16="http://schemas.microsoft.com/office/drawing/2014/main" id="{D0C912C3-40B8-CE0E-8D62-0B9D2BDA96E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63067" y="3551324"/>
            <a:ext cx="2429697" cy="1175659"/>
          </a:xfrm>
          <a:prstGeom prst="rect">
            <a:avLst/>
          </a:prstGeom>
          <a:solidFill>
            <a:srgbClr val="FFFFFF"/>
          </a:solidFill>
          <a:ln>
            <a:noFill/>
          </a:ln>
        </p:spPr>
      </p:pic>
      <p:grpSp>
        <p:nvGrpSpPr>
          <p:cNvPr id="29" name="Google Shape;4026;p57">
            <a:extLst>
              <a:ext uri="{FF2B5EF4-FFF2-40B4-BE49-F238E27FC236}">
                <a16:creationId xmlns:a16="http://schemas.microsoft.com/office/drawing/2014/main" id="{103E3113-3180-4ACE-D221-1D061EFAA768}"/>
              </a:ext>
            </a:extLst>
          </p:cNvPr>
          <p:cNvGrpSpPr/>
          <p:nvPr/>
        </p:nvGrpSpPr>
        <p:grpSpPr>
          <a:xfrm>
            <a:off x="6230132" y="5130928"/>
            <a:ext cx="721443" cy="688810"/>
            <a:chOff x="7390435" y="3680868"/>
            <a:chExt cx="372073" cy="355243"/>
          </a:xfrm>
          <a:solidFill>
            <a:schemeClr val="accent1"/>
          </a:solidFill>
        </p:grpSpPr>
        <p:sp>
          <p:nvSpPr>
            <p:cNvPr id="30" name="Google Shape;4027;p57">
              <a:extLst>
                <a:ext uri="{FF2B5EF4-FFF2-40B4-BE49-F238E27FC236}">
                  <a16:creationId xmlns:a16="http://schemas.microsoft.com/office/drawing/2014/main" id="{973A791D-3531-A802-DE68-4EA94BE597CE}"/>
                </a:ext>
              </a:extLst>
            </p:cNvPr>
            <p:cNvSpPr/>
            <p:nvPr/>
          </p:nvSpPr>
          <p:spPr>
            <a:xfrm>
              <a:off x="7390435" y="3744950"/>
              <a:ext cx="294178" cy="291162"/>
            </a:xfrm>
            <a:custGeom>
              <a:avLst/>
              <a:gdLst/>
              <a:ahLst/>
              <a:cxnLst/>
              <a:rect l="l" t="t" r="r" b="b"/>
              <a:pathLst>
                <a:path w="9264" h="9169" extrusionOk="0">
                  <a:moveTo>
                    <a:pt x="4668" y="0"/>
                  </a:moveTo>
                  <a:cubicBezTo>
                    <a:pt x="3441" y="0"/>
                    <a:pt x="2287" y="477"/>
                    <a:pt x="1417" y="1334"/>
                  </a:cubicBezTo>
                  <a:cubicBezTo>
                    <a:pt x="1358" y="1393"/>
                    <a:pt x="1358" y="1501"/>
                    <a:pt x="1417" y="1572"/>
                  </a:cubicBezTo>
                  <a:cubicBezTo>
                    <a:pt x="1447" y="1602"/>
                    <a:pt x="1489" y="1617"/>
                    <a:pt x="1532" y="1617"/>
                  </a:cubicBezTo>
                  <a:cubicBezTo>
                    <a:pt x="1575" y="1617"/>
                    <a:pt x="1620" y="1602"/>
                    <a:pt x="1655" y="1572"/>
                  </a:cubicBezTo>
                  <a:cubicBezTo>
                    <a:pt x="2465" y="774"/>
                    <a:pt x="3537" y="322"/>
                    <a:pt x="4668" y="322"/>
                  </a:cubicBezTo>
                  <a:cubicBezTo>
                    <a:pt x="5799" y="322"/>
                    <a:pt x="6870" y="774"/>
                    <a:pt x="7668" y="1572"/>
                  </a:cubicBezTo>
                  <a:cubicBezTo>
                    <a:pt x="8478" y="2382"/>
                    <a:pt x="8918" y="3453"/>
                    <a:pt x="8918" y="4584"/>
                  </a:cubicBezTo>
                  <a:cubicBezTo>
                    <a:pt x="8918" y="5715"/>
                    <a:pt x="8478" y="6787"/>
                    <a:pt x="7668" y="7585"/>
                  </a:cubicBezTo>
                  <a:cubicBezTo>
                    <a:pt x="6841" y="8412"/>
                    <a:pt x="5751" y="8826"/>
                    <a:pt x="4662" y="8826"/>
                  </a:cubicBezTo>
                  <a:cubicBezTo>
                    <a:pt x="3572" y="8826"/>
                    <a:pt x="2483" y="8412"/>
                    <a:pt x="1655" y="7585"/>
                  </a:cubicBezTo>
                  <a:cubicBezTo>
                    <a:pt x="953" y="6882"/>
                    <a:pt x="524" y="5965"/>
                    <a:pt x="441" y="4977"/>
                  </a:cubicBezTo>
                  <a:cubicBezTo>
                    <a:pt x="346" y="4013"/>
                    <a:pt x="596" y="3037"/>
                    <a:pt x="1132" y="2227"/>
                  </a:cubicBezTo>
                  <a:cubicBezTo>
                    <a:pt x="1179" y="2155"/>
                    <a:pt x="1167" y="2048"/>
                    <a:pt x="1096" y="1989"/>
                  </a:cubicBezTo>
                  <a:cubicBezTo>
                    <a:pt x="1066" y="1972"/>
                    <a:pt x="1035" y="1964"/>
                    <a:pt x="1005" y="1964"/>
                  </a:cubicBezTo>
                  <a:cubicBezTo>
                    <a:pt x="950" y="1964"/>
                    <a:pt x="896" y="1990"/>
                    <a:pt x="858" y="2036"/>
                  </a:cubicBezTo>
                  <a:cubicBezTo>
                    <a:pt x="274" y="2894"/>
                    <a:pt x="1" y="3953"/>
                    <a:pt x="108" y="5013"/>
                  </a:cubicBezTo>
                  <a:cubicBezTo>
                    <a:pt x="215" y="6073"/>
                    <a:pt x="679" y="7085"/>
                    <a:pt x="1429" y="7823"/>
                  </a:cubicBezTo>
                  <a:cubicBezTo>
                    <a:pt x="2322" y="8716"/>
                    <a:pt x="3501" y="9168"/>
                    <a:pt x="4680" y="9168"/>
                  </a:cubicBezTo>
                  <a:cubicBezTo>
                    <a:pt x="5858" y="9168"/>
                    <a:pt x="7025" y="8716"/>
                    <a:pt x="7918" y="7823"/>
                  </a:cubicBezTo>
                  <a:cubicBezTo>
                    <a:pt x="8787" y="6966"/>
                    <a:pt x="9264" y="5799"/>
                    <a:pt x="9264" y="4584"/>
                  </a:cubicBezTo>
                  <a:cubicBezTo>
                    <a:pt x="9264" y="3358"/>
                    <a:pt x="8787" y="2203"/>
                    <a:pt x="7906" y="1334"/>
                  </a:cubicBezTo>
                  <a:cubicBezTo>
                    <a:pt x="7049" y="477"/>
                    <a:pt x="5882" y="0"/>
                    <a:pt x="4668" y="0"/>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4028;p57">
              <a:extLst>
                <a:ext uri="{FF2B5EF4-FFF2-40B4-BE49-F238E27FC236}">
                  <a16:creationId xmlns:a16="http://schemas.microsoft.com/office/drawing/2014/main" id="{CE0FD942-E53F-F050-E350-9CC8898C3C6D}"/>
                </a:ext>
              </a:extLst>
            </p:cNvPr>
            <p:cNvSpPr/>
            <p:nvPr/>
          </p:nvSpPr>
          <p:spPr>
            <a:xfrm>
              <a:off x="7408948" y="3772259"/>
              <a:ext cx="259407" cy="236257"/>
            </a:xfrm>
            <a:custGeom>
              <a:avLst/>
              <a:gdLst/>
              <a:ahLst/>
              <a:cxnLst/>
              <a:rect l="l" t="t" r="r" b="b"/>
              <a:pathLst>
                <a:path w="8169" h="7440" extrusionOk="0">
                  <a:moveTo>
                    <a:pt x="4085" y="319"/>
                  </a:moveTo>
                  <a:cubicBezTo>
                    <a:pt x="4942" y="319"/>
                    <a:pt x="5823" y="653"/>
                    <a:pt x="6478" y="1319"/>
                  </a:cubicBezTo>
                  <a:cubicBezTo>
                    <a:pt x="7800" y="2653"/>
                    <a:pt x="7800" y="4796"/>
                    <a:pt x="6478" y="6117"/>
                  </a:cubicBezTo>
                  <a:cubicBezTo>
                    <a:pt x="5817" y="6778"/>
                    <a:pt x="4951" y="7109"/>
                    <a:pt x="4083" y="7109"/>
                  </a:cubicBezTo>
                  <a:cubicBezTo>
                    <a:pt x="3216" y="7109"/>
                    <a:pt x="2346" y="6778"/>
                    <a:pt x="1680" y="6117"/>
                  </a:cubicBezTo>
                  <a:cubicBezTo>
                    <a:pt x="358" y="4796"/>
                    <a:pt x="358" y="2653"/>
                    <a:pt x="1680" y="1319"/>
                  </a:cubicBezTo>
                  <a:cubicBezTo>
                    <a:pt x="2335" y="664"/>
                    <a:pt x="3216" y="319"/>
                    <a:pt x="4085" y="319"/>
                  </a:cubicBezTo>
                  <a:close/>
                  <a:moveTo>
                    <a:pt x="4088" y="1"/>
                  </a:moveTo>
                  <a:cubicBezTo>
                    <a:pt x="3132" y="1"/>
                    <a:pt x="2174" y="361"/>
                    <a:pt x="1442" y="1081"/>
                  </a:cubicBezTo>
                  <a:cubicBezTo>
                    <a:pt x="1" y="2534"/>
                    <a:pt x="1" y="4891"/>
                    <a:pt x="1442" y="6356"/>
                  </a:cubicBezTo>
                  <a:cubicBezTo>
                    <a:pt x="2180" y="7082"/>
                    <a:pt x="3120" y="7439"/>
                    <a:pt x="4085" y="7439"/>
                  </a:cubicBezTo>
                  <a:cubicBezTo>
                    <a:pt x="5037" y="7439"/>
                    <a:pt x="5978" y="7082"/>
                    <a:pt x="6716" y="6356"/>
                  </a:cubicBezTo>
                  <a:cubicBezTo>
                    <a:pt x="8169" y="4891"/>
                    <a:pt x="8169" y="2546"/>
                    <a:pt x="6716" y="1081"/>
                  </a:cubicBezTo>
                  <a:cubicBezTo>
                    <a:pt x="5996" y="361"/>
                    <a:pt x="5043" y="1"/>
                    <a:pt x="4088" y="1"/>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4029;p57">
              <a:extLst>
                <a:ext uri="{FF2B5EF4-FFF2-40B4-BE49-F238E27FC236}">
                  <a16:creationId xmlns:a16="http://schemas.microsoft.com/office/drawing/2014/main" id="{3B5208FC-7732-E41E-F828-0640AB4F9D7D}"/>
                </a:ext>
              </a:extLst>
            </p:cNvPr>
            <p:cNvSpPr/>
            <p:nvPr/>
          </p:nvSpPr>
          <p:spPr>
            <a:xfrm>
              <a:off x="7487986" y="3680868"/>
              <a:ext cx="274522" cy="259565"/>
            </a:xfrm>
            <a:custGeom>
              <a:avLst/>
              <a:gdLst/>
              <a:ahLst/>
              <a:cxnLst/>
              <a:rect l="l" t="t" r="r" b="b"/>
              <a:pathLst>
                <a:path w="8645" h="8174" extrusionOk="0">
                  <a:moveTo>
                    <a:pt x="3614" y="0"/>
                  </a:moveTo>
                  <a:cubicBezTo>
                    <a:pt x="2438" y="0"/>
                    <a:pt x="1262" y="447"/>
                    <a:pt x="369" y="1340"/>
                  </a:cubicBezTo>
                  <a:cubicBezTo>
                    <a:pt x="262" y="1447"/>
                    <a:pt x="167" y="1566"/>
                    <a:pt x="60" y="1685"/>
                  </a:cubicBezTo>
                  <a:cubicBezTo>
                    <a:pt x="0" y="1756"/>
                    <a:pt x="12" y="1864"/>
                    <a:pt x="84" y="1923"/>
                  </a:cubicBezTo>
                  <a:cubicBezTo>
                    <a:pt x="118" y="1948"/>
                    <a:pt x="155" y="1960"/>
                    <a:pt x="191" y="1960"/>
                  </a:cubicBezTo>
                  <a:cubicBezTo>
                    <a:pt x="240" y="1960"/>
                    <a:pt x="287" y="1936"/>
                    <a:pt x="322" y="1887"/>
                  </a:cubicBezTo>
                  <a:cubicBezTo>
                    <a:pt x="417" y="1792"/>
                    <a:pt x="500" y="1685"/>
                    <a:pt x="608" y="1578"/>
                  </a:cubicBezTo>
                  <a:cubicBezTo>
                    <a:pt x="1435" y="750"/>
                    <a:pt x="2524" y="337"/>
                    <a:pt x="3614" y="337"/>
                  </a:cubicBezTo>
                  <a:cubicBezTo>
                    <a:pt x="4703" y="337"/>
                    <a:pt x="5793" y="750"/>
                    <a:pt x="6620" y="1578"/>
                  </a:cubicBezTo>
                  <a:cubicBezTo>
                    <a:pt x="8275" y="3233"/>
                    <a:pt x="8275" y="5936"/>
                    <a:pt x="6620" y="7591"/>
                  </a:cubicBezTo>
                  <a:cubicBezTo>
                    <a:pt x="6513" y="7698"/>
                    <a:pt x="6418" y="7781"/>
                    <a:pt x="6311" y="7876"/>
                  </a:cubicBezTo>
                  <a:cubicBezTo>
                    <a:pt x="6239" y="7936"/>
                    <a:pt x="6215" y="8043"/>
                    <a:pt x="6275" y="8114"/>
                  </a:cubicBezTo>
                  <a:cubicBezTo>
                    <a:pt x="6311" y="8162"/>
                    <a:pt x="6358" y="8174"/>
                    <a:pt x="6418" y="8174"/>
                  </a:cubicBezTo>
                  <a:cubicBezTo>
                    <a:pt x="6454" y="8174"/>
                    <a:pt x="6489" y="8162"/>
                    <a:pt x="6513" y="8126"/>
                  </a:cubicBezTo>
                  <a:cubicBezTo>
                    <a:pt x="6632" y="8043"/>
                    <a:pt x="6751" y="7936"/>
                    <a:pt x="6858" y="7817"/>
                  </a:cubicBezTo>
                  <a:cubicBezTo>
                    <a:pt x="8644" y="6031"/>
                    <a:pt x="8644" y="3126"/>
                    <a:pt x="6858" y="1340"/>
                  </a:cubicBezTo>
                  <a:cubicBezTo>
                    <a:pt x="5965" y="447"/>
                    <a:pt x="4790" y="0"/>
                    <a:pt x="3614" y="0"/>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4030;p57">
              <a:extLst>
                <a:ext uri="{FF2B5EF4-FFF2-40B4-BE49-F238E27FC236}">
                  <a16:creationId xmlns:a16="http://schemas.microsoft.com/office/drawing/2014/main" id="{C5D6C4C6-3BE7-1628-4BDE-4B9A8894512C}"/>
                </a:ext>
              </a:extLst>
            </p:cNvPr>
            <p:cNvSpPr/>
            <p:nvPr/>
          </p:nvSpPr>
          <p:spPr>
            <a:xfrm>
              <a:off x="7691758" y="3789502"/>
              <a:ext cx="34073" cy="102918"/>
            </a:xfrm>
            <a:custGeom>
              <a:avLst/>
              <a:gdLst/>
              <a:ahLst/>
              <a:cxnLst/>
              <a:rect l="l" t="t" r="r" b="b"/>
              <a:pathLst>
                <a:path w="1073" h="3241" extrusionOk="0">
                  <a:moveTo>
                    <a:pt x="589" y="1"/>
                  </a:moveTo>
                  <a:cubicBezTo>
                    <a:pt x="580" y="1"/>
                    <a:pt x="570" y="1"/>
                    <a:pt x="560" y="2"/>
                  </a:cubicBezTo>
                  <a:cubicBezTo>
                    <a:pt x="477" y="38"/>
                    <a:pt x="429" y="121"/>
                    <a:pt x="441" y="217"/>
                  </a:cubicBezTo>
                  <a:cubicBezTo>
                    <a:pt x="715" y="1157"/>
                    <a:pt x="560" y="2145"/>
                    <a:pt x="37" y="2967"/>
                  </a:cubicBezTo>
                  <a:cubicBezTo>
                    <a:pt x="1" y="3038"/>
                    <a:pt x="13" y="3146"/>
                    <a:pt x="84" y="3205"/>
                  </a:cubicBezTo>
                  <a:cubicBezTo>
                    <a:pt x="120" y="3217"/>
                    <a:pt x="144" y="3241"/>
                    <a:pt x="167" y="3241"/>
                  </a:cubicBezTo>
                  <a:cubicBezTo>
                    <a:pt x="239" y="3241"/>
                    <a:pt x="275" y="3205"/>
                    <a:pt x="310" y="3158"/>
                  </a:cubicBezTo>
                  <a:cubicBezTo>
                    <a:pt x="906" y="2265"/>
                    <a:pt x="1072" y="1169"/>
                    <a:pt x="775" y="121"/>
                  </a:cubicBezTo>
                  <a:cubicBezTo>
                    <a:pt x="743" y="47"/>
                    <a:pt x="672" y="1"/>
                    <a:pt x="589" y="1"/>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4031;p57">
              <a:extLst>
                <a:ext uri="{FF2B5EF4-FFF2-40B4-BE49-F238E27FC236}">
                  <a16:creationId xmlns:a16="http://schemas.microsoft.com/office/drawing/2014/main" id="{083ADFD6-2309-11BB-5CA2-72F959C3D809}"/>
                </a:ext>
              </a:extLst>
            </p:cNvPr>
            <p:cNvSpPr/>
            <p:nvPr/>
          </p:nvSpPr>
          <p:spPr>
            <a:xfrm>
              <a:off x="7536000" y="3708082"/>
              <a:ext cx="173192" cy="72052"/>
            </a:xfrm>
            <a:custGeom>
              <a:avLst/>
              <a:gdLst/>
              <a:ahLst/>
              <a:cxnLst/>
              <a:rect l="l" t="t" r="r" b="b"/>
              <a:pathLst>
                <a:path w="5454" h="2269" extrusionOk="0">
                  <a:moveTo>
                    <a:pt x="2121" y="0"/>
                  </a:moveTo>
                  <a:cubicBezTo>
                    <a:pt x="1410" y="0"/>
                    <a:pt x="707" y="204"/>
                    <a:pt x="108" y="590"/>
                  </a:cubicBezTo>
                  <a:cubicBezTo>
                    <a:pt x="36" y="638"/>
                    <a:pt x="0" y="733"/>
                    <a:pt x="60" y="828"/>
                  </a:cubicBezTo>
                  <a:cubicBezTo>
                    <a:pt x="91" y="874"/>
                    <a:pt x="147" y="906"/>
                    <a:pt x="205" y="906"/>
                  </a:cubicBezTo>
                  <a:cubicBezTo>
                    <a:pt x="237" y="906"/>
                    <a:pt x="269" y="897"/>
                    <a:pt x="298" y="876"/>
                  </a:cubicBezTo>
                  <a:cubicBezTo>
                    <a:pt x="841" y="534"/>
                    <a:pt x="1478" y="344"/>
                    <a:pt x="2123" y="344"/>
                  </a:cubicBezTo>
                  <a:cubicBezTo>
                    <a:pt x="2241" y="344"/>
                    <a:pt x="2359" y="351"/>
                    <a:pt x="2477" y="364"/>
                  </a:cubicBezTo>
                  <a:cubicBezTo>
                    <a:pt x="3251" y="435"/>
                    <a:pt x="3977" y="792"/>
                    <a:pt x="4513" y="1328"/>
                  </a:cubicBezTo>
                  <a:cubicBezTo>
                    <a:pt x="4763" y="1590"/>
                    <a:pt x="4977" y="1864"/>
                    <a:pt x="5120" y="2185"/>
                  </a:cubicBezTo>
                  <a:cubicBezTo>
                    <a:pt x="5156" y="2245"/>
                    <a:pt x="5215" y="2269"/>
                    <a:pt x="5275" y="2269"/>
                  </a:cubicBezTo>
                  <a:cubicBezTo>
                    <a:pt x="5299" y="2269"/>
                    <a:pt x="5323" y="2269"/>
                    <a:pt x="5346" y="2257"/>
                  </a:cubicBezTo>
                  <a:cubicBezTo>
                    <a:pt x="5418" y="2197"/>
                    <a:pt x="5453" y="2102"/>
                    <a:pt x="5406" y="2019"/>
                  </a:cubicBezTo>
                  <a:cubicBezTo>
                    <a:pt x="5227" y="1673"/>
                    <a:pt x="5001" y="1364"/>
                    <a:pt x="4739" y="1102"/>
                  </a:cubicBezTo>
                  <a:cubicBezTo>
                    <a:pt x="4144" y="507"/>
                    <a:pt x="3334" y="114"/>
                    <a:pt x="2489" y="18"/>
                  </a:cubicBezTo>
                  <a:cubicBezTo>
                    <a:pt x="2366" y="6"/>
                    <a:pt x="2243" y="0"/>
                    <a:pt x="2121" y="0"/>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4032;p57">
              <a:extLst>
                <a:ext uri="{FF2B5EF4-FFF2-40B4-BE49-F238E27FC236}">
                  <a16:creationId xmlns:a16="http://schemas.microsoft.com/office/drawing/2014/main" id="{C809CAE5-52C4-687D-C861-2B641AB95316}"/>
                </a:ext>
              </a:extLst>
            </p:cNvPr>
            <p:cNvSpPr/>
            <p:nvPr/>
          </p:nvSpPr>
          <p:spPr>
            <a:xfrm>
              <a:off x="7501228" y="3819415"/>
              <a:ext cx="75640" cy="141437"/>
            </a:xfrm>
            <a:custGeom>
              <a:avLst/>
              <a:gdLst/>
              <a:ahLst/>
              <a:cxnLst/>
              <a:rect l="l" t="t" r="r" b="b"/>
              <a:pathLst>
                <a:path w="2382" h="4454" extrusionOk="0">
                  <a:moveTo>
                    <a:pt x="1012" y="692"/>
                  </a:moveTo>
                  <a:lnTo>
                    <a:pt x="1012" y="2061"/>
                  </a:lnTo>
                  <a:cubicBezTo>
                    <a:pt x="607" y="2001"/>
                    <a:pt x="310" y="1715"/>
                    <a:pt x="310" y="1370"/>
                  </a:cubicBezTo>
                  <a:cubicBezTo>
                    <a:pt x="310" y="1025"/>
                    <a:pt x="607" y="763"/>
                    <a:pt x="1012" y="692"/>
                  </a:cubicBezTo>
                  <a:close/>
                  <a:moveTo>
                    <a:pt x="1357" y="2418"/>
                  </a:moveTo>
                  <a:cubicBezTo>
                    <a:pt x="1750" y="2477"/>
                    <a:pt x="2048" y="2751"/>
                    <a:pt x="2048" y="3097"/>
                  </a:cubicBezTo>
                  <a:cubicBezTo>
                    <a:pt x="2048" y="3430"/>
                    <a:pt x="1738" y="3704"/>
                    <a:pt x="1357" y="3763"/>
                  </a:cubicBezTo>
                  <a:lnTo>
                    <a:pt x="1357" y="2418"/>
                  </a:lnTo>
                  <a:close/>
                  <a:moveTo>
                    <a:pt x="1191" y="1"/>
                  </a:moveTo>
                  <a:cubicBezTo>
                    <a:pt x="1095" y="1"/>
                    <a:pt x="1024" y="72"/>
                    <a:pt x="1024" y="168"/>
                  </a:cubicBezTo>
                  <a:lnTo>
                    <a:pt x="1024" y="358"/>
                  </a:lnTo>
                  <a:cubicBezTo>
                    <a:pt x="441" y="430"/>
                    <a:pt x="0" y="870"/>
                    <a:pt x="0" y="1370"/>
                  </a:cubicBezTo>
                  <a:cubicBezTo>
                    <a:pt x="0" y="1882"/>
                    <a:pt x="441" y="2323"/>
                    <a:pt x="1024" y="2382"/>
                  </a:cubicBezTo>
                  <a:lnTo>
                    <a:pt x="1024" y="3763"/>
                  </a:lnTo>
                  <a:cubicBezTo>
                    <a:pt x="619" y="3704"/>
                    <a:pt x="322" y="3430"/>
                    <a:pt x="322" y="3085"/>
                  </a:cubicBezTo>
                  <a:cubicBezTo>
                    <a:pt x="322" y="2989"/>
                    <a:pt x="250" y="2918"/>
                    <a:pt x="167" y="2918"/>
                  </a:cubicBezTo>
                  <a:cubicBezTo>
                    <a:pt x="71" y="2918"/>
                    <a:pt x="0" y="2989"/>
                    <a:pt x="0" y="3085"/>
                  </a:cubicBezTo>
                  <a:cubicBezTo>
                    <a:pt x="0" y="3609"/>
                    <a:pt x="441" y="4037"/>
                    <a:pt x="1024" y="4097"/>
                  </a:cubicBezTo>
                  <a:lnTo>
                    <a:pt x="1024" y="4287"/>
                  </a:lnTo>
                  <a:cubicBezTo>
                    <a:pt x="1024" y="4371"/>
                    <a:pt x="1095" y="4454"/>
                    <a:pt x="1191" y="4454"/>
                  </a:cubicBezTo>
                  <a:cubicBezTo>
                    <a:pt x="1274" y="4454"/>
                    <a:pt x="1357" y="4371"/>
                    <a:pt x="1357" y="4287"/>
                  </a:cubicBezTo>
                  <a:lnTo>
                    <a:pt x="1357" y="4097"/>
                  </a:lnTo>
                  <a:cubicBezTo>
                    <a:pt x="1929" y="4025"/>
                    <a:pt x="2381" y="3585"/>
                    <a:pt x="2381" y="3085"/>
                  </a:cubicBezTo>
                  <a:cubicBezTo>
                    <a:pt x="2381" y="2573"/>
                    <a:pt x="1929" y="2144"/>
                    <a:pt x="1357" y="2073"/>
                  </a:cubicBezTo>
                  <a:lnTo>
                    <a:pt x="1357" y="692"/>
                  </a:lnTo>
                  <a:cubicBezTo>
                    <a:pt x="1750" y="751"/>
                    <a:pt x="2048" y="1025"/>
                    <a:pt x="2048" y="1370"/>
                  </a:cubicBezTo>
                  <a:cubicBezTo>
                    <a:pt x="2048" y="1465"/>
                    <a:pt x="2131" y="1537"/>
                    <a:pt x="2215" y="1537"/>
                  </a:cubicBezTo>
                  <a:cubicBezTo>
                    <a:pt x="2298" y="1537"/>
                    <a:pt x="2381" y="1465"/>
                    <a:pt x="2381" y="1370"/>
                  </a:cubicBezTo>
                  <a:cubicBezTo>
                    <a:pt x="2381" y="846"/>
                    <a:pt x="1929" y="418"/>
                    <a:pt x="1345" y="358"/>
                  </a:cubicBezTo>
                  <a:lnTo>
                    <a:pt x="1345" y="168"/>
                  </a:lnTo>
                  <a:cubicBezTo>
                    <a:pt x="1345" y="72"/>
                    <a:pt x="1274" y="1"/>
                    <a:pt x="1191" y="1"/>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36" name="Rechte verbindingslijn met pijl 35">
            <a:extLst>
              <a:ext uri="{FF2B5EF4-FFF2-40B4-BE49-F238E27FC236}">
                <a16:creationId xmlns:a16="http://schemas.microsoft.com/office/drawing/2014/main" id="{F1D0D376-29D0-BAC5-F20E-22D54C92C6D3}"/>
              </a:ext>
            </a:extLst>
          </p:cNvPr>
          <p:cNvCxnSpPr>
            <a:cxnSpLocks/>
          </p:cNvCxnSpPr>
          <p:nvPr/>
        </p:nvCxnSpPr>
        <p:spPr>
          <a:xfrm>
            <a:off x="5576697" y="4501363"/>
            <a:ext cx="2819969" cy="1004145"/>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pic>
        <p:nvPicPr>
          <p:cNvPr id="1032" name="Picture 8" descr="Startpagina - Sport Gemeente Bonheiden">
            <a:extLst>
              <a:ext uri="{FF2B5EF4-FFF2-40B4-BE49-F238E27FC236}">
                <a16:creationId xmlns:a16="http://schemas.microsoft.com/office/drawing/2014/main" id="{F3897378-09B4-8C07-5DF9-B54D6E154DD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579227" y="4882344"/>
            <a:ext cx="2119966" cy="908557"/>
          </a:xfrm>
          <a:prstGeom prst="rect">
            <a:avLst/>
          </a:prstGeom>
          <a:noFill/>
          <a:extLst>
            <a:ext uri="{909E8E84-426E-40DD-AFC4-6F175D3DCCD1}">
              <a14:hiddenFill xmlns:a14="http://schemas.microsoft.com/office/drawing/2010/main">
                <a:solidFill>
                  <a:srgbClr val="FFFFFF"/>
                </a:solidFill>
              </a14:hiddenFill>
            </a:ext>
          </a:extLst>
        </p:spPr>
      </p:pic>
      <p:pic>
        <p:nvPicPr>
          <p:cNvPr id="42" name="Afbeelding 41">
            <a:extLst>
              <a:ext uri="{FF2B5EF4-FFF2-40B4-BE49-F238E27FC236}">
                <a16:creationId xmlns:a16="http://schemas.microsoft.com/office/drawing/2014/main" id="{51F07DF4-DE6D-97D9-AC66-DCA7B370A78E}"/>
              </a:ext>
            </a:extLst>
          </p:cNvPr>
          <p:cNvPicPr>
            <a:picLocks noChangeAspect="1"/>
          </p:cNvPicPr>
          <p:nvPr/>
        </p:nvPicPr>
        <p:blipFill>
          <a:blip r:embed="rId7"/>
          <a:stretch>
            <a:fillRect/>
          </a:stretch>
        </p:blipFill>
        <p:spPr>
          <a:xfrm>
            <a:off x="7080604" y="2243303"/>
            <a:ext cx="1060910" cy="370477"/>
          </a:xfrm>
          <a:prstGeom prst="rect">
            <a:avLst/>
          </a:prstGeom>
        </p:spPr>
      </p:pic>
      <p:pic>
        <p:nvPicPr>
          <p:cNvPr id="2" name="Graphic 1" descr="Klaslokaal met effen opvulling">
            <a:extLst>
              <a:ext uri="{FF2B5EF4-FFF2-40B4-BE49-F238E27FC236}">
                <a16:creationId xmlns:a16="http://schemas.microsoft.com/office/drawing/2014/main" id="{84CFD236-FD64-BBD9-308F-3A3F69EF0012}"/>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699630" y="5574102"/>
            <a:ext cx="914400" cy="914400"/>
          </a:xfrm>
          <a:prstGeom prst="rect">
            <a:avLst/>
          </a:prstGeom>
        </p:spPr>
      </p:pic>
    </p:spTree>
    <p:extLst>
      <p:ext uri="{BB962C8B-B14F-4D97-AF65-F5344CB8AC3E}">
        <p14:creationId xmlns:p14="http://schemas.microsoft.com/office/powerpoint/2010/main" val="6383402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08DD36-0675-CE2D-BFA6-C54F4B03EC84}"/>
            </a:ext>
          </a:extLst>
        </p:cNvPr>
        <p:cNvGrpSpPr/>
        <p:nvPr/>
      </p:nvGrpSpPr>
      <p:grpSpPr>
        <a:xfrm>
          <a:off x="0" y="0"/>
          <a:ext cx="0" cy="0"/>
          <a:chOff x="0" y="0"/>
          <a:chExt cx="0" cy="0"/>
        </a:xfrm>
      </p:grpSpPr>
      <p:pic>
        <p:nvPicPr>
          <p:cNvPr id="2" name="Tijdelijke aanduiding voor inhoud 6" descr="Afbeelding met tekst, Lettertype, ontwerp&#10;&#10;Door AI gegenereerde inhoud is mogelijk onjuist.">
            <a:extLst>
              <a:ext uri="{FF2B5EF4-FFF2-40B4-BE49-F238E27FC236}">
                <a16:creationId xmlns:a16="http://schemas.microsoft.com/office/drawing/2014/main" id="{4FF90F58-3F5C-31DA-F4E6-7182986953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07576" y="2615542"/>
            <a:ext cx="1937457" cy="937479"/>
          </a:xfrm>
          <a:prstGeom prst="rect">
            <a:avLst/>
          </a:prstGeom>
          <a:solidFill>
            <a:srgbClr val="FFFFFF"/>
          </a:solidFill>
          <a:ln>
            <a:noFill/>
          </a:ln>
        </p:spPr>
      </p:pic>
      <p:sp>
        <p:nvSpPr>
          <p:cNvPr id="3" name="Titel 2">
            <a:extLst>
              <a:ext uri="{FF2B5EF4-FFF2-40B4-BE49-F238E27FC236}">
                <a16:creationId xmlns:a16="http://schemas.microsoft.com/office/drawing/2014/main" id="{6FBBC6AC-9679-55C9-0145-8A347235DA03}"/>
              </a:ext>
            </a:extLst>
          </p:cNvPr>
          <p:cNvSpPr>
            <a:spLocks noGrp="1"/>
          </p:cNvSpPr>
          <p:nvPr>
            <p:ph type="title"/>
          </p:nvPr>
        </p:nvSpPr>
        <p:spPr>
          <a:xfrm>
            <a:off x="594360" y="102875"/>
            <a:ext cx="10873740" cy="1680205"/>
          </a:xfrm>
        </p:spPr>
        <p:txBody>
          <a:bodyPr rtlCol="0"/>
          <a:lstStyle>
            <a:defPPr>
              <a:defRPr lang="nl-NL"/>
            </a:defPPr>
          </a:lstStyle>
          <a:p>
            <a:pPr rtl="0"/>
            <a:r>
              <a:rPr lang="nl-NL"/>
              <a:t>Nu</a:t>
            </a:r>
          </a:p>
        </p:txBody>
      </p:sp>
      <p:grpSp>
        <p:nvGrpSpPr>
          <p:cNvPr id="19" name="Groep 18">
            <a:extLst>
              <a:ext uri="{FF2B5EF4-FFF2-40B4-BE49-F238E27FC236}">
                <a16:creationId xmlns:a16="http://schemas.microsoft.com/office/drawing/2014/main" id="{64F387BE-3987-794F-1221-D83EBE38853D}"/>
              </a:ext>
              <a:ext uri="{C183D7F6-B498-43B3-948B-1728B52AA6E4}">
                <adec:decorative xmlns:adec="http://schemas.microsoft.com/office/drawing/2017/decorative" val="1"/>
              </a:ext>
            </a:extLst>
          </p:cNvPr>
          <p:cNvGrpSpPr>
            <a:grpSpLocks/>
          </p:cNvGrpSpPr>
          <p:nvPr/>
        </p:nvGrpSpPr>
        <p:grpSpPr bwMode="auto">
          <a:xfrm rot="16200000" flipV="1">
            <a:off x="0" y="3900132"/>
            <a:ext cx="2959226" cy="2959226"/>
            <a:chOff x="0" y="12289"/>
            <a:chExt cx="3550" cy="3551"/>
          </a:xfrm>
        </p:grpSpPr>
        <p:sp>
          <p:nvSpPr>
            <p:cNvPr id="20" name="Vrije vorm 19">
              <a:extLst>
                <a:ext uri="{FF2B5EF4-FFF2-40B4-BE49-F238E27FC236}">
                  <a16:creationId xmlns:a16="http://schemas.microsoft.com/office/drawing/2014/main" id="{D053EC42-9A2A-8A6B-BF09-DEBC0166FBB4}"/>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21" name="Vrije vorm 20">
              <a:extLst>
                <a:ext uri="{FF2B5EF4-FFF2-40B4-BE49-F238E27FC236}">
                  <a16:creationId xmlns:a16="http://schemas.microsoft.com/office/drawing/2014/main" id="{E651A172-DDCB-01C1-C6AB-1866CB4B9FE3}"/>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22" name="Vrije vorm 21">
              <a:extLst>
                <a:ext uri="{FF2B5EF4-FFF2-40B4-BE49-F238E27FC236}">
                  <a16:creationId xmlns:a16="http://schemas.microsoft.com/office/drawing/2014/main" id="{970294BD-18E9-3994-9A06-01C95070A90E}"/>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grpSp>
      <p:pic>
        <p:nvPicPr>
          <p:cNvPr id="5" name="Picture 2" descr="Subsidieoproep van agentschap Opgroeien: bekendmaking criteria |  Nieuwsbredene">
            <a:extLst>
              <a:ext uri="{FF2B5EF4-FFF2-40B4-BE49-F238E27FC236}">
                <a16:creationId xmlns:a16="http://schemas.microsoft.com/office/drawing/2014/main" id="{F336BF52-1C1F-859D-4267-AD20ADEDB23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7756" t="29236" r="8420" b="26651"/>
          <a:stretch>
            <a:fillRect/>
          </a:stretch>
        </p:blipFill>
        <p:spPr bwMode="auto">
          <a:xfrm>
            <a:off x="383178" y="2826413"/>
            <a:ext cx="2197870" cy="650923"/>
          </a:xfrm>
          <a:prstGeom prst="rect">
            <a:avLst/>
          </a:prstGeom>
          <a:noFill/>
          <a:extLst>
            <a:ext uri="{909E8E84-426E-40DD-AFC4-6F175D3DCCD1}">
              <a14:hiddenFill xmlns:a14="http://schemas.microsoft.com/office/drawing/2010/main">
                <a:solidFill>
                  <a:srgbClr val="FFFFFF"/>
                </a:solidFill>
              </a14:hiddenFill>
            </a:ext>
          </a:extLst>
        </p:spPr>
      </p:pic>
      <p:cxnSp>
        <p:nvCxnSpPr>
          <p:cNvPr id="6" name="Rechte verbindingslijn met pijl 5">
            <a:extLst>
              <a:ext uri="{FF2B5EF4-FFF2-40B4-BE49-F238E27FC236}">
                <a16:creationId xmlns:a16="http://schemas.microsoft.com/office/drawing/2014/main" id="{723BF038-684C-CE10-D4B4-DA80CE835061}"/>
              </a:ext>
            </a:extLst>
          </p:cNvPr>
          <p:cNvCxnSpPr>
            <a:cxnSpLocks/>
          </p:cNvCxnSpPr>
          <p:nvPr/>
        </p:nvCxnSpPr>
        <p:spPr>
          <a:xfrm>
            <a:off x="2912182" y="3139635"/>
            <a:ext cx="984952" cy="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grpSp>
        <p:nvGrpSpPr>
          <p:cNvPr id="8" name="Google Shape;4026;p57">
            <a:extLst>
              <a:ext uri="{FF2B5EF4-FFF2-40B4-BE49-F238E27FC236}">
                <a16:creationId xmlns:a16="http://schemas.microsoft.com/office/drawing/2014/main" id="{F8009819-D1C8-1045-99E4-8CFB067C3C9F}"/>
              </a:ext>
            </a:extLst>
          </p:cNvPr>
          <p:cNvGrpSpPr/>
          <p:nvPr/>
        </p:nvGrpSpPr>
        <p:grpSpPr>
          <a:xfrm>
            <a:off x="3027803" y="3437564"/>
            <a:ext cx="721443" cy="688810"/>
            <a:chOff x="7390435" y="3680868"/>
            <a:chExt cx="372073" cy="355243"/>
          </a:xfrm>
          <a:solidFill>
            <a:schemeClr val="accent1"/>
          </a:solidFill>
        </p:grpSpPr>
        <p:sp>
          <p:nvSpPr>
            <p:cNvPr id="9" name="Google Shape;4027;p57">
              <a:extLst>
                <a:ext uri="{FF2B5EF4-FFF2-40B4-BE49-F238E27FC236}">
                  <a16:creationId xmlns:a16="http://schemas.microsoft.com/office/drawing/2014/main" id="{04196248-AC4E-EB6B-BCEB-0AE7AAE8D3ED}"/>
                </a:ext>
              </a:extLst>
            </p:cNvPr>
            <p:cNvSpPr/>
            <p:nvPr/>
          </p:nvSpPr>
          <p:spPr>
            <a:xfrm>
              <a:off x="7390435" y="3744950"/>
              <a:ext cx="294178" cy="291162"/>
            </a:xfrm>
            <a:custGeom>
              <a:avLst/>
              <a:gdLst/>
              <a:ahLst/>
              <a:cxnLst/>
              <a:rect l="l" t="t" r="r" b="b"/>
              <a:pathLst>
                <a:path w="9264" h="9169" extrusionOk="0">
                  <a:moveTo>
                    <a:pt x="4668" y="0"/>
                  </a:moveTo>
                  <a:cubicBezTo>
                    <a:pt x="3441" y="0"/>
                    <a:pt x="2287" y="477"/>
                    <a:pt x="1417" y="1334"/>
                  </a:cubicBezTo>
                  <a:cubicBezTo>
                    <a:pt x="1358" y="1393"/>
                    <a:pt x="1358" y="1501"/>
                    <a:pt x="1417" y="1572"/>
                  </a:cubicBezTo>
                  <a:cubicBezTo>
                    <a:pt x="1447" y="1602"/>
                    <a:pt x="1489" y="1617"/>
                    <a:pt x="1532" y="1617"/>
                  </a:cubicBezTo>
                  <a:cubicBezTo>
                    <a:pt x="1575" y="1617"/>
                    <a:pt x="1620" y="1602"/>
                    <a:pt x="1655" y="1572"/>
                  </a:cubicBezTo>
                  <a:cubicBezTo>
                    <a:pt x="2465" y="774"/>
                    <a:pt x="3537" y="322"/>
                    <a:pt x="4668" y="322"/>
                  </a:cubicBezTo>
                  <a:cubicBezTo>
                    <a:pt x="5799" y="322"/>
                    <a:pt x="6870" y="774"/>
                    <a:pt x="7668" y="1572"/>
                  </a:cubicBezTo>
                  <a:cubicBezTo>
                    <a:pt x="8478" y="2382"/>
                    <a:pt x="8918" y="3453"/>
                    <a:pt x="8918" y="4584"/>
                  </a:cubicBezTo>
                  <a:cubicBezTo>
                    <a:pt x="8918" y="5715"/>
                    <a:pt x="8478" y="6787"/>
                    <a:pt x="7668" y="7585"/>
                  </a:cubicBezTo>
                  <a:cubicBezTo>
                    <a:pt x="6841" y="8412"/>
                    <a:pt x="5751" y="8826"/>
                    <a:pt x="4662" y="8826"/>
                  </a:cubicBezTo>
                  <a:cubicBezTo>
                    <a:pt x="3572" y="8826"/>
                    <a:pt x="2483" y="8412"/>
                    <a:pt x="1655" y="7585"/>
                  </a:cubicBezTo>
                  <a:cubicBezTo>
                    <a:pt x="953" y="6882"/>
                    <a:pt x="524" y="5965"/>
                    <a:pt x="441" y="4977"/>
                  </a:cubicBezTo>
                  <a:cubicBezTo>
                    <a:pt x="346" y="4013"/>
                    <a:pt x="596" y="3037"/>
                    <a:pt x="1132" y="2227"/>
                  </a:cubicBezTo>
                  <a:cubicBezTo>
                    <a:pt x="1179" y="2155"/>
                    <a:pt x="1167" y="2048"/>
                    <a:pt x="1096" y="1989"/>
                  </a:cubicBezTo>
                  <a:cubicBezTo>
                    <a:pt x="1066" y="1972"/>
                    <a:pt x="1035" y="1964"/>
                    <a:pt x="1005" y="1964"/>
                  </a:cubicBezTo>
                  <a:cubicBezTo>
                    <a:pt x="950" y="1964"/>
                    <a:pt x="896" y="1990"/>
                    <a:pt x="858" y="2036"/>
                  </a:cubicBezTo>
                  <a:cubicBezTo>
                    <a:pt x="274" y="2894"/>
                    <a:pt x="1" y="3953"/>
                    <a:pt x="108" y="5013"/>
                  </a:cubicBezTo>
                  <a:cubicBezTo>
                    <a:pt x="215" y="6073"/>
                    <a:pt x="679" y="7085"/>
                    <a:pt x="1429" y="7823"/>
                  </a:cubicBezTo>
                  <a:cubicBezTo>
                    <a:pt x="2322" y="8716"/>
                    <a:pt x="3501" y="9168"/>
                    <a:pt x="4680" y="9168"/>
                  </a:cubicBezTo>
                  <a:cubicBezTo>
                    <a:pt x="5858" y="9168"/>
                    <a:pt x="7025" y="8716"/>
                    <a:pt x="7918" y="7823"/>
                  </a:cubicBezTo>
                  <a:cubicBezTo>
                    <a:pt x="8787" y="6966"/>
                    <a:pt x="9264" y="5799"/>
                    <a:pt x="9264" y="4584"/>
                  </a:cubicBezTo>
                  <a:cubicBezTo>
                    <a:pt x="9264" y="3358"/>
                    <a:pt x="8787" y="2203"/>
                    <a:pt x="7906" y="1334"/>
                  </a:cubicBezTo>
                  <a:cubicBezTo>
                    <a:pt x="7049" y="477"/>
                    <a:pt x="5882" y="0"/>
                    <a:pt x="4668" y="0"/>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4028;p57">
              <a:extLst>
                <a:ext uri="{FF2B5EF4-FFF2-40B4-BE49-F238E27FC236}">
                  <a16:creationId xmlns:a16="http://schemas.microsoft.com/office/drawing/2014/main" id="{91F6C4BB-CF50-5384-46EC-89B030A3107D}"/>
                </a:ext>
              </a:extLst>
            </p:cNvPr>
            <p:cNvSpPr/>
            <p:nvPr/>
          </p:nvSpPr>
          <p:spPr>
            <a:xfrm>
              <a:off x="7408948" y="3772259"/>
              <a:ext cx="259407" cy="236257"/>
            </a:xfrm>
            <a:custGeom>
              <a:avLst/>
              <a:gdLst/>
              <a:ahLst/>
              <a:cxnLst/>
              <a:rect l="l" t="t" r="r" b="b"/>
              <a:pathLst>
                <a:path w="8169" h="7440" extrusionOk="0">
                  <a:moveTo>
                    <a:pt x="4085" y="319"/>
                  </a:moveTo>
                  <a:cubicBezTo>
                    <a:pt x="4942" y="319"/>
                    <a:pt x="5823" y="653"/>
                    <a:pt x="6478" y="1319"/>
                  </a:cubicBezTo>
                  <a:cubicBezTo>
                    <a:pt x="7800" y="2653"/>
                    <a:pt x="7800" y="4796"/>
                    <a:pt x="6478" y="6117"/>
                  </a:cubicBezTo>
                  <a:cubicBezTo>
                    <a:pt x="5817" y="6778"/>
                    <a:pt x="4951" y="7109"/>
                    <a:pt x="4083" y="7109"/>
                  </a:cubicBezTo>
                  <a:cubicBezTo>
                    <a:pt x="3216" y="7109"/>
                    <a:pt x="2346" y="6778"/>
                    <a:pt x="1680" y="6117"/>
                  </a:cubicBezTo>
                  <a:cubicBezTo>
                    <a:pt x="358" y="4796"/>
                    <a:pt x="358" y="2653"/>
                    <a:pt x="1680" y="1319"/>
                  </a:cubicBezTo>
                  <a:cubicBezTo>
                    <a:pt x="2335" y="664"/>
                    <a:pt x="3216" y="319"/>
                    <a:pt x="4085" y="319"/>
                  </a:cubicBezTo>
                  <a:close/>
                  <a:moveTo>
                    <a:pt x="4088" y="1"/>
                  </a:moveTo>
                  <a:cubicBezTo>
                    <a:pt x="3132" y="1"/>
                    <a:pt x="2174" y="361"/>
                    <a:pt x="1442" y="1081"/>
                  </a:cubicBezTo>
                  <a:cubicBezTo>
                    <a:pt x="1" y="2534"/>
                    <a:pt x="1" y="4891"/>
                    <a:pt x="1442" y="6356"/>
                  </a:cubicBezTo>
                  <a:cubicBezTo>
                    <a:pt x="2180" y="7082"/>
                    <a:pt x="3120" y="7439"/>
                    <a:pt x="4085" y="7439"/>
                  </a:cubicBezTo>
                  <a:cubicBezTo>
                    <a:pt x="5037" y="7439"/>
                    <a:pt x="5978" y="7082"/>
                    <a:pt x="6716" y="6356"/>
                  </a:cubicBezTo>
                  <a:cubicBezTo>
                    <a:pt x="8169" y="4891"/>
                    <a:pt x="8169" y="2546"/>
                    <a:pt x="6716" y="1081"/>
                  </a:cubicBezTo>
                  <a:cubicBezTo>
                    <a:pt x="5996" y="361"/>
                    <a:pt x="5043" y="1"/>
                    <a:pt x="4088" y="1"/>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4029;p57">
              <a:extLst>
                <a:ext uri="{FF2B5EF4-FFF2-40B4-BE49-F238E27FC236}">
                  <a16:creationId xmlns:a16="http://schemas.microsoft.com/office/drawing/2014/main" id="{AE0A1292-6BC2-A227-1C72-263451C41D66}"/>
                </a:ext>
              </a:extLst>
            </p:cNvPr>
            <p:cNvSpPr/>
            <p:nvPr/>
          </p:nvSpPr>
          <p:spPr>
            <a:xfrm>
              <a:off x="7487986" y="3680868"/>
              <a:ext cx="274522" cy="259565"/>
            </a:xfrm>
            <a:custGeom>
              <a:avLst/>
              <a:gdLst/>
              <a:ahLst/>
              <a:cxnLst/>
              <a:rect l="l" t="t" r="r" b="b"/>
              <a:pathLst>
                <a:path w="8645" h="8174" extrusionOk="0">
                  <a:moveTo>
                    <a:pt x="3614" y="0"/>
                  </a:moveTo>
                  <a:cubicBezTo>
                    <a:pt x="2438" y="0"/>
                    <a:pt x="1262" y="447"/>
                    <a:pt x="369" y="1340"/>
                  </a:cubicBezTo>
                  <a:cubicBezTo>
                    <a:pt x="262" y="1447"/>
                    <a:pt x="167" y="1566"/>
                    <a:pt x="60" y="1685"/>
                  </a:cubicBezTo>
                  <a:cubicBezTo>
                    <a:pt x="0" y="1756"/>
                    <a:pt x="12" y="1864"/>
                    <a:pt x="84" y="1923"/>
                  </a:cubicBezTo>
                  <a:cubicBezTo>
                    <a:pt x="118" y="1948"/>
                    <a:pt x="155" y="1960"/>
                    <a:pt x="191" y="1960"/>
                  </a:cubicBezTo>
                  <a:cubicBezTo>
                    <a:pt x="240" y="1960"/>
                    <a:pt x="287" y="1936"/>
                    <a:pt x="322" y="1887"/>
                  </a:cubicBezTo>
                  <a:cubicBezTo>
                    <a:pt x="417" y="1792"/>
                    <a:pt x="500" y="1685"/>
                    <a:pt x="608" y="1578"/>
                  </a:cubicBezTo>
                  <a:cubicBezTo>
                    <a:pt x="1435" y="750"/>
                    <a:pt x="2524" y="337"/>
                    <a:pt x="3614" y="337"/>
                  </a:cubicBezTo>
                  <a:cubicBezTo>
                    <a:pt x="4703" y="337"/>
                    <a:pt x="5793" y="750"/>
                    <a:pt x="6620" y="1578"/>
                  </a:cubicBezTo>
                  <a:cubicBezTo>
                    <a:pt x="8275" y="3233"/>
                    <a:pt x="8275" y="5936"/>
                    <a:pt x="6620" y="7591"/>
                  </a:cubicBezTo>
                  <a:cubicBezTo>
                    <a:pt x="6513" y="7698"/>
                    <a:pt x="6418" y="7781"/>
                    <a:pt x="6311" y="7876"/>
                  </a:cubicBezTo>
                  <a:cubicBezTo>
                    <a:pt x="6239" y="7936"/>
                    <a:pt x="6215" y="8043"/>
                    <a:pt x="6275" y="8114"/>
                  </a:cubicBezTo>
                  <a:cubicBezTo>
                    <a:pt x="6311" y="8162"/>
                    <a:pt x="6358" y="8174"/>
                    <a:pt x="6418" y="8174"/>
                  </a:cubicBezTo>
                  <a:cubicBezTo>
                    <a:pt x="6454" y="8174"/>
                    <a:pt x="6489" y="8162"/>
                    <a:pt x="6513" y="8126"/>
                  </a:cubicBezTo>
                  <a:cubicBezTo>
                    <a:pt x="6632" y="8043"/>
                    <a:pt x="6751" y="7936"/>
                    <a:pt x="6858" y="7817"/>
                  </a:cubicBezTo>
                  <a:cubicBezTo>
                    <a:pt x="8644" y="6031"/>
                    <a:pt x="8644" y="3126"/>
                    <a:pt x="6858" y="1340"/>
                  </a:cubicBezTo>
                  <a:cubicBezTo>
                    <a:pt x="5965" y="447"/>
                    <a:pt x="4790" y="0"/>
                    <a:pt x="3614" y="0"/>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4030;p57">
              <a:extLst>
                <a:ext uri="{FF2B5EF4-FFF2-40B4-BE49-F238E27FC236}">
                  <a16:creationId xmlns:a16="http://schemas.microsoft.com/office/drawing/2014/main" id="{4651BB0D-F888-D127-3393-8A450416A734}"/>
                </a:ext>
              </a:extLst>
            </p:cNvPr>
            <p:cNvSpPr/>
            <p:nvPr/>
          </p:nvSpPr>
          <p:spPr>
            <a:xfrm>
              <a:off x="7691758" y="3789502"/>
              <a:ext cx="34073" cy="102918"/>
            </a:xfrm>
            <a:custGeom>
              <a:avLst/>
              <a:gdLst/>
              <a:ahLst/>
              <a:cxnLst/>
              <a:rect l="l" t="t" r="r" b="b"/>
              <a:pathLst>
                <a:path w="1073" h="3241" extrusionOk="0">
                  <a:moveTo>
                    <a:pt x="589" y="1"/>
                  </a:moveTo>
                  <a:cubicBezTo>
                    <a:pt x="580" y="1"/>
                    <a:pt x="570" y="1"/>
                    <a:pt x="560" y="2"/>
                  </a:cubicBezTo>
                  <a:cubicBezTo>
                    <a:pt x="477" y="38"/>
                    <a:pt x="429" y="121"/>
                    <a:pt x="441" y="217"/>
                  </a:cubicBezTo>
                  <a:cubicBezTo>
                    <a:pt x="715" y="1157"/>
                    <a:pt x="560" y="2145"/>
                    <a:pt x="37" y="2967"/>
                  </a:cubicBezTo>
                  <a:cubicBezTo>
                    <a:pt x="1" y="3038"/>
                    <a:pt x="13" y="3146"/>
                    <a:pt x="84" y="3205"/>
                  </a:cubicBezTo>
                  <a:cubicBezTo>
                    <a:pt x="120" y="3217"/>
                    <a:pt x="144" y="3241"/>
                    <a:pt x="167" y="3241"/>
                  </a:cubicBezTo>
                  <a:cubicBezTo>
                    <a:pt x="239" y="3241"/>
                    <a:pt x="275" y="3205"/>
                    <a:pt x="310" y="3158"/>
                  </a:cubicBezTo>
                  <a:cubicBezTo>
                    <a:pt x="906" y="2265"/>
                    <a:pt x="1072" y="1169"/>
                    <a:pt x="775" y="121"/>
                  </a:cubicBezTo>
                  <a:cubicBezTo>
                    <a:pt x="743" y="47"/>
                    <a:pt x="672" y="1"/>
                    <a:pt x="589" y="1"/>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4031;p57">
              <a:extLst>
                <a:ext uri="{FF2B5EF4-FFF2-40B4-BE49-F238E27FC236}">
                  <a16:creationId xmlns:a16="http://schemas.microsoft.com/office/drawing/2014/main" id="{AD47EF7A-0A40-F475-32A9-2D5B38D6747C}"/>
                </a:ext>
              </a:extLst>
            </p:cNvPr>
            <p:cNvSpPr/>
            <p:nvPr/>
          </p:nvSpPr>
          <p:spPr>
            <a:xfrm>
              <a:off x="7536000" y="3708082"/>
              <a:ext cx="173192" cy="72052"/>
            </a:xfrm>
            <a:custGeom>
              <a:avLst/>
              <a:gdLst/>
              <a:ahLst/>
              <a:cxnLst/>
              <a:rect l="l" t="t" r="r" b="b"/>
              <a:pathLst>
                <a:path w="5454" h="2269" extrusionOk="0">
                  <a:moveTo>
                    <a:pt x="2121" y="0"/>
                  </a:moveTo>
                  <a:cubicBezTo>
                    <a:pt x="1410" y="0"/>
                    <a:pt x="707" y="204"/>
                    <a:pt x="108" y="590"/>
                  </a:cubicBezTo>
                  <a:cubicBezTo>
                    <a:pt x="36" y="638"/>
                    <a:pt x="0" y="733"/>
                    <a:pt x="60" y="828"/>
                  </a:cubicBezTo>
                  <a:cubicBezTo>
                    <a:pt x="91" y="874"/>
                    <a:pt x="147" y="906"/>
                    <a:pt x="205" y="906"/>
                  </a:cubicBezTo>
                  <a:cubicBezTo>
                    <a:pt x="237" y="906"/>
                    <a:pt x="269" y="897"/>
                    <a:pt x="298" y="876"/>
                  </a:cubicBezTo>
                  <a:cubicBezTo>
                    <a:pt x="841" y="534"/>
                    <a:pt x="1478" y="344"/>
                    <a:pt x="2123" y="344"/>
                  </a:cubicBezTo>
                  <a:cubicBezTo>
                    <a:pt x="2241" y="344"/>
                    <a:pt x="2359" y="351"/>
                    <a:pt x="2477" y="364"/>
                  </a:cubicBezTo>
                  <a:cubicBezTo>
                    <a:pt x="3251" y="435"/>
                    <a:pt x="3977" y="792"/>
                    <a:pt x="4513" y="1328"/>
                  </a:cubicBezTo>
                  <a:cubicBezTo>
                    <a:pt x="4763" y="1590"/>
                    <a:pt x="4977" y="1864"/>
                    <a:pt x="5120" y="2185"/>
                  </a:cubicBezTo>
                  <a:cubicBezTo>
                    <a:pt x="5156" y="2245"/>
                    <a:pt x="5215" y="2269"/>
                    <a:pt x="5275" y="2269"/>
                  </a:cubicBezTo>
                  <a:cubicBezTo>
                    <a:pt x="5299" y="2269"/>
                    <a:pt x="5323" y="2269"/>
                    <a:pt x="5346" y="2257"/>
                  </a:cubicBezTo>
                  <a:cubicBezTo>
                    <a:pt x="5418" y="2197"/>
                    <a:pt x="5453" y="2102"/>
                    <a:pt x="5406" y="2019"/>
                  </a:cubicBezTo>
                  <a:cubicBezTo>
                    <a:pt x="5227" y="1673"/>
                    <a:pt x="5001" y="1364"/>
                    <a:pt x="4739" y="1102"/>
                  </a:cubicBezTo>
                  <a:cubicBezTo>
                    <a:pt x="4144" y="507"/>
                    <a:pt x="3334" y="114"/>
                    <a:pt x="2489" y="18"/>
                  </a:cubicBezTo>
                  <a:cubicBezTo>
                    <a:pt x="2366" y="6"/>
                    <a:pt x="2243" y="0"/>
                    <a:pt x="2121" y="0"/>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4032;p57">
              <a:extLst>
                <a:ext uri="{FF2B5EF4-FFF2-40B4-BE49-F238E27FC236}">
                  <a16:creationId xmlns:a16="http://schemas.microsoft.com/office/drawing/2014/main" id="{2E7A6D46-DEA0-66C5-1DF4-7D450342F149}"/>
                </a:ext>
              </a:extLst>
            </p:cNvPr>
            <p:cNvSpPr/>
            <p:nvPr/>
          </p:nvSpPr>
          <p:spPr>
            <a:xfrm>
              <a:off x="7501228" y="3819415"/>
              <a:ext cx="75640" cy="141437"/>
            </a:xfrm>
            <a:custGeom>
              <a:avLst/>
              <a:gdLst/>
              <a:ahLst/>
              <a:cxnLst/>
              <a:rect l="l" t="t" r="r" b="b"/>
              <a:pathLst>
                <a:path w="2382" h="4454" extrusionOk="0">
                  <a:moveTo>
                    <a:pt x="1012" y="692"/>
                  </a:moveTo>
                  <a:lnTo>
                    <a:pt x="1012" y="2061"/>
                  </a:lnTo>
                  <a:cubicBezTo>
                    <a:pt x="607" y="2001"/>
                    <a:pt x="310" y="1715"/>
                    <a:pt x="310" y="1370"/>
                  </a:cubicBezTo>
                  <a:cubicBezTo>
                    <a:pt x="310" y="1025"/>
                    <a:pt x="607" y="763"/>
                    <a:pt x="1012" y="692"/>
                  </a:cubicBezTo>
                  <a:close/>
                  <a:moveTo>
                    <a:pt x="1357" y="2418"/>
                  </a:moveTo>
                  <a:cubicBezTo>
                    <a:pt x="1750" y="2477"/>
                    <a:pt x="2048" y="2751"/>
                    <a:pt x="2048" y="3097"/>
                  </a:cubicBezTo>
                  <a:cubicBezTo>
                    <a:pt x="2048" y="3430"/>
                    <a:pt x="1738" y="3704"/>
                    <a:pt x="1357" y="3763"/>
                  </a:cubicBezTo>
                  <a:lnTo>
                    <a:pt x="1357" y="2418"/>
                  </a:lnTo>
                  <a:close/>
                  <a:moveTo>
                    <a:pt x="1191" y="1"/>
                  </a:moveTo>
                  <a:cubicBezTo>
                    <a:pt x="1095" y="1"/>
                    <a:pt x="1024" y="72"/>
                    <a:pt x="1024" y="168"/>
                  </a:cubicBezTo>
                  <a:lnTo>
                    <a:pt x="1024" y="358"/>
                  </a:lnTo>
                  <a:cubicBezTo>
                    <a:pt x="441" y="430"/>
                    <a:pt x="0" y="870"/>
                    <a:pt x="0" y="1370"/>
                  </a:cubicBezTo>
                  <a:cubicBezTo>
                    <a:pt x="0" y="1882"/>
                    <a:pt x="441" y="2323"/>
                    <a:pt x="1024" y="2382"/>
                  </a:cubicBezTo>
                  <a:lnTo>
                    <a:pt x="1024" y="3763"/>
                  </a:lnTo>
                  <a:cubicBezTo>
                    <a:pt x="619" y="3704"/>
                    <a:pt x="322" y="3430"/>
                    <a:pt x="322" y="3085"/>
                  </a:cubicBezTo>
                  <a:cubicBezTo>
                    <a:pt x="322" y="2989"/>
                    <a:pt x="250" y="2918"/>
                    <a:pt x="167" y="2918"/>
                  </a:cubicBezTo>
                  <a:cubicBezTo>
                    <a:pt x="71" y="2918"/>
                    <a:pt x="0" y="2989"/>
                    <a:pt x="0" y="3085"/>
                  </a:cubicBezTo>
                  <a:cubicBezTo>
                    <a:pt x="0" y="3609"/>
                    <a:pt x="441" y="4037"/>
                    <a:pt x="1024" y="4097"/>
                  </a:cubicBezTo>
                  <a:lnTo>
                    <a:pt x="1024" y="4287"/>
                  </a:lnTo>
                  <a:cubicBezTo>
                    <a:pt x="1024" y="4371"/>
                    <a:pt x="1095" y="4454"/>
                    <a:pt x="1191" y="4454"/>
                  </a:cubicBezTo>
                  <a:cubicBezTo>
                    <a:pt x="1274" y="4454"/>
                    <a:pt x="1357" y="4371"/>
                    <a:pt x="1357" y="4287"/>
                  </a:cubicBezTo>
                  <a:lnTo>
                    <a:pt x="1357" y="4097"/>
                  </a:lnTo>
                  <a:cubicBezTo>
                    <a:pt x="1929" y="4025"/>
                    <a:pt x="2381" y="3585"/>
                    <a:pt x="2381" y="3085"/>
                  </a:cubicBezTo>
                  <a:cubicBezTo>
                    <a:pt x="2381" y="2573"/>
                    <a:pt x="1929" y="2144"/>
                    <a:pt x="1357" y="2073"/>
                  </a:cubicBezTo>
                  <a:lnTo>
                    <a:pt x="1357" y="692"/>
                  </a:lnTo>
                  <a:cubicBezTo>
                    <a:pt x="1750" y="751"/>
                    <a:pt x="2048" y="1025"/>
                    <a:pt x="2048" y="1370"/>
                  </a:cubicBezTo>
                  <a:cubicBezTo>
                    <a:pt x="2048" y="1465"/>
                    <a:pt x="2131" y="1537"/>
                    <a:pt x="2215" y="1537"/>
                  </a:cubicBezTo>
                  <a:cubicBezTo>
                    <a:pt x="2298" y="1537"/>
                    <a:pt x="2381" y="1465"/>
                    <a:pt x="2381" y="1370"/>
                  </a:cubicBezTo>
                  <a:cubicBezTo>
                    <a:pt x="2381" y="846"/>
                    <a:pt x="1929" y="418"/>
                    <a:pt x="1345" y="358"/>
                  </a:cubicBezTo>
                  <a:lnTo>
                    <a:pt x="1345" y="168"/>
                  </a:lnTo>
                  <a:cubicBezTo>
                    <a:pt x="1345" y="72"/>
                    <a:pt x="1274" y="1"/>
                    <a:pt x="1191" y="1"/>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1026" name="Picture 2" descr="De Wiebelboom | Bonheiden">
            <a:extLst>
              <a:ext uri="{FF2B5EF4-FFF2-40B4-BE49-F238E27FC236}">
                <a16:creationId xmlns:a16="http://schemas.microsoft.com/office/drawing/2014/main" id="{C53D6247-D4FD-7F22-9197-0635A87DF60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230538" y="307560"/>
            <a:ext cx="1800225" cy="2543175"/>
          </a:xfrm>
          <a:prstGeom prst="rect">
            <a:avLst/>
          </a:prstGeom>
          <a:noFill/>
          <a:extLst>
            <a:ext uri="{909E8E84-426E-40DD-AFC4-6F175D3DCCD1}">
              <a14:hiddenFill xmlns:a14="http://schemas.microsoft.com/office/drawing/2010/main">
                <a:solidFill>
                  <a:srgbClr val="FFFFFF"/>
                </a:solidFill>
              </a14:hiddenFill>
            </a:ext>
          </a:extLst>
        </p:spPr>
      </p:pic>
      <p:cxnSp>
        <p:nvCxnSpPr>
          <p:cNvPr id="15" name="Rechte verbindingslijn met pijl 14">
            <a:extLst>
              <a:ext uri="{FF2B5EF4-FFF2-40B4-BE49-F238E27FC236}">
                <a16:creationId xmlns:a16="http://schemas.microsoft.com/office/drawing/2014/main" id="{28F7155D-C1AE-D94B-820A-234422B855FE}"/>
              </a:ext>
            </a:extLst>
          </p:cNvPr>
          <p:cNvCxnSpPr>
            <a:cxnSpLocks/>
            <a:endCxn id="1026" idx="1"/>
          </p:cNvCxnSpPr>
          <p:nvPr/>
        </p:nvCxnSpPr>
        <p:spPr>
          <a:xfrm flipV="1">
            <a:off x="6136223" y="1579148"/>
            <a:ext cx="3094315" cy="1229722"/>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grpSp>
        <p:nvGrpSpPr>
          <p:cNvPr id="16" name="Google Shape;4026;p57">
            <a:extLst>
              <a:ext uri="{FF2B5EF4-FFF2-40B4-BE49-F238E27FC236}">
                <a16:creationId xmlns:a16="http://schemas.microsoft.com/office/drawing/2014/main" id="{BE5FC7AA-CBB1-AE50-01DA-4391FA317ECC}"/>
              </a:ext>
            </a:extLst>
          </p:cNvPr>
          <p:cNvGrpSpPr/>
          <p:nvPr/>
        </p:nvGrpSpPr>
        <p:grpSpPr>
          <a:xfrm>
            <a:off x="5790937" y="1821865"/>
            <a:ext cx="721443" cy="688810"/>
            <a:chOff x="7390435" y="3680868"/>
            <a:chExt cx="372073" cy="355243"/>
          </a:xfrm>
          <a:solidFill>
            <a:schemeClr val="accent1"/>
          </a:solidFill>
        </p:grpSpPr>
        <p:sp>
          <p:nvSpPr>
            <p:cNvPr id="17" name="Google Shape;4027;p57">
              <a:extLst>
                <a:ext uri="{FF2B5EF4-FFF2-40B4-BE49-F238E27FC236}">
                  <a16:creationId xmlns:a16="http://schemas.microsoft.com/office/drawing/2014/main" id="{9A940231-B61F-6053-D47C-C2D18904DDE8}"/>
                </a:ext>
              </a:extLst>
            </p:cNvPr>
            <p:cNvSpPr/>
            <p:nvPr/>
          </p:nvSpPr>
          <p:spPr>
            <a:xfrm>
              <a:off x="7390435" y="3744950"/>
              <a:ext cx="294178" cy="291162"/>
            </a:xfrm>
            <a:custGeom>
              <a:avLst/>
              <a:gdLst/>
              <a:ahLst/>
              <a:cxnLst/>
              <a:rect l="l" t="t" r="r" b="b"/>
              <a:pathLst>
                <a:path w="9264" h="9169" extrusionOk="0">
                  <a:moveTo>
                    <a:pt x="4668" y="0"/>
                  </a:moveTo>
                  <a:cubicBezTo>
                    <a:pt x="3441" y="0"/>
                    <a:pt x="2287" y="477"/>
                    <a:pt x="1417" y="1334"/>
                  </a:cubicBezTo>
                  <a:cubicBezTo>
                    <a:pt x="1358" y="1393"/>
                    <a:pt x="1358" y="1501"/>
                    <a:pt x="1417" y="1572"/>
                  </a:cubicBezTo>
                  <a:cubicBezTo>
                    <a:pt x="1447" y="1602"/>
                    <a:pt x="1489" y="1617"/>
                    <a:pt x="1532" y="1617"/>
                  </a:cubicBezTo>
                  <a:cubicBezTo>
                    <a:pt x="1575" y="1617"/>
                    <a:pt x="1620" y="1602"/>
                    <a:pt x="1655" y="1572"/>
                  </a:cubicBezTo>
                  <a:cubicBezTo>
                    <a:pt x="2465" y="774"/>
                    <a:pt x="3537" y="322"/>
                    <a:pt x="4668" y="322"/>
                  </a:cubicBezTo>
                  <a:cubicBezTo>
                    <a:pt x="5799" y="322"/>
                    <a:pt x="6870" y="774"/>
                    <a:pt x="7668" y="1572"/>
                  </a:cubicBezTo>
                  <a:cubicBezTo>
                    <a:pt x="8478" y="2382"/>
                    <a:pt x="8918" y="3453"/>
                    <a:pt x="8918" y="4584"/>
                  </a:cubicBezTo>
                  <a:cubicBezTo>
                    <a:pt x="8918" y="5715"/>
                    <a:pt x="8478" y="6787"/>
                    <a:pt x="7668" y="7585"/>
                  </a:cubicBezTo>
                  <a:cubicBezTo>
                    <a:pt x="6841" y="8412"/>
                    <a:pt x="5751" y="8826"/>
                    <a:pt x="4662" y="8826"/>
                  </a:cubicBezTo>
                  <a:cubicBezTo>
                    <a:pt x="3572" y="8826"/>
                    <a:pt x="2483" y="8412"/>
                    <a:pt x="1655" y="7585"/>
                  </a:cubicBezTo>
                  <a:cubicBezTo>
                    <a:pt x="953" y="6882"/>
                    <a:pt x="524" y="5965"/>
                    <a:pt x="441" y="4977"/>
                  </a:cubicBezTo>
                  <a:cubicBezTo>
                    <a:pt x="346" y="4013"/>
                    <a:pt x="596" y="3037"/>
                    <a:pt x="1132" y="2227"/>
                  </a:cubicBezTo>
                  <a:cubicBezTo>
                    <a:pt x="1179" y="2155"/>
                    <a:pt x="1167" y="2048"/>
                    <a:pt x="1096" y="1989"/>
                  </a:cubicBezTo>
                  <a:cubicBezTo>
                    <a:pt x="1066" y="1972"/>
                    <a:pt x="1035" y="1964"/>
                    <a:pt x="1005" y="1964"/>
                  </a:cubicBezTo>
                  <a:cubicBezTo>
                    <a:pt x="950" y="1964"/>
                    <a:pt x="896" y="1990"/>
                    <a:pt x="858" y="2036"/>
                  </a:cubicBezTo>
                  <a:cubicBezTo>
                    <a:pt x="274" y="2894"/>
                    <a:pt x="1" y="3953"/>
                    <a:pt x="108" y="5013"/>
                  </a:cubicBezTo>
                  <a:cubicBezTo>
                    <a:pt x="215" y="6073"/>
                    <a:pt x="679" y="7085"/>
                    <a:pt x="1429" y="7823"/>
                  </a:cubicBezTo>
                  <a:cubicBezTo>
                    <a:pt x="2322" y="8716"/>
                    <a:pt x="3501" y="9168"/>
                    <a:pt x="4680" y="9168"/>
                  </a:cubicBezTo>
                  <a:cubicBezTo>
                    <a:pt x="5858" y="9168"/>
                    <a:pt x="7025" y="8716"/>
                    <a:pt x="7918" y="7823"/>
                  </a:cubicBezTo>
                  <a:cubicBezTo>
                    <a:pt x="8787" y="6966"/>
                    <a:pt x="9264" y="5799"/>
                    <a:pt x="9264" y="4584"/>
                  </a:cubicBezTo>
                  <a:cubicBezTo>
                    <a:pt x="9264" y="3358"/>
                    <a:pt x="8787" y="2203"/>
                    <a:pt x="7906" y="1334"/>
                  </a:cubicBezTo>
                  <a:cubicBezTo>
                    <a:pt x="7049" y="477"/>
                    <a:pt x="5882" y="0"/>
                    <a:pt x="4668" y="0"/>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4028;p57">
              <a:extLst>
                <a:ext uri="{FF2B5EF4-FFF2-40B4-BE49-F238E27FC236}">
                  <a16:creationId xmlns:a16="http://schemas.microsoft.com/office/drawing/2014/main" id="{FDEF25B8-C871-9C9D-7BBE-528063BA352D}"/>
                </a:ext>
              </a:extLst>
            </p:cNvPr>
            <p:cNvSpPr/>
            <p:nvPr/>
          </p:nvSpPr>
          <p:spPr>
            <a:xfrm>
              <a:off x="7408948" y="3772259"/>
              <a:ext cx="259407" cy="236257"/>
            </a:xfrm>
            <a:custGeom>
              <a:avLst/>
              <a:gdLst/>
              <a:ahLst/>
              <a:cxnLst/>
              <a:rect l="l" t="t" r="r" b="b"/>
              <a:pathLst>
                <a:path w="8169" h="7440" extrusionOk="0">
                  <a:moveTo>
                    <a:pt x="4085" y="319"/>
                  </a:moveTo>
                  <a:cubicBezTo>
                    <a:pt x="4942" y="319"/>
                    <a:pt x="5823" y="653"/>
                    <a:pt x="6478" y="1319"/>
                  </a:cubicBezTo>
                  <a:cubicBezTo>
                    <a:pt x="7800" y="2653"/>
                    <a:pt x="7800" y="4796"/>
                    <a:pt x="6478" y="6117"/>
                  </a:cubicBezTo>
                  <a:cubicBezTo>
                    <a:pt x="5817" y="6778"/>
                    <a:pt x="4951" y="7109"/>
                    <a:pt x="4083" y="7109"/>
                  </a:cubicBezTo>
                  <a:cubicBezTo>
                    <a:pt x="3216" y="7109"/>
                    <a:pt x="2346" y="6778"/>
                    <a:pt x="1680" y="6117"/>
                  </a:cubicBezTo>
                  <a:cubicBezTo>
                    <a:pt x="358" y="4796"/>
                    <a:pt x="358" y="2653"/>
                    <a:pt x="1680" y="1319"/>
                  </a:cubicBezTo>
                  <a:cubicBezTo>
                    <a:pt x="2335" y="664"/>
                    <a:pt x="3216" y="319"/>
                    <a:pt x="4085" y="319"/>
                  </a:cubicBezTo>
                  <a:close/>
                  <a:moveTo>
                    <a:pt x="4088" y="1"/>
                  </a:moveTo>
                  <a:cubicBezTo>
                    <a:pt x="3132" y="1"/>
                    <a:pt x="2174" y="361"/>
                    <a:pt x="1442" y="1081"/>
                  </a:cubicBezTo>
                  <a:cubicBezTo>
                    <a:pt x="1" y="2534"/>
                    <a:pt x="1" y="4891"/>
                    <a:pt x="1442" y="6356"/>
                  </a:cubicBezTo>
                  <a:cubicBezTo>
                    <a:pt x="2180" y="7082"/>
                    <a:pt x="3120" y="7439"/>
                    <a:pt x="4085" y="7439"/>
                  </a:cubicBezTo>
                  <a:cubicBezTo>
                    <a:pt x="5037" y="7439"/>
                    <a:pt x="5978" y="7082"/>
                    <a:pt x="6716" y="6356"/>
                  </a:cubicBezTo>
                  <a:cubicBezTo>
                    <a:pt x="8169" y="4891"/>
                    <a:pt x="8169" y="2546"/>
                    <a:pt x="6716" y="1081"/>
                  </a:cubicBezTo>
                  <a:cubicBezTo>
                    <a:pt x="5996" y="361"/>
                    <a:pt x="5043" y="1"/>
                    <a:pt x="4088" y="1"/>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4029;p57">
              <a:extLst>
                <a:ext uri="{FF2B5EF4-FFF2-40B4-BE49-F238E27FC236}">
                  <a16:creationId xmlns:a16="http://schemas.microsoft.com/office/drawing/2014/main" id="{4628A64B-3D64-DB83-462C-A3B17942279D}"/>
                </a:ext>
              </a:extLst>
            </p:cNvPr>
            <p:cNvSpPr/>
            <p:nvPr/>
          </p:nvSpPr>
          <p:spPr>
            <a:xfrm>
              <a:off x="7487986" y="3680868"/>
              <a:ext cx="274522" cy="259565"/>
            </a:xfrm>
            <a:custGeom>
              <a:avLst/>
              <a:gdLst/>
              <a:ahLst/>
              <a:cxnLst/>
              <a:rect l="l" t="t" r="r" b="b"/>
              <a:pathLst>
                <a:path w="8645" h="8174" extrusionOk="0">
                  <a:moveTo>
                    <a:pt x="3614" y="0"/>
                  </a:moveTo>
                  <a:cubicBezTo>
                    <a:pt x="2438" y="0"/>
                    <a:pt x="1262" y="447"/>
                    <a:pt x="369" y="1340"/>
                  </a:cubicBezTo>
                  <a:cubicBezTo>
                    <a:pt x="262" y="1447"/>
                    <a:pt x="167" y="1566"/>
                    <a:pt x="60" y="1685"/>
                  </a:cubicBezTo>
                  <a:cubicBezTo>
                    <a:pt x="0" y="1756"/>
                    <a:pt x="12" y="1864"/>
                    <a:pt x="84" y="1923"/>
                  </a:cubicBezTo>
                  <a:cubicBezTo>
                    <a:pt x="118" y="1948"/>
                    <a:pt x="155" y="1960"/>
                    <a:pt x="191" y="1960"/>
                  </a:cubicBezTo>
                  <a:cubicBezTo>
                    <a:pt x="240" y="1960"/>
                    <a:pt x="287" y="1936"/>
                    <a:pt x="322" y="1887"/>
                  </a:cubicBezTo>
                  <a:cubicBezTo>
                    <a:pt x="417" y="1792"/>
                    <a:pt x="500" y="1685"/>
                    <a:pt x="608" y="1578"/>
                  </a:cubicBezTo>
                  <a:cubicBezTo>
                    <a:pt x="1435" y="750"/>
                    <a:pt x="2524" y="337"/>
                    <a:pt x="3614" y="337"/>
                  </a:cubicBezTo>
                  <a:cubicBezTo>
                    <a:pt x="4703" y="337"/>
                    <a:pt x="5793" y="750"/>
                    <a:pt x="6620" y="1578"/>
                  </a:cubicBezTo>
                  <a:cubicBezTo>
                    <a:pt x="8275" y="3233"/>
                    <a:pt x="8275" y="5936"/>
                    <a:pt x="6620" y="7591"/>
                  </a:cubicBezTo>
                  <a:cubicBezTo>
                    <a:pt x="6513" y="7698"/>
                    <a:pt x="6418" y="7781"/>
                    <a:pt x="6311" y="7876"/>
                  </a:cubicBezTo>
                  <a:cubicBezTo>
                    <a:pt x="6239" y="7936"/>
                    <a:pt x="6215" y="8043"/>
                    <a:pt x="6275" y="8114"/>
                  </a:cubicBezTo>
                  <a:cubicBezTo>
                    <a:pt x="6311" y="8162"/>
                    <a:pt x="6358" y="8174"/>
                    <a:pt x="6418" y="8174"/>
                  </a:cubicBezTo>
                  <a:cubicBezTo>
                    <a:pt x="6454" y="8174"/>
                    <a:pt x="6489" y="8162"/>
                    <a:pt x="6513" y="8126"/>
                  </a:cubicBezTo>
                  <a:cubicBezTo>
                    <a:pt x="6632" y="8043"/>
                    <a:pt x="6751" y="7936"/>
                    <a:pt x="6858" y="7817"/>
                  </a:cubicBezTo>
                  <a:cubicBezTo>
                    <a:pt x="8644" y="6031"/>
                    <a:pt x="8644" y="3126"/>
                    <a:pt x="6858" y="1340"/>
                  </a:cubicBezTo>
                  <a:cubicBezTo>
                    <a:pt x="5965" y="447"/>
                    <a:pt x="4790" y="0"/>
                    <a:pt x="3614" y="0"/>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4030;p57">
              <a:extLst>
                <a:ext uri="{FF2B5EF4-FFF2-40B4-BE49-F238E27FC236}">
                  <a16:creationId xmlns:a16="http://schemas.microsoft.com/office/drawing/2014/main" id="{966966F6-9EC0-F8EF-DDB6-6BBB0277007E}"/>
                </a:ext>
              </a:extLst>
            </p:cNvPr>
            <p:cNvSpPr/>
            <p:nvPr/>
          </p:nvSpPr>
          <p:spPr>
            <a:xfrm>
              <a:off x="7691758" y="3789502"/>
              <a:ext cx="34073" cy="102918"/>
            </a:xfrm>
            <a:custGeom>
              <a:avLst/>
              <a:gdLst/>
              <a:ahLst/>
              <a:cxnLst/>
              <a:rect l="l" t="t" r="r" b="b"/>
              <a:pathLst>
                <a:path w="1073" h="3241" extrusionOk="0">
                  <a:moveTo>
                    <a:pt x="589" y="1"/>
                  </a:moveTo>
                  <a:cubicBezTo>
                    <a:pt x="580" y="1"/>
                    <a:pt x="570" y="1"/>
                    <a:pt x="560" y="2"/>
                  </a:cubicBezTo>
                  <a:cubicBezTo>
                    <a:pt x="477" y="38"/>
                    <a:pt x="429" y="121"/>
                    <a:pt x="441" y="217"/>
                  </a:cubicBezTo>
                  <a:cubicBezTo>
                    <a:pt x="715" y="1157"/>
                    <a:pt x="560" y="2145"/>
                    <a:pt x="37" y="2967"/>
                  </a:cubicBezTo>
                  <a:cubicBezTo>
                    <a:pt x="1" y="3038"/>
                    <a:pt x="13" y="3146"/>
                    <a:pt x="84" y="3205"/>
                  </a:cubicBezTo>
                  <a:cubicBezTo>
                    <a:pt x="120" y="3217"/>
                    <a:pt x="144" y="3241"/>
                    <a:pt x="167" y="3241"/>
                  </a:cubicBezTo>
                  <a:cubicBezTo>
                    <a:pt x="239" y="3241"/>
                    <a:pt x="275" y="3205"/>
                    <a:pt x="310" y="3158"/>
                  </a:cubicBezTo>
                  <a:cubicBezTo>
                    <a:pt x="906" y="2265"/>
                    <a:pt x="1072" y="1169"/>
                    <a:pt x="775" y="121"/>
                  </a:cubicBezTo>
                  <a:cubicBezTo>
                    <a:pt x="743" y="47"/>
                    <a:pt x="672" y="1"/>
                    <a:pt x="589" y="1"/>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4031;p57">
              <a:extLst>
                <a:ext uri="{FF2B5EF4-FFF2-40B4-BE49-F238E27FC236}">
                  <a16:creationId xmlns:a16="http://schemas.microsoft.com/office/drawing/2014/main" id="{92217C4F-1F2D-90A4-0A21-BCA61817837A}"/>
                </a:ext>
              </a:extLst>
            </p:cNvPr>
            <p:cNvSpPr/>
            <p:nvPr/>
          </p:nvSpPr>
          <p:spPr>
            <a:xfrm>
              <a:off x="7536000" y="3708082"/>
              <a:ext cx="173192" cy="72052"/>
            </a:xfrm>
            <a:custGeom>
              <a:avLst/>
              <a:gdLst/>
              <a:ahLst/>
              <a:cxnLst/>
              <a:rect l="l" t="t" r="r" b="b"/>
              <a:pathLst>
                <a:path w="5454" h="2269" extrusionOk="0">
                  <a:moveTo>
                    <a:pt x="2121" y="0"/>
                  </a:moveTo>
                  <a:cubicBezTo>
                    <a:pt x="1410" y="0"/>
                    <a:pt x="707" y="204"/>
                    <a:pt x="108" y="590"/>
                  </a:cubicBezTo>
                  <a:cubicBezTo>
                    <a:pt x="36" y="638"/>
                    <a:pt x="0" y="733"/>
                    <a:pt x="60" y="828"/>
                  </a:cubicBezTo>
                  <a:cubicBezTo>
                    <a:pt x="91" y="874"/>
                    <a:pt x="147" y="906"/>
                    <a:pt x="205" y="906"/>
                  </a:cubicBezTo>
                  <a:cubicBezTo>
                    <a:pt x="237" y="906"/>
                    <a:pt x="269" y="897"/>
                    <a:pt x="298" y="876"/>
                  </a:cubicBezTo>
                  <a:cubicBezTo>
                    <a:pt x="841" y="534"/>
                    <a:pt x="1478" y="344"/>
                    <a:pt x="2123" y="344"/>
                  </a:cubicBezTo>
                  <a:cubicBezTo>
                    <a:pt x="2241" y="344"/>
                    <a:pt x="2359" y="351"/>
                    <a:pt x="2477" y="364"/>
                  </a:cubicBezTo>
                  <a:cubicBezTo>
                    <a:pt x="3251" y="435"/>
                    <a:pt x="3977" y="792"/>
                    <a:pt x="4513" y="1328"/>
                  </a:cubicBezTo>
                  <a:cubicBezTo>
                    <a:pt x="4763" y="1590"/>
                    <a:pt x="4977" y="1864"/>
                    <a:pt x="5120" y="2185"/>
                  </a:cubicBezTo>
                  <a:cubicBezTo>
                    <a:pt x="5156" y="2245"/>
                    <a:pt x="5215" y="2269"/>
                    <a:pt x="5275" y="2269"/>
                  </a:cubicBezTo>
                  <a:cubicBezTo>
                    <a:pt x="5299" y="2269"/>
                    <a:pt x="5323" y="2269"/>
                    <a:pt x="5346" y="2257"/>
                  </a:cubicBezTo>
                  <a:cubicBezTo>
                    <a:pt x="5418" y="2197"/>
                    <a:pt x="5453" y="2102"/>
                    <a:pt x="5406" y="2019"/>
                  </a:cubicBezTo>
                  <a:cubicBezTo>
                    <a:pt x="5227" y="1673"/>
                    <a:pt x="5001" y="1364"/>
                    <a:pt x="4739" y="1102"/>
                  </a:cubicBezTo>
                  <a:cubicBezTo>
                    <a:pt x="4144" y="507"/>
                    <a:pt x="3334" y="114"/>
                    <a:pt x="2489" y="18"/>
                  </a:cubicBezTo>
                  <a:cubicBezTo>
                    <a:pt x="2366" y="6"/>
                    <a:pt x="2243" y="0"/>
                    <a:pt x="2121" y="0"/>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4032;p57">
              <a:extLst>
                <a:ext uri="{FF2B5EF4-FFF2-40B4-BE49-F238E27FC236}">
                  <a16:creationId xmlns:a16="http://schemas.microsoft.com/office/drawing/2014/main" id="{B86EF1B9-07BA-1F2D-45A6-FB19D977A166}"/>
                </a:ext>
              </a:extLst>
            </p:cNvPr>
            <p:cNvSpPr/>
            <p:nvPr/>
          </p:nvSpPr>
          <p:spPr>
            <a:xfrm>
              <a:off x="7501228" y="3819415"/>
              <a:ext cx="75640" cy="141437"/>
            </a:xfrm>
            <a:custGeom>
              <a:avLst/>
              <a:gdLst/>
              <a:ahLst/>
              <a:cxnLst/>
              <a:rect l="l" t="t" r="r" b="b"/>
              <a:pathLst>
                <a:path w="2382" h="4454" extrusionOk="0">
                  <a:moveTo>
                    <a:pt x="1012" y="692"/>
                  </a:moveTo>
                  <a:lnTo>
                    <a:pt x="1012" y="2061"/>
                  </a:lnTo>
                  <a:cubicBezTo>
                    <a:pt x="607" y="2001"/>
                    <a:pt x="310" y="1715"/>
                    <a:pt x="310" y="1370"/>
                  </a:cubicBezTo>
                  <a:cubicBezTo>
                    <a:pt x="310" y="1025"/>
                    <a:pt x="607" y="763"/>
                    <a:pt x="1012" y="692"/>
                  </a:cubicBezTo>
                  <a:close/>
                  <a:moveTo>
                    <a:pt x="1357" y="2418"/>
                  </a:moveTo>
                  <a:cubicBezTo>
                    <a:pt x="1750" y="2477"/>
                    <a:pt x="2048" y="2751"/>
                    <a:pt x="2048" y="3097"/>
                  </a:cubicBezTo>
                  <a:cubicBezTo>
                    <a:pt x="2048" y="3430"/>
                    <a:pt x="1738" y="3704"/>
                    <a:pt x="1357" y="3763"/>
                  </a:cubicBezTo>
                  <a:lnTo>
                    <a:pt x="1357" y="2418"/>
                  </a:lnTo>
                  <a:close/>
                  <a:moveTo>
                    <a:pt x="1191" y="1"/>
                  </a:moveTo>
                  <a:cubicBezTo>
                    <a:pt x="1095" y="1"/>
                    <a:pt x="1024" y="72"/>
                    <a:pt x="1024" y="168"/>
                  </a:cubicBezTo>
                  <a:lnTo>
                    <a:pt x="1024" y="358"/>
                  </a:lnTo>
                  <a:cubicBezTo>
                    <a:pt x="441" y="430"/>
                    <a:pt x="0" y="870"/>
                    <a:pt x="0" y="1370"/>
                  </a:cubicBezTo>
                  <a:cubicBezTo>
                    <a:pt x="0" y="1882"/>
                    <a:pt x="441" y="2323"/>
                    <a:pt x="1024" y="2382"/>
                  </a:cubicBezTo>
                  <a:lnTo>
                    <a:pt x="1024" y="3763"/>
                  </a:lnTo>
                  <a:cubicBezTo>
                    <a:pt x="619" y="3704"/>
                    <a:pt x="322" y="3430"/>
                    <a:pt x="322" y="3085"/>
                  </a:cubicBezTo>
                  <a:cubicBezTo>
                    <a:pt x="322" y="2989"/>
                    <a:pt x="250" y="2918"/>
                    <a:pt x="167" y="2918"/>
                  </a:cubicBezTo>
                  <a:cubicBezTo>
                    <a:pt x="71" y="2918"/>
                    <a:pt x="0" y="2989"/>
                    <a:pt x="0" y="3085"/>
                  </a:cubicBezTo>
                  <a:cubicBezTo>
                    <a:pt x="0" y="3609"/>
                    <a:pt x="441" y="4037"/>
                    <a:pt x="1024" y="4097"/>
                  </a:cubicBezTo>
                  <a:lnTo>
                    <a:pt x="1024" y="4287"/>
                  </a:lnTo>
                  <a:cubicBezTo>
                    <a:pt x="1024" y="4371"/>
                    <a:pt x="1095" y="4454"/>
                    <a:pt x="1191" y="4454"/>
                  </a:cubicBezTo>
                  <a:cubicBezTo>
                    <a:pt x="1274" y="4454"/>
                    <a:pt x="1357" y="4371"/>
                    <a:pt x="1357" y="4287"/>
                  </a:cubicBezTo>
                  <a:lnTo>
                    <a:pt x="1357" y="4097"/>
                  </a:lnTo>
                  <a:cubicBezTo>
                    <a:pt x="1929" y="4025"/>
                    <a:pt x="2381" y="3585"/>
                    <a:pt x="2381" y="3085"/>
                  </a:cubicBezTo>
                  <a:cubicBezTo>
                    <a:pt x="2381" y="2573"/>
                    <a:pt x="1929" y="2144"/>
                    <a:pt x="1357" y="2073"/>
                  </a:cubicBezTo>
                  <a:lnTo>
                    <a:pt x="1357" y="692"/>
                  </a:lnTo>
                  <a:cubicBezTo>
                    <a:pt x="1750" y="751"/>
                    <a:pt x="2048" y="1025"/>
                    <a:pt x="2048" y="1370"/>
                  </a:cubicBezTo>
                  <a:cubicBezTo>
                    <a:pt x="2048" y="1465"/>
                    <a:pt x="2131" y="1537"/>
                    <a:pt x="2215" y="1537"/>
                  </a:cubicBezTo>
                  <a:cubicBezTo>
                    <a:pt x="2298" y="1537"/>
                    <a:pt x="2381" y="1465"/>
                    <a:pt x="2381" y="1370"/>
                  </a:cubicBezTo>
                  <a:cubicBezTo>
                    <a:pt x="2381" y="846"/>
                    <a:pt x="1929" y="418"/>
                    <a:pt x="1345" y="358"/>
                  </a:cubicBezTo>
                  <a:lnTo>
                    <a:pt x="1345" y="168"/>
                  </a:lnTo>
                  <a:cubicBezTo>
                    <a:pt x="1345" y="72"/>
                    <a:pt x="1274" y="1"/>
                    <a:pt x="1191" y="1"/>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9" name="Google Shape;4026;p57">
            <a:extLst>
              <a:ext uri="{FF2B5EF4-FFF2-40B4-BE49-F238E27FC236}">
                <a16:creationId xmlns:a16="http://schemas.microsoft.com/office/drawing/2014/main" id="{7DA6D6CF-3B6B-98D2-2558-B0F840E18B43}"/>
              </a:ext>
            </a:extLst>
          </p:cNvPr>
          <p:cNvGrpSpPr/>
          <p:nvPr/>
        </p:nvGrpSpPr>
        <p:grpSpPr>
          <a:xfrm>
            <a:off x="5684311" y="3841857"/>
            <a:ext cx="721443" cy="688810"/>
            <a:chOff x="7390435" y="3680868"/>
            <a:chExt cx="372073" cy="355243"/>
          </a:xfrm>
          <a:solidFill>
            <a:schemeClr val="accent1"/>
          </a:solidFill>
        </p:grpSpPr>
        <p:sp>
          <p:nvSpPr>
            <p:cNvPr id="30" name="Google Shape;4027;p57">
              <a:extLst>
                <a:ext uri="{FF2B5EF4-FFF2-40B4-BE49-F238E27FC236}">
                  <a16:creationId xmlns:a16="http://schemas.microsoft.com/office/drawing/2014/main" id="{B2AD8698-8448-C6F0-7F26-2962EB4B3E9B}"/>
                </a:ext>
              </a:extLst>
            </p:cNvPr>
            <p:cNvSpPr/>
            <p:nvPr/>
          </p:nvSpPr>
          <p:spPr>
            <a:xfrm>
              <a:off x="7390435" y="3744950"/>
              <a:ext cx="294178" cy="291162"/>
            </a:xfrm>
            <a:custGeom>
              <a:avLst/>
              <a:gdLst/>
              <a:ahLst/>
              <a:cxnLst/>
              <a:rect l="l" t="t" r="r" b="b"/>
              <a:pathLst>
                <a:path w="9264" h="9169" extrusionOk="0">
                  <a:moveTo>
                    <a:pt x="4668" y="0"/>
                  </a:moveTo>
                  <a:cubicBezTo>
                    <a:pt x="3441" y="0"/>
                    <a:pt x="2287" y="477"/>
                    <a:pt x="1417" y="1334"/>
                  </a:cubicBezTo>
                  <a:cubicBezTo>
                    <a:pt x="1358" y="1393"/>
                    <a:pt x="1358" y="1501"/>
                    <a:pt x="1417" y="1572"/>
                  </a:cubicBezTo>
                  <a:cubicBezTo>
                    <a:pt x="1447" y="1602"/>
                    <a:pt x="1489" y="1617"/>
                    <a:pt x="1532" y="1617"/>
                  </a:cubicBezTo>
                  <a:cubicBezTo>
                    <a:pt x="1575" y="1617"/>
                    <a:pt x="1620" y="1602"/>
                    <a:pt x="1655" y="1572"/>
                  </a:cubicBezTo>
                  <a:cubicBezTo>
                    <a:pt x="2465" y="774"/>
                    <a:pt x="3537" y="322"/>
                    <a:pt x="4668" y="322"/>
                  </a:cubicBezTo>
                  <a:cubicBezTo>
                    <a:pt x="5799" y="322"/>
                    <a:pt x="6870" y="774"/>
                    <a:pt x="7668" y="1572"/>
                  </a:cubicBezTo>
                  <a:cubicBezTo>
                    <a:pt x="8478" y="2382"/>
                    <a:pt x="8918" y="3453"/>
                    <a:pt x="8918" y="4584"/>
                  </a:cubicBezTo>
                  <a:cubicBezTo>
                    <a:pt x="8918" y="5715"/>
                    <a:pt x="8478" y="6787"/>
                    <a:pt x="7668" y="7585"/>
                  </a:cubicBezTo>
                  <a:cubicBezTo>
                    <a:pt x="6841" y="8412"/>
                    <a:pt x="5751" y="8826"/>
                    <a:pt x="4662" y="8826"/>
                  </a:cubicBezTo>
                  <a:cubicBezTo>
                    <a:pt x="3572" y="8826"/>
                    <a:pt x="2483" y="8412"/>
                    <a:pt x="1655" y="7585"/>
                  </a:cubicBezTo>
                  <a:cubicBezTo>
                    <a:pt x="953" y="6882"/>
                    <a:pt x="524" y="5965"/>
                    <a:pt x="441" y="4977"/>
                  </a:cubicBezTo>
                  <a:cubicBezTo>
                    <a:pt x="346" y="4013"/>
                    <a:pt x="596" y="3037"/>
                    <a:pt x="1132" y="2227"/>
                  </a:cubicBezTo>
                  <a:cubicBezTo>
                    <a:pt x="1179" y="2155"/>
                    <a:pt x="1167" y="2048"/>
                    <a:pt x="1096" y="1989"/>
                  </a:cubicBezTo>
                  <a:cubicBezTo>
                    <a:pt x="1066" y="1972"/>
                    <a:pt x="1035" y="1964"/>
                    <a:pt x="1005" y="1964"/>
                  </a:cubicBezTo>
                  <a:cubicBezTo>
                    <a:pt x="950" y="1964"/>
                    <a:pt x="896" y="1990"/>
                    <a:pt x="858" y="2036"/>
                  </a:cubicBezTo>
                  <a:cubicBezTo>
                    <a:pt x="274" y="2894"/>
                    <a:pt x="1" y="3953"/>
                    <a:pt x="108" y="5013"/>
                  </a:cubicBezTo>
                  <a:cubicBezTo>
                    <a:pt x="215" y="6073"/>
                    <a:pt x="679" y="7085"/>
                    <a:pt x="1429" y="7823"/>
                  </a:cubicBezTo>
                  <a:cubicBezTo>
                    <a:pt x="2322" y="8716"/>
                    <a:pt x="3501" y="9168"/>
                    <a:pt x="4680" y="9168"/>
                  </a:cubicBezTo>
                  <a:cubicBezTo>
                    <a:pt x="5858" y="9168"/>
                    <a:pt x="7025" y="8716"/>
                    <a:pt x="7918" y="7823"/>
                  </a:cubicBezTo>
                  <a:cubicBezTo>
                    <a:pt x="8787" y="6966"/>
                    <a:pt x="9264" y="5799"/>
                    <a:pt x="9264" y="4584"/>
                  </a:cubicBezTo>
                  <a:cubicBezTo>
                    <a:pt x="9264" y="3358"/>
                    <a:pt x="8787" y="2203"/>
                    <a:pt x="7906" y="1334"/>
                  </a:cubicBezTo>
                  <a:cubicBezTo>
                    <a:pt x="7049" y="477"/>
                    <a:pt x="5882" y="0"/>
                    <a:pt x="4668" y="0"/>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4028;p57">
              <a:extLst>
                <a:ext uri="{FF2B5EF4-FFF2-40B4-BE49-F238E27FC236}">
                  <a16:creationId xmlns:a16="http://schemas.microsoft.com/office/drawing/2014/main" id="{98529494-D02E-DB87-2049-9BF0D534BF7F}"/>
                </a:ext>
              </a:extLst>
            </p:cNvPr>
            <p:cNvSpPr/>
            <p:nvPr/>
          </p:nvSpPr>
          <p:spPr>
            <a:xfrm>
              <a:off x="7408948" y="3772259"/>
              <a:ext cx="259407" cy="236257"/>
            </a:xfrm>
            <a:custGeom>
              <a:avLst/>
              <a:gdLst/>
              <a:ahLst/>
              <a:cxnLst/>
              <a:rect l="l" t="t" r="r" b="b"/>
              <a:pathLst>
                <a:path w="8169" h="7440" extrusionOk="0">
                  <a:moveTo>
                    <a:pt x="4085" y="319"/>
                  </a:moveTo>
                  <a:cubicBezTo>
                    <a:pt x="4942" y="319"/>
                    <a:pt x="5823" y="653"/>
                    <a:pt x="6478" y="1319"/>
                  </a:cubicBezTo>
                  <a:cubicBezTo>
                    <a:pt x="7800" y="2653"/>
                    <a:pt x="7800" y="4796"/>
                    <a:pt x="6478" y="6117"/>
                  </a:cubicBezTo>
                  <a:cubicBezTo>
                    <a:pt x="5817" y="6778"/>
                    <a:pt x="4951" y="7109"/>
                    <a:pt x="4083" y="7109"/>
                  </a:cubicBezTo>
                  <a:cubicBezTo>
                    <a:pt x="3216" y="7109"/>
                    <a:pt x="2346" y="6778"/>
                    <a:pt x="1680" y="6117"/>
                  </a:cubicBezTo>
                  <a:cubicBezTo>
                    <a:pt x="358" y="4796"/>
                    <a:pt x="358" y="2653"/>
                    <a:pt x="1680" y="1319"/>
                  </a:cubicBezTo>
                  <a:cubicBezTo>
                    <a:pt x="2335" y="664"/>
                    <a:pt x="3216" y="319"/>
                    <a:pt x="4085" y="319"/>
                  </a:cubicBezTo>
                  <a:close/>
                  <a:moveTo>
                    <a:pt x="4088" y="1"/>
                  </a:moveTo>
                  <a:cubicBezTo>
                    <a:pt x="3132" y="1"/>
                    <a:pt x="2174" y="361"/>
                    <a:pt x="1442" y="1081"/>
                  </a:cubicBezTo>
                  <a:cubicBezTo>
                    <a:pt x="1" y="2534"/>
                    <a:pt x="1" y="4891"/>
                    <a:pt x="1442" y="6356"/>
                  </a:cubicBezTo>
                  <a:cubicBezTo>
                    <a:pt x="2180" y="7082"/>
                    <a:pt x="3120" y="7439"/>
                    <a:pt x="4085" y="7439"/>
                  </a:cubicBezTo>
                  <a:cubicBezTo>
                    <a:pt x="5037" y="7439"/>
                    <a:pt x="5978" y="7082"/>
                    <a:pt x="6716" y="6356"/>
                  </a:cubicBezTo>
                  <a:cubicBezTo>
                    <a:pt x="8169" y="4891"/>
                    <a:pt x="8169" y="2546"/>
                    <a:pt x="6716" y="1081"/>
                  </a:cubicBezTo>
                  <a:cubicBezTo>
                    <a:pt x="5996" y="361"/>
                    <a:pt x="5043" y="1"/>
                    <a:pt x="4088" y="1"/>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4029;p57">
              <a:extLst>
                <a:ext uri="{FF2B5EF4-FFF2-40B4-BE49-F238E27FC236}">
                  <a16:creationId xmlns:a16="http://schemas.microsoft.com/office/drawing/2014/main" id="{23568602-594F-F413-57DE-BB46FC248582}"/>
                </a:ext>
              </a:extLst>
            </p:cNvPr>
            <p:cNvSpPr/>
            <p:nvPr/>
          </p:nvSpPr>
          <p:spPr>
            <a:xfrm>
              <a:off x="7487986" y="3680868"/>
              <a:ext cx="274522" cy="259565"/>
            </a:xfrm>
            <a:custGeom>
              <a:avLst/>
              <a:gdLst/>
              <a:ahLst/>
              <a:cxnLst/>
              <a:rect l="l" t="t" r="r" b="b"/>
              <a:pathLst>
                <a:path w="8645" h="8174" extrusionOk="0">
                  <a:moveTo>
                    <a:pt x="3614" y="0"/>
                  </a:moveTo>
                  <a:cubicBezTo>
                    <a:pt x="2438" y="0"/>
                    <a:pt x="1262" y="447"/>
                    <a:pt x="369" y="1340"/>
                  </a:cubicBezTo>
                  <a:cubicBezTo>
                    <a:pt x="262" y="1447"/>
                    <a:pt x="167" y="1566"/>
                    <a:pt x="60" y="1685"/>
                  </a:cubicBezTo>
                  <a:cubicBezTo>
                    <a:pt x="0" y="1756"/>
                    <a:pt x="12" y="1864"/>
                    <a:pt x="84" y="1923"/>
                  </a:cubicBezTo>
                  <a:cubicBezTo>
                    <a:pt x="118" y="1948"/>
                    <a:pt x="155" y="1960"/>
                    <a:pt x="191" y="1960"/>
                  </a:cubicBezTo>
                  <a:cubicBezTo>
                    <a:pt x="240" y="1960"/>
                    <a:pt x="287" y="1936"/>
                    <a:pt x="322" y="1887"/>
                  </a:cubicBezTo>
                  <a:cubicBezTo>
                    <a:pt x="417" y="1792"/>
                    <a:pt x="500" y="1685"/>
                    <a:pt x="608" y="1578"/>
                  </a:cubicBezTo>
                  <a:cubicBezTo>
                    <a:pt x="1435" y="750"/>
                    <a:pt x="2524" y="337"/>
                    <a:pt x="3614" y="337"/>
                  </a:cubicBezTo>
                  <a:cubicBezTo>
                    <a:pt x="4703" y="337"/>
                    <a:pt x="5793" y="750"/>
                    <a:pt x="6620" y="1578"/>
                  </a:cubicBezTo>
                  <a:cubicBezTo>
                    <a:pt x="8275" y="3233"/>
                    <a:pt x="8275" y="5936"/>
                    <a:pt x="6620" y="7591"/>
                  </a:cubicBezTo>
                  <a:cubicBezTo>
                    <a:pt x="6513" y="7698"/>
                    <a:pt x="6418" y="7781"/>
                    <a:pt x="6311" y="7876"/>
                  </a:cubicBezTo>
                  <a:cubicBezTo>
                    <a:pt x="6239" y="7936"/>
                    <a:pt x="6215" y="8043"/>
                    <a:pt x="6275" y="8114"/>
                  </a:cubicBezTo>
                  <a:cubicBezTo>
                    <a:pt x="6311" y="8162"/>
                    <a:pt x="6358" y="8174"/>
                    <a:pt x="6418" y="8174"/>
                  </a:cubicBezTo>
                  <a:cubicBezTo>
                    <a:pt x="6454" y="8174"/>
                    <a:pt x="6489" y="8162"/>
                    <a:pt x="6513" y="8126"/>
                  </a:cubicBezTo>
                  <a:cubicBezTo>
                    <a:pt x="6632" y="8043"/>
                    <a:pt x="6751" y="7936"/>
                    <a:pt x="6858" y="7817"/>
                  </a:cubicBezTo>
                  <a:cubicBezTo>
                    <a:pt x="8644" y="6031"/>
                    <a:pt x="8644" y="3126"/>
                    <a:pt x="6858" y="1340"/>
                  </a:cubicBezTo>
                  <a:cubicBezTo>
                    <a:pt x="5965" y="447"/>
                    <a:pt x="4790" y="0"/>
                    <a:pt x="3614" y="0"/>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4030;p57">
              <a:extLst>
                <a:ext uri="{FF2B5EF4-FFF2-40B4-BE49-F238E27FC236}">
                  <a16:creationId xmlns:a16="http://schemas.microsoft.com/office/drawing/2014/main" id="{4C5E59B2-E819-2B96-94B6-CC95DC4A1677}"/>
                </a:ext>
              </a:extLst>
            </p:cNvPr>
            <p:cNvSpPr/>
            <p:nvPr/>
          </p:nvSpPr>
          <p:spPr>
            <a:xfrm>
              <a:off x="7691758" y="3789502"/>
              <a:ext cx="34073" cy="102918"/>
            </a:xfrm>
            <a:custGeom>
              <a:avLst/>
              <a:gdLst/>
              <a:ahLst/>
              <a:cxnLst/>
              <a:rect l="l" t="t" r="r" b="b"/>
              <a:pathLst>
                <a:path w="1073" h="3241" extrusionOk="0">
                  <a:moveTo>
                    <a:pt x="589" y="1"/>
                  </a:moveTo>
                  <a:cubicBezTo>
                    <a:pt x="580" y="1"/>
                    <a:pt x="570" y="1"/>
                    <a:pt x="560" y="2"/>
                  </a:cubicBezTo>
                  <a:cubicBezTo>
                    <a:pt x="477" y="38"/>
                    <a:pt x="429" y="121"/>
                    <a:pt x="441" y="217"/>
                  </a:cubicBezTo>
                  <a:cubicBezTo>
                    <a:pt x="715" y="1157"/>
                    <a:pt x="560" y="2145"/>
                    <a:pt x="37" y="2967"/>
                  </a:cubicBezTo>
                  <a:cubicBezTo>
                    <a:pt x="1" y="3038"/>
                    <a:pt x="13" y="3146"/>
                    <a:pt x="84" y="3205"/>
                  </a:cubicBezTo>
                  <a:cubicBezTo>
                    <a:pt x="120" y="3217"/>
                    <a:pt x="144" y="3241"/>
                    <a:pt x="167" y="3241"/>
                  </a:cubicBezTo>
                  <a:cubicBezTo>
                    <a:pt x="239" y="3241"/>
                    <a:pt x="275" y="3205"/>
                    <a:pt x="310" y="3158"/>
                  </a:cubicBezTo>
                  <a:cubicBezTo>
                    <a:pt x="906" y="2265"/>
                    <a:pt x="1072" y="1169"/>
                    <a:pt x="775" y="121"/>
                  </a:cubicBezTo>
                  <a:cubicBezTo>
                    <a:pt x="743" y="47"/>
                    <a:pt x="672" y="1"/>
                    <a:pt x="589" y="1"/>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4031;p57">
              <a:extLst>
                <a:ext uri="{FF2B5EF4-FFF2-40B4-BE49-F238E27FC236}">
                  <a16:creationId xmlns:a16="http://schemas.microsoft.com/office/drawing/2014/main" id="{A29E7BF3-567F-5F18-0485-94FE6EF67228}"/>
                </a:ext>
              </a:extLst>
            </p:cNvPr>
            <p:cNvSpPr/>
            <p:nvPr/>
          </p:nvSpPr>
          <p:spPr>
            <a:xfrm>
              <a:off x="7536000" y="3708082"/>
              <a:ext cx="173192" cy="72052"/>
            </a:xfrm>
            <a:custGeom>
              <a:avLst/>
              <a:gdLst/>
              <a:ahLst/>
              <a:cxnLst/>
              <a:rect l="l" t="t" r="r" b="b"/>
              <a:pathLst>
                <a:path w="5454" h="2269" extrusionOk="0">
                  <a:moveTo>
                    <a:pt x="2121" y="0"/>
                  </a:moveTo>
                  <a:cubicBezTo>
                    <a:pt x="1410" y="0"/>
                    <a:pt x="707" y="204"/>
                    <a:pt x="108" y="590"/>
                  </a:cubicBezTo>
                  <a:cubicBezTo>
                    <a:pt x="36" y="638"/>
                    <a:pt x="0" y="733"/>
                    <a:pt x="60" y="828"/>
                  </a:cubicBezTo>
                  <a:cubicBezTo>
                    <a:pt x="91" y="874"/>
                    <a:pt x="147" y="906"/>
                    <a:pt x="205" y="906"/>
                  </a:cubicBezTo>
                  <a:cubicBezTo>
                    <a:pt x="237" y="906"/>
                    <a:pt x="269" y="897"/>
                    <a:pt x="298" y="876"/>
                  </a:cubicBezTo>
                  <a:cubicBezTo>
                    <a:pt x="841" y="534"/>
                    <a:pt x="1478" y="344"/>
                    <a:pt x="2123" y="344"/>
                  </a:cubicBezTo>
                  <a:cubicBezTo>
                    <a:pt x="2241" y="344"/>
                    <a:pt x="2359" y="351"/>
                    <a:pt x="2477" y="364"/>
                  </a:cubicBezTo>
                  <a:cubicBezTo>
                    <a:pt x="3251" y="435"/>
                    <a:pt x="3977" y="792"/>
                    <a:pt x="4513" y="1328"/>
                  </a:cubicBezTo>
                  <a:cubicBezTo>
                    <a:pt x="4763" y="1590"/>
                    <a:pt x="4977" y="1864"/>
                    <a:pt x="5120" y="2185"/>
                  </a:cubicBezTo>
                  <a:cubicBezTo>
                    <a:pt x="5156" y="2245"/>
                    <a:pt x="5215" y="2269"/>
                    <a:pt x="5275" y="2269"/>
                  </a:cubicBezTo>
                  <a:cubicBezTo>
                    <a:pt x="5299" y="2269"/>
                    <a:pt x="5323" y="2269"/>
                    <a:pt x="5346" y="2257"/>
                  </a:cubicBezTo>
                  <a:cubicBezTo>
                    <a:pt x="5418" y="2197"/>
                    <a:pt x="5453" y="2102"/>
                    <a:pt x="5406" y="2019"/>
                  </a:cubicBezTo>
                  <a:cubicBezTo>
                    <a:pt x="5227" y="1673"/>
                    <a:pt x="5001" y="1364"/>
                    <a:pt x="4739" y="1102"/>
                  </a:cubicBezTo>
                  <a:cubicBezTo>
                    <a:pt x="4144" y="507"/>
                    <a:pt x="3334" y="114"/>
                    <a:pt x="2489" y="18"/>
                  </a:cubicBezTo>
                  <a:cubicBezTo>
                    <a:pt x="2366" y="6"/>
                    <a:pt x="2243" y="0"/>
                    <a:pt x="2121" y="0"/>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4032;p57">
              <a:extLst>
                <a:ext uri="{FF2B5EF4-FFF2-40B4-BE49-F238E27FC236}">
                  <a16:creationId xmlns:a16="http://schemas.microsoft.com/office/drawing/2014/main" id="{E79606F7-596D-266D-0AD6-B9566AAACC9E}"/>
                </a:ext>
              </a:extLst>
            </p:cNvPr>
            <p:cNvSpPr/>
            <p:nvPr/>
          </p:nvSpPr>
          <p:spPr>
            <a:xfrm>
              <a:off x="7501228" y="3819415"/>
              <a:ext cx="75640" cy="141437"/>
            </a:xfrm>
            <a:custGeom>
              <a:avLst/>
              <a:gdLst/>
              <a:ahLst/>
              <a:cxnLst/>
              <a:rect l="l" t="t" r="r" b="b"/>
              <a:pathLst>
                <a:path w="2382" h="4454" extrusionOk="0">
                  <a:moveTo>
                    <a:pt x="1012" y="692"/>
                  </a:moveTo>
                  <a:lnTo>
                    <a:pt x="1012" y="2061"/>
                  </a:lnTo>
                  <a:cubicBezTo>
                    <a:pt x="607" y="2001"/>
                    <a:pt x="310" y="1715"/>
                    <a:pt x="310" y="1370"/>
                  </a:cubicBezTo>
                  <a:cubicBezTo>
                    <a:pt x="310" y="1025"/>
                    <a:pt x="607" y="763"/>
                    <a:pt x="1012" y="692"/>
                  </a:cubicBezTo>
                  <a:close/>
                  <a:moveTo>
                    <a:pt x="1357" y="2418"/>
                  </a:moveTo>
                  <a:cubicBezTo>
                    <a:pt x="1750" y="2477"/>
                    <a:pt x="2048" y="2751"/>
                    <a:pt x="2048" y="3097"/>
                  </a:cubicBezTo>
                  <a:cubicBezTo>
                    <a:pt x="2048" y="3430"/>
                    <a:pt x="1738" y="3704"/>
                    <a:pt x="1357" y="3763"/>
                  </a:cubicBezTo>
                  <a:lnTo>
                    <a:pt x="1357" y="2418"/>
                  </a:lnTo>
                  <a:close/>
                  <a:moveTo>
                    <a:pt x="1191" y="1"/>
                  </a:moveTo>
                  <a:cubicBezTo>
                    <a:pt x="1095" y="1"/>
                    <a:pt x="1024" y="72"/>
                    <a:pt x="1024" y="168"/>
                  </a:cubicBezTo>
                  <a:lnTo>
                    <a:pt x="1024" y="358"/>
                  </a:lnTo>
                  <a:cubicBezTo>
                    <a:pt x="441" y="430"/>
                    <a:pt x="0" y="870"/>
                    <a:pt x="0" y="1370"/>
                  </a:cubicBezTo>
                  <a:cubicBezTo>
                    <a:pt x="0" y="1882"/>
                    <a:pt x="441" y="2323"/>
                    <a:pt x="1024" y="2382"/>
                  </a:cubicBezTo>
                  <a:lnTo>
                    <a:pt x="1024" y="3763"/>
                  </a:lnTo>
                  <a:cubicBezTo>
                    <a:pt x="619" y="3704"/>
                    <a:pt x="322" y="3430"/>
                    <a:pt x="322" y="3085"/>
                  </a:cubicBezTo>
                  <a:cubicBezTo>
                    <a:pt x="322" y="2989"/>
                    <a:pt x="250" y="2918"/>
                    <a:pt x="167" y="2918"/>
                  </a:cubicBezTo>
                  <a:cubicBezTo>
                    <a:pt x="71" y="2918"/>
                    <a:pt x="0" y="2989"/>
                    <a:pt x="0" y="3085"/>
                  </a:cubicBezTo>
                  <a:cubicBezTo>
                    <a:pt x="0" y="3609"/>
                    <a:pt x="441" y="4037"/>
                    <a:pt x="1024" y="4097"/>
                  </a:cubicBezTo>
                  <a:lnTo>
                    <a:pt x="1024" y="4287"/>
                  </a:lnTo>
                  <a:cubicBezTo>
                    <a:pt x="1024" y="4371"/>
                    <a:pt x="1095" y="4454"/>
                    <a:pt x="1191" y="4454"/>
                  </a:cubicBezTo>
                  <a:cubicBezTo>
                    <a:pt x="1274" y="4454"/>
                    <a:pt x="1357" y="4371"/>
                    <a:pt x="1357" y="4287"/>
                  </a:cubicBezTo>
                  <a:lnTo>
                    <a:pt x="1357" y="4097"/>
                  </a:lnTo>
                  <a:cubicBezTo>
                    <a:pt x="1929" y="4025"/>
                    <a:pt x="2381" y="3585"/>
                    <a:pt x="2381" y="3085"/>
                  </a:cubicBezTo>
                  <a:cubicBezTo>
                    <a:pt x="2381" y="2573"/>
                    <a:pt x="1929" y="2144"/>
                    <a:pt x="1357" y="2073"/>
                  </a:cubicBezTo>
                  <a:lnTo>
                    <a:pt x="1357" y="692"/>
                  </a:lnTo>
                  <a:cubicBezTo>
                    <a:pt x="1750" y="751"/>
                    <a:pt x="2048" y="1025"/>
                    <a:pt x="2048" y="1370"/>
                  </a:cubicBezTo>
                  <a:cubicBezTo>
                    <a:pt x="2048" y="1465"/>
                    <a:pt x="2131" y="1537"/>
                    <a:pt x="2215" y="1537"/>
                  </a:cubicBezTo>
                  <a:cubicBezTo>
                    <a:pt x="2298" y="1537"/>
                    <a:pt x="2381" y="1465"/>
                    <a:pt x="2381" y="1370"/>
                  </a:cubicBezTo>
                  <a:cubicBezTo>
                    <a:pt x="2381" y="846"/>
                    <a:pt x="1929" y="418"/>
                    <a:pt x="1345" y="358"/>
                  </a:cubicBezTo>
                  <a:lnTo>
                    <a:pt x="1345" y="168"/>
                  </a:lnTo>
                  <a:cubicBezTo>
                    <a:pt x="1345" y="72"/>
                    <a:pt x="1274" y="1"/>
                    <a:pt x="1191" y="1"/>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36" name="Rechte verbindingslijn met pijl 35">
            <a:extLst>
              <a:ext uri="{FF2B5EF4-FFF2-40B4-BE49-F238E27FC236}">
                <a16:creationId xmlns:a16="http://schemas.microsoft.com/office/drawing/2014/main" id="{1EEFC423-A1FD-4C0E-1715-868685729792}"/>
              </a:ext>
            </a:extLst>
          </p:cNvPr>
          <p:cNvCxnSpPr>
            <a:cxnSpLocks/>
          </p:cNvCxnSpPr>
          <p:nvPr/>
        </p:nvCxnSpPr>
        <p:spPr>
          <a:xfrm>
            <a:off x="6136223" y="3213761"/>
            <a:ext cx="2854624" cy="1037512"/>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pic>
        <p:nvPicPr>
          <p:cNvPr id="1032" name="Picture 8" descr="Startpagina - Sport Gemeente Bonheiden">
            <a:extLst>
              <a:ext uri="{FF2B5EF4-FFF2-40B4-BE49-F238E27FC236}">
                <a16:creationId xmlns:a16="http://schemas.microsoft.com/office/drawing/2014/main" id="{3FAE5A19-D5E0-149C-BFF4-3BE7AF7226A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666569" y="2735186"/>
            <a:ext cx="2119966" cy="908557"/>
          </a:xfrm>
          <a:prstGeom prst="rect">
            <a:avLst/>
          </a:prstGeom>
          <a:noFill/>
          <a:extLst>
            <a:ext uri="{909E8E84-426E-40DD-AFC4-6F175D3DCCD1}">
              <a14:hiddenFill xmlns:a14="http://schemas.microsoft.com/office/drawing/2010/main">
                <a:solidFill>
                  <a:srgbClr val="FFFFFF"/>
                </a:solidFill>
              </a14:hiddenFill>
            </a:ext>
          </a:extLst>
        </p:spPr>
      </p:pic>
      <p:cxnSp>
        <p:nvCxnSpPr>
          <p:cNvPr id="39" name="Rechte verbindingslijn met pijl 38">
            <a:extLst>
              <a:ext uri="{FF2B5EF4-FFF2-40B4-BE49-F238E27FC236}">
                <a16:creationId xmlns:a16="http://schemas.microsoft.com/office/drawing/2014/main" id="{6259426C-7BE0-A22F-F07F-D48DA0142DD5}"/>
              </a:ext>
            </a:extLst>
          </p:cNvPr>
          <p:cNvCxnSpPr>
            <a:cxnSpLocks/>
          </p:cNvCxnSpPr>
          <p:nvPr/>
        </p:nvCxnSpPr>
        <p:spPr>
          <a:xfrm>
            <a:off x="6134937" y="3028241"/>
            <a:ext cx="3357979" cy="26427"/>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42" name="Titel 1">
            <a:extLst>
              <a:ext uri="{FF2B5EF4-FFF2-40B4-BE49-F238E27FC236}">
                <a16:creationId xmlns:a16="http://schemas.microsoft.com/office/drawing/2014/main" id="{EA760FA7-FD74-8B84-42F7-2FC4A5C09021}"/>
              </a:ext>
            </a:extLst>
          </p:cNvPr>
          <p:cNvSpPr txBox="1">
            <a:spLocks/>
          </p:cNvSpPr>
          <p:nvPr/>
        </p:nvSpPr>
        <p:spPr>
          <a:xfrm>
            <a:off x="6253144" y="344620"/>
            <a:ext cx="3085594" cy="1271491"/>
          </a:xfrm>
          <a:prstGeom prst="rect">
            <a:avLst/>
          </a:prstGeom>
        </p:spPr>
        <p:txBody>
          <a:bodyPr vert="horz" lIns="91440" tIns="45720" rIns="91440" bIns="45720" rtlCol="0" anchor="ctr">
            <a:normAutofit/>
          </a:bodyPr>
          <a:lst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lang="nl-BE" sz="3733" b="1" i="0" u="none" strike="noStrike" cap="none">
                <a:solidFill>
                  <a:srgbClr val="000000"/>
                </a:solidFill>
                <a:effectLst>
                  <a:outerShdw blurRad="38100" dist="38100" dir="2700000" algn="tl">
                    <a:srgbClr val="000000">
                      <a:alpha val="43137"/>
                    </a:srgbClr>
                  </a:outerShdw>
                </a:effectLst>
                <a:latin typeface="Nunito Light" pitchFamily="2" charset="0"/>
                <a:ea typeface="KaiTi" panose="020B0503020204020204" pitchFamily="49" charset="-122"/>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algn="ctr"/>
            <a:r>
              <a:rPr lang="nl-BE" sz="1800" kern="0"/>
              <a:t>Erkenningskader</a:t>
            </a:r>
          </a:p>
          <a:p>
            <a:pPr algn="ctr"/>
            <a:r>
              <a:rPr lang="nl-BE" sz="1400" b="0" kern="0">
                <a:effectLst/>
                <a:latin typeface="+mj-lt"/>
              </a:rPr>
              <a:t>Wie heeft er recht op (Vlaamse!) BOA-subsidies &amp; onder welke voorwaarden?</a:t>
            </a:r>
          </a:p>
        </p:txBody>
      </p:sp>
      <p:pic>
        <p:nvPicPr>
          <p:cNvPr id="7" name="Graphic 6" descr="Klaslokaal met effen opvulling">
            <a:extLst>
              <a:ext uri="{FF2B5EF4-FFF2-40B4-BE49-F238E27FC236}">
                <a16:creationId xmlns:a16="http://schemas.microsoft.com/office/drawing/2014/main" id="{39F58E2A-ADDF-E11D-27BE-8F72EEA4D94A}"/>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9349801" y="4180731"/>
            <a:ext cx="914400" cy="914400"/>
          </a:xfrm>
          <a:prstGeom prst="rect">
            <a:avLst/>
          </a:prstGeom>
        </p:spPr>
      </p:pic>
    </p:spTree>
    <p:extLst>
      <p:ext uri="{BB962C8B-B14F-4D97-AF65-F5344CB8AC3E}">
        <p14:creationId xmlns:p14="http://schemas.microsoft.com/office/powerpoint/2010/main" val="3202190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additive="base">
                                        <p:cTn id="7" dur="500" fill="hold"/>
                                        <p:tgtEl>
                                          <p:spTgt spid="42"/>
                                        </p:tgtEl>
                                        <p:attrNameLst>
                                          <p:attrName>ppt_x</p:attrName>
                                        </p:attrNameLst>
                                      </p:cBhvr>
                                      <p:tavLst>
                                        <p:tav tm="0">
                                          <p:val>
                                            <p:strVal val="#ppt_x"/>
                                          </p:val>
                                        </p:tav>
                                        <p:tav tm="100000">
                                          <p:val>
                                            <p:strVal val="#ppt_x"/>
                                          </p:val>
                                        </p:tav>
                                      </p:tavLst>
                                    </p:anim>
                                    <p:anim calcmode="lin" valueType="num">
                                      <p:cBhvr additive="base">
                                        <p:cTn id="8"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451"/>
        <p:cNvGrpSpPr/>
        <p:nvPr/>
      </p:nvGrpSpPr>
      <p:grpSpPr>
        <a:xfrm>
          <a:off x="0" y="0"/>
          <a:ext cx="0" cy="0"/>
          <a:chOff x="0" y="0"/>
          <a:chExt cx="0" cy="0"/>
        </a:xfrm>
      </p:grpSpPr>
      <p:sp>
        <p:nvSpPr>
          <p:cNvPr id="452" name="Google Shape;452;p45"/>
          <p:cNvSpPr/>
          <p:nvPr/>
        </p:nvSpPr>
        <p:spPr>
          <a:xfrm>
            <a:off x="6575552" y="455929"/>
            <a:ext cx="470000" cy="1272400"/>
          </a:xfrm>
          <a:prstGeom prst="rect">
            <a:avLst/>
          </a:prstGeom>
          <a:solidFill>
            <a:schemeClr val="accent1">
              <a:lumMod val="60000"/>
              <a:lumOff val="40000"/>
              <a:alpha val="58430"/>
            </a:schemeClr>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latin typeface="Nunito Sans"/>
              <a:cs typeface="Arial"/>
              <a:sym typeface="Arial"/>
            </a:endParaRPr>
          </a:p>
        </p:txBody>
      </p:sp>
      <p:sp>
        <p:nvSpPr>
          <p:cNvPr id="453" name="Google Shape;453;p45"/>
          <p:cNvSpPr/>
          <p:nvPr/>
        </p:nvSpPr>
        <p:spPr>
          <a:xfrm>
            <a:off x="2663952" y="455929"/>
            <a:ext cx="470000" cy="1272400"/>
          </a:xfrm>
          <a:prstGeom prst="rect">
            <a:avLst/>
          </a:prstGeom>
          <a:solidFill>
            <a:schemeClr val="accent1">
              <a:lumMod val="60000"/>
              <a:lumOff val="40000"/>
              <a:alpha val="58430"/>
            </a:schemeClr>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latin typeface="Nunito Sans"/>
              <a:cs typeface="Arial"/>
              <a:sym typeface="Arial"/>
            </a:endParaRPr>
          </a:p>
        </p:txBody>
      </p:sp>
      <p:sp>
        <p:nvSpPr>
          <p:cNvPr id="454" name="Google Shape;454;p45"/>
          <p:cNvSpPr/>
          <p:nvPr/>
        </p:nvSpPr>
        <p:spPr>
          <a:xfrm>
            <a:off x="4649403" y="4621529"/>
            <a:ext cx="470000" cy="1272400"/>
          </a:xfrm>
          <a:prstGeom prst="rect">
            <a:avLst/>
          </a:prstGeom>
          <a:solidFill>
            <a:schemeClr val="accent1">
              <a:lumMod val="60000"/>
              <a:lumOff val="40000"/>
              <a:alpha val="58430"/>
            </a:schemeClr>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latin typeface="Nunito Sans"/>
              <a:cs typeface="Arial"/>
              <a:sym typeface="Arial"/>
            </a:endParaRPr>
          </a:p>
        </p:txBody>
      </p:sp>
      <p:sp>
        <p:nvSpPr>
          <p:cNvPr id="456" name="Google Shape;456;p45"/>
          <p:cNvSpPr/>
          <p:nvPr/>
        </p:nvSpPr>
        <p:spPr>
          <a:xfrm>
            <a:off x="720852" y="4621529"/>
            <a:ext cx="470000" cy="1272400"/>
          </a:xfrm>
          <a:prstGeom prst="rect">
            <a:avLst/>
          </a:prstGeom>
          <a:solidFill>
            <a:schemeClr val="accent1">
              <a:lumMod val="60000"/>
              <a:lumOff val="40000"/>
              <a:alpha val="58430"/>
            </a:schemeClr>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latin typeface="Nunito Sans"/>
              <a:cs typeface="Arial"/>
              <a:sym typeface="Arial"/>
            </a:endParaRPr>
          </a:p>
        </p:txBody>
      </p:sp>
      <p:cxnSp>
        <p:nvCxnSpPr>
          <p:cNvPr id="457" name="Google Shape;457;p45"/>
          <p:cNvCxnSpPr/>
          <p:nvPr/>
        </p:nvCxnSpPr>
        <p:spPr>
          <a:xfrm rot="10800000">
            <a:off x="2812152" y="455929"/>
            <a:ext cx="0" cy="2794000"/>
          </a:xfrm>
          <a:prstGeom prst="straightConnector1">
            <a:avLst/>
          </a:prstGeom>
          <a:noFill/>
          <a:ln w="19050" cap="flat" cmpd="sng">
            <a:solidFill>
              <a:schemeClr val="accent1"/>
            </a:solidFill>
            <a:prstDash val="solid"/>
            <a:round/>
            <a:headEnd type="none" w="med" len="med"/>
            <a:tailEnd type="none" w="med" len="med"/>
          </a:ln>
        </p:spPr>
      </p:cxnSp>
      <p:cxnSp>
        <p:nvCxnSpPr>
          <p:cNvPr id="458" name="Google Shape;458;p45"/>
          <p:cNvCxnSpPr/>
          <p:nvPr/>
        </p:nvCxnSpPr>
        <p:spPr>
          <a:xfrm rot="10800000">
            <a:off x="6698352" y="455929"/>
            <a:ext cx="0" cy="2794000"/>
          </a:xfrm>
          <a:prstGeom prst="straightConnector1">
            <a:avLst/>
          </a:prstGeom>
          <a:noFill/>
          <a:ln w="19050" cap="flat" cmpd="sng">
            <a:solidFill>
              <a:schemeClr val="accent1"/>
            </a:solidFill>
            <a:prstDash val="solid"/>
            <a:round/>
            <a:headEnd type="none" w="med" len="med"/>
            <a:tailEnd type="none" w="med" len="med"/>
          </a:ln>
        </p:spPr>
      </p:cxnSp>
      <p:sp>
        <p:nvSpPr>
          <p:cNvPr id="460" name="Google Shape;460;p45"/>
          <p:cNvSpPr txBox="1"/>
          <p:nvPr/>
        </p:nvSpPr>
        <p:spPr>
          <a:xfrm>
            <a:off x="2834285" y="575045"/>
            <a:ext cx="3234528" cy="906000"/>
          </a:xfrm>
          <a:prstGeom prst="rect">
            <a:avLst/>
          </a:prstGeom>
          <a:noFill/>
          <a:ln>
            <a:noFill/>
          </a:ln>
        </p:spPr>
        <p:txBody>
          <a:bodyPr spcFirstLastPara="1" wrap="square" lIns="121900" tIns="121900" rIns="121900" bIns="121900" anchor="t" anchorCtr="0">
            <a:noAutofit/>
          </a:bodyPr>
          <a:lstStyle/>
          <a:p>
            <a:pPr marL="228594" indent="-228594" defTabSz="1219170">
              <a:buClr>
                <a:srgbClr val="000000"/>
              </a:buClr>
              <a:buFont typeface="Arial" panose="020B0604020202020204" pitchFamily="34" charset="0"/>
              <a:buChar char="•"/>
              <a:defRPr/>
            </a:pPr>
            <a:r>
              <a:rPr lang="nl-NL" sz="1600">
                <a:solidFill>
                  <a:srgbClr val="111128"/>
                </a:solidFill>
                <a:latin typeface="Nunito Sans"/>
                <a:ea typeface="Catamaran Light"/>
                <a:cs typeface="Catamaran Light"/>
                <a:sym typeface="Catamaran Light"/>
              </a:rPr>
              <a:t>Visiebepaling</a:t>
            </a:r>
          </a:p>
          <a:p>
            <a:pPr marL="228594" indent="-228594" defTabSz="1219170">
              <a:buClr>
                <a:srgbClr val="000000"/>
              </a:buClr>
              <a:buFont typeface="Arial" panose="020B0604020202020204" pitchFamily="34" charset="0"/>
              <a:buChar char="•"/>
              <a:defRPr/>
            </a:pPr>
            <a:r>
              <a:rPr lang="nl-NL" sz="1600">
                <a:solidFill>
                  <a:srgbClr val="111128"/>
                </a:solidFill>
                <a:latin typeface="Nunito Sans"/>
                <a:ea typeface="Catamaran Light"/>
                <a:cs typeface="Catamaran Light"/>
                <a:sym typeface="Catamaran Light"/>
              </a:rPr>
              <a:t>Bepalen toekomstig aanbod</a:t>
            </a:r>
          </a:p>
          <a:p>
            <a:pPr marL="228594" indent="-228594" defTabSz="1219170">
              <a:buClr>
                <a:srgbClr val="000000"/>
              </a:buClr>
              <a:buFont typeface="Arial" panose="020B0604020202020204" pitchFamily="34" charset="0"/>
              <a:buChar char="•"/>
              <a:defRPr/>
            </a:pPr>
            <a:r>
              <a:rPr lang="nl-NL" sz="1600" kern="0">
                <a:solidFill>
                  <a:srgbClr val="111128"/>
                </a:solidFill>
                <a:latin typeface="Nunito Sans"/>
                <a:ea typeface="Catamaran Light"/>
                <a:cs typeface="Catamaran Light"/>
                <a:sym typeface="Catamaran Light"/>
              </a:rPr>
              <a:t>Acties bepalen</a:t>
            </a:r>
          </a:p>
          <a:p>
            <a:pPr defTabSz="1219170">
              <a:buClr>
                <a:srgbClr val="000000"/>
              </a:buClr>
              <a:defRPr/>
            </a:pPr>
            <a:endParaRPr lang="nl-NL" sz="1600" kern="0">
              <a:solidFill>
                <a:srgbClr val="111128"/>
              </a:solidFill>
              <a:latin typeface="Nunito Sans"/>
              <a:ea typeface="Catamaran Light"/>
              <a:cs typeface="Catamaran Light"/>
              <a:sym typeface="Catamaran Light"/>
            </a:endParaRPr>
          </a:p>
        </p:txBody>
      </p:sp>
      <p:sp>
        <p:nvSpPr>
          <p:cNvPr id="461" name="Google Shape;461;p45"/>
          <p:cNvSpPr txBox="1"/>
          <p:nvPr/>
        </p:nvSpPr>
        <p:spPr>
          <a:xfrm>
            <a:off x="2834286" y="140685"/>
            <a:ext cx="2969532" cy="597200"/>
          </a:xfrm>
          <a:prstGeom prst="rect">
            <a:avLst/>
          </a:prstGeom>
          <a:noFill/>
          <a:ln>
            <a:noFill/>
          </a:ln>
        </p:spPr>
        <p:txBody>
          <a:bodyPr spcFirstLastPara="1" wrap="square" lIns="121900" tIns="121900" rIns="121900" bIns="121900" anchor="t" anchorCtr="0">
            <a:noAutofit/>
          </a:bodyPr>
          <a:lstStyle/>
          <a:p>
            <a:pPr defTabSz="1219170">
              <a:buClr>
                <a:srgbClr val="000000"/>
              </a:buClr>
              <a:defRPr/>
            </a:pPr>
            <a:r>
              <a:rPr lang="nl-BE" sz="2400" b="1" kern="0">
                <a:solidFill>
                  <a:srgbClr val="111128"/>
                </a:solidFill>
                <a:latin typeface="Nunito Sans"/>
                <a:cs typeface="Arial"/>
                <a:sym typeface="Arial"/>
              </a:rPr>
              <a:t>ACTIES</a:t>
            </a:r>
            <a:endParaRPr sz="2400" b="1" kern="0">
              <a:solidFill>
                <a:srgbClr val="111128"/>
              </a:solidFill>
              <a:latin typeface="Nunito Sans"/>
              <a:cs typeface="Arial"/>
              <a:sym typeface="Livvic"/>
            </a:endParaRPr>
          </a:p>
        </p:txBody>
      </p:sp>
      <p:sp>
        <p:nvSpPr>
          <p:cNvPr id="463" name="Google Shape;463;p45"/>
          <p:cNvSpPr/>
          <p:nvPr/>
        </p:nvSpPr>
        <p:spPr>
          <a:xfrm>
            <a:off x="720852" y="3025531"/>
            <a:ext cx="296400" cy="296400"/>
          </a:xfrm>
          <a:prstGeom prst="diamond">
            <a:avLst/>
          </a:prstGeom>
          <a:solidFill>
            <a:schemeClr val="accent1"/>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latin typeface="Nunito Sans"/>
              <a:cs typeface="Arial"/>
              <a:sym typeface="Arial"/>
            </a:endParaRPr>
          </a:p>
        </p:txBody>
      </p:sp>
      <p:sp>
        <p:nvSpPr>
          <p:cNvPr id="464" name="Google Shape;464;p45"/>
          <p:cNvSpPr/>
          <p:nvPr/>
        </p:nvSpPr>
        <p:spPr>
          <a:xfrm>
            <a:off x="4648005" y="3025531"/>
            <a:ext cx="296400" cy="296400"/>
          </a:xfrm>
          <a:prstGeom prst="diamond">
            <a:avLst/>
          </a:prstGeom>
          <a:solidFill>
            <a:schemeClr val="accent1"/>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latin typeface="Nunito Sans"/>
              <a:cs typeface="Arial"/>
              <a:sym typeface="Arial"/>
            </a:endParaRPr>
          </a:p>
        </p:txBody>
      </p:sp>
      <p:sp>
        <p:nvSpPr>
          <p:cNvPr id="466" name="Google Shape;466;p45"/>
          <p:cNvSpPr/>
          <p:nvPr/>
        </p:nvSpPr>
        <p:spPr>
          <a:xfrm>
            <a:off x="2661540" y="3025531"/>
            <a:ext cx="296400" cy="296400"/>
          </a:xfrm>
          <a:prstGeom prst="diamond">
            <a:avLst/>
          </a:prstGeom>
          <a:solidFill>
            <a:schemeClr val="accent1"/>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latin typeface="Nunito Sans"/>
              <a:cs typeface="Arial"/>
              <a:sym typeface="Arial"/>
            </a:endParaRPr>
          </a:p>
        </p:txBody>
      </p:sp>
      <p:sp>
        <p:nvSpPr>
          <p:cNvPr id="467" name="Google Shape;467;p45"/>
          <p:cNvSpPr/>
          <p:nvPr/>
        </p:nvSpPr>
        <p:spPr>
          <a:xfrm>
            <a:off x="6543515" y="3025531"/>
            <a:ext cx="296400" cy="296400"/>
          </a:xfrm>
          <a:prstGeom prst="diamond">
            <a:avLst/>
          </a:prstGeom>
          <a:solidFill>
            <a:schemeClr val="accent1"/>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latin typeface="Nunito Sans"/>
              <a:cs typeface="Arial"/>
              <a:sym typeface="Arial"/>
            </a:endParaRPr>
          </a:p>
        </p:txBody>
      </p:sp>
      <p:cxnSp>
        <p:nvCxnSpPr>
          <p:cNvPr id="468" name="Google Shape;468;p45"/>
          <p:cNvCxnSpPr/>
          <p:nvPr/>
        </p:nvCxnSpPr>
        <p:spPr>
          <a:xfrm>
            <a:off x="1165901" y="3173714"/>
            <a:ext cx="1317600" cy="0"/>
          </a:xfrm>
          <a:prstGeom prst="straightConnector1">
            <a:avLst/>
          </a:prstGeom>
          <a:noFill/>
          <a:ln w="19050" cap="flat" cmpd="sng">
            <a:solidFill>
              <a:schemeClr val="dk1"/>
            </a:solidFill>
            <a:prstDash val="solid"/>
            <a:round/>
            <a:headEnd type="none" w="med" len="med"/>
            <a:tailEnd type="none" w="med" len="med"/>
          </a:ln>
        </p:spPr>
      </p:cxnSp>
      <p:cxnSp>
        <p:nvCxnSpPr>
          <p:cNvPr id="469" name="Google Shape;469;p45"/>
          <p:cNvCxnSpPr/>
          <p:nvPr/>
        </p:nvCxnSpPr>
        <p:spPr>
          <a:xfrm>
            <a:off x="3136049" y="3173714"/>
            <a:ext cx="1317600" cy="0"/>
          </a:xfrm>
          <a:prstGeom prst="straightConnector1">
            <a:avLst/>
          </a:prstGeom>
          <a:noFill/>
          <a:ln w="19050" cap="flat" cmpd="sng">
            <a:solidFill>
              <a:schemeClr val="dk1"/>
            </a:solidFill>
            <a:prstDash val="solid"/>
            <a:round/>
            <a:headEnd type="none" w="med" len="med"/>
            <a:tailEnd type="none" w="med" len="med"/>
          </a:ln>
        </p:spPr>
      </p:cxnSp>
      <p:cxnSp>
        <p:nvCxnSpPr>
          <p:cNvPr id="470" name="Google Shape;470;p45"/>
          <p:cNvCxnSpPr/>
          <p:nvPr/>
        </p:nvCxnSpPr>
        <p:spPr>
          <a:xfrm>
            <a:off x="5106249" y="3173714"/>
            <a:ext cx="1317600" cy="0"/>
          </a:xfrm>
          <a:prstGeom prst="straightConnector1">
            <a:avLst/>
          </a:prstGeom>
          <a:noFill/>
          <a:ln w="19050" cap="flat" cmpd="sng">
            <a:solidFill>
              <a:schemeClr val="dk1"/>
            </a:solidFill>
            <a:prstDash val="solid"/>
            <a:round/>
            <a:headEnd type="none" w="med" len="med"/>
            <a:tailEnd type="none" w="med" len="med"/>
          </a:ln>
        </p:spPr>
      </p:cxnSp>
      <p:sp>
        <p:nvSpPr>
          <p:cNvPr id="472" name="Google Shape;472;p45"/>
          <p:cNvSpPr txBox="1"/>
          <p:nvPr/>
        </p:nvSpPr>
        <p:spPr>
          <a:xfrm>
            <a:off x="6687365" y="621021"/>
            <a:ext cx="4207499" cy="906000"/>
          </a:xfrm>
          <a:prstGeom prst="rect">
            <a:avLst/>
          </a:prstGeom>
          <a:noFill/>
          <a:ln>
            <a:noFill/>
          </a:ln>
        </p:spPr>
        <p:txBody>
          <a:bodyPr spcFirstLastPara="1" wrap="square" lIns="121900" tIns="121900" rIns="121900" bIns="121900" anchor="t" anchorCtr="0">
            <a:noAutofit/>
          </a:bodyPr>
          <a:lstStyle/>
          <a:p>
            <a:pPr marL="228594" indent="-228594">
              <a:buFont typeface="Arial" panose="020B0604020202020204" pitchFamily="34" charset="0"/>
              <a:buChar char="•"/>
              <a:defRPr/>
            </a:pPr>
            <a:r>
              <a:rPr lang="nl-NL" sz="1600">
                <a:solidFill>
                  <a:srgbClr val="111128"/>
                </a:solidFill>
                <a:latin typeface="Nunito Sans"/>
                <a:ea typeface="Catamaran Light"/>
                <a:cs typeface="Catamaran Light"/>
                <a:sym typeface="Catamaran Light"/>
              </a:rPr>
              <a:t>Categorieën bepalen</a:t>
            </a:r>
          </a:p>
          <a:p>
            <a:pPr marL="228594" indent="-228594">
              <a:buFont typeface="Arial" panose="020B0604020202020204" pitchFamily="34" charset="0"/>
              <a:buChar char="•"/>
              <a:defRPr/>
            </a:pPr>
            <a:r>
              <a:rPr lang="nl-NL" sz="1600">
                <a:solidFill>
                  <a:srgbClr val="111128"/>
                </a:solidFill>
                <a:latin typeface="Nunito Sans"/>
                <a:ea typeface="Catamaran Light"/>
                <a:cs typeface="Catamaran Light"/>
                <a:sym typeface="Catamaran Light"/>
              </a:rPr>
              <a:t>Kwaliteitsvoorwaarden bepalen</a:t>
            </a:r>
          </a:p>
        </p:txBody>
      </p:sp>
      <p:sp>
        <p:nvSpPr>
          <p:cNvPr id="473" name="Google Shape;473;p45"/>
          <p:cNvSpPr txBox="1"/>
          <p:nvPr/>
        </p:nvSpPr>
        <p:spPr>
          <a:xfrm>
            <a:off x="6757220" y="200319"/>
            <a:ext cx="3415091" cy="597200"/>
          </a:xfrm>
          <a:prstGeom prst="rect">
            <a:avLst/>
          </a:prstGeom>
          <a:noFill/>
          <a:ln>
            <a:noFill/>
          </a:ln>
        </p:spPr>
        <p:txBody>
          <a:bodyPr spcFirstLastPara="1" wrap="square" lIns="121900" tIns="121900" rIns="121900" bIns="121900" anchor="t" anchorCtr="0">
            <a:noAutofit/>
          </a:bodyPr>
          <a:lstStyle/>
          <a:p>
            <a:pPr defTabSz="1219170">
              <a:buClr>
                <a:srgbClr val="000000"/>
              </a:buClr>
              <a:defRPr/>
            </a:pPr>
            <a:r>
              <a:rPr lang="nl-BE" sz="2400" b="1" kern="0">
                <a:solidFill>
                  <a:srgbClr val="111128"/>
                </a:solidFill>
                <a:latin typeface="Nunito Sans"/>
                <a:ea typeface="Livvic"/>
                <a:cs typeface="Livvic"/>
                <a:sym typeface="Livvic"/>
              </a:rPr>
              <a:t>ERKENNINGSKADER  </a:t>
            </a:r>
          </a:p>
        </p:txBody>
      </p:sp>
      <p:cxnSp>
        <p:nvCxnSpPr>
          <p:cNvPr id="474" name="Google Shape;474;p45"/>
          <p:cNvCxnSpPr/>
          <p:nvPr/>
        </p:nvCxnSpPr>
        <p:spPr>
          <a:xfrm rot="10800000">
            <a:off x="4780652" y="3187129"/>
            <a:ext cx="0" cy="2704400"/>
          </a:xfrm>
          <a:prstGeom prst="straightConnector1">
            <a:avLst/>
          </a:prstGeom>
          <a:noFill/>
          <a:ln w="19050" cap="flat" cmpd="sng">
            <a:solidFill>
              <a:schemeClr val="accent1"/>
            </a:solidFill>
            <a:prstDash val="solid"/>
            <a:round/>
            <a:headEnd type="none" w="med" len="med"/>
            <a:tailEnd type="none" w="med" len="med"/>
          </a:ln>
        </p:spPr>
      </p:cxnSp>
      <p:sp>
        <p:nvSpPr>
          <p:cNvPr id="475" name="Google Shape;475;p45"/>
          <p:cNvSpPr txBox="1"/>
          <p:nvPr/>
        </p:nvSpPr>
        <p:spPr>
          <a:xfrm>
            <a:off x="4831211" y="4751937"/>
            <a:ext cx="3319688" cy="854800"/>
          </a:xfrm>
          <a:prstGeom prst="rect">
            <a:avLst/>
          </a:prstGeom>
          <a:noFill/>
          <a:ln>
            <a:noFill/>
          </a:ln>
        </p:spPr>
        <p:txBody>
          <a:bodyPr spcFirstLastPara="1" wrap="square" lIns="121900" tIns="121900" rIns="121900" bIns="121900" anchor="t" anchorCtr="0">
            <a:noAutofit/>
          </a:bodyPr>
          <a:lstStyle/>
          <a:p>
            <a:pPr marL="228594" indent="-228594" defTabSz="1219170">
              <a:buClr>
                <a:srgbClr val="000000"/>
              </a:buClr>
              <a:buFont typeface="Arial" panose="020B0604020202020204" pitchFamily="34" charset="0"/>
              <a:buChar char="•"/>
              <a:defRPr/>
            </a:pPr>
            <a:r>
              <a:rPr lang="nl-NL" sz="1600" kern="0">
                <a:solidFill>
                  <a:srgbClr val="111128"/>
                </a:solidFill>
                <a:latin typeface="Nunito Sans"/>
                <a:ea typeface="Catamaran Light"/>
                <a:cs typeface="Catamaran Light"/>
                <a:sym typeface="Catamaran Light"/>
              </a:rPr>
              <a:t>In kaart brengen stakeholders</a:t>
            </a:r>
          </a:p>
          <a:p>
            <a:pPr marL="228594" indent="-228594" defTabSz="1219170">
              <a:buClr>
                <a:srgbClr val="000000"/>
              </a:buClr>
              <a:buFont typeface="Arial" panose="020B0604020202020204" pitchFamily="34" charset="0"/>
              <a:buChar char="•"/>
              <a:defRPr/>
            </a:pPr>
            <a:r>
              <a:rPr lang="nl-NL" sz="1600" kern="0">
                <a:solidFill>
                  <a:srgbClr val="111128"/>
                </a:solidFill>
                <a:latin typeface="Nunito Sans"/>
                <a:ea typeface="Catamaran Light"/>
                <a:cs typeface="Catamaran Light"/>
                <a:sym typeface="Catamaran Light"/>
              </a:rPr>
              <a:t>Rol bepalen </a:t>
            </a:r>
          </a:p>
          <a:p>
            <a:pPr marL="228594" indent="-228594" defTabSz="1219170">
              <a:buClr>
                <a:srgbClr val="000000"/>
              </a:buClr>
              <a:buFont typeface="Arial" panose="020B0604020202020204" pitchFamily="34" charset="0"/>
              <a:buChar char="•"/>
              <a:defRPr/>
            </a:pPr>
            <a:r>
              <a:rPr lang="nl-NL" sz="1600" kern="0">
                <a:solidFill>
                  <a:srgbClr val="111128"/>
                </a:solidFill>
                <a:latin typeface="Nunito Sans"/>
                <a:ea typeface="Catamaran Light"/>
                <a:cs typeface="Catamaran Light"/>
                <a:sym typeface="Catamaran Light"/>
              </a:rPr>
              <a:t>Oprichting</a:t>
            </a:r>
          </a:p>
          <a:p>
            <a:pPr marL="228594" indent="-228594" defTabSz="1219170">
              <a:buClr>
                <a:srgbClr val="000000"/>
              </a:buClr>
              <a:buFont typeface="Arial" panose="020B0604020202020204" pitchFamily="34" charset="0"/>
              <a:buChar char="•"/>
              <a:defRPr/>
            </a:pPr>
            <a:endParaRPr lang="en" sz="1600" kern="0">
              <a:solidFill>
                <a:srgbClr val="111128"/>
              </a:solidFill>
              <a:latin typeface="Nunito Sans"/>
              <a:ea typeface="Catamaran Light"/>
              <a:cs typeface="Catamaran Light"/>
              <a:sym typeface="Catamaran Light"/>
            </a:endParaRPr>
          </a:p>
        </p:txBody>
      </p:sp>
      <p:sp>
        <p:nvSpPr>
          <p:cNvPr id="476" name="Google Shape;476;p45"/>
          <p:cNvSpPr txBox="1"/>
          <p:nvPr/>
        </p:nvSpPr>
        <p:spPr>
          <a:xfrm>
            <a:off x="4863396" y="4340039"/>
            <a:ext cx="6031468" cy="563600"/>
          </a:xfrm>
          <a:prstGeom prst="rect">
            <a:avLst/>
          </a:prstGeom>
          <a:noFill/>
          <a:ln>
            <a:noFill/>
          </a:ln>
        </p:spPr>
        <p:txBody>
          <a:bodyPr spcFirstLastPara="1" wrap="square" lIns="121900" tIns="121900" rIns="121900" bIns="121900" anchor="t" anchorCtr="0">
            <a:noAutofit/>
          </a:bodyPr>
          <a:lstStyle/>
          <a:p>
            <a:pPr defTabSz="1219170">
              <a:buClr>
                <a:srgbClr val="000000"/>
              </a:buClr>
              <a:defRPr/>
            </a:pPr>
            <a:r>
              <a:rPr lang="nl-BE" sz="2400" b="1" kern="0">
                <a:solidFill>
                  <a:srgbClr val="111128"/>
                </a:solidFill>
                <a:latin typeface="Nunito Sans"/>
                <a:ea typeface="Livvic"/>
                <a:cs typeface="Livvic"/>
                <a:sym typeface="Livvic"/>
              </a:rPr>
              <a:t>LOKAAL SAMENWERKINGSVERBAND</a:t>
            </a:r>
          </a:p>
        </p:txBody>
      </p:sp>
      <p:cxnSp>
        <p:nvCxnSpPr>
          <p:cNvPr id="477" name="Google Shape;477;p45"/>
          <p:cNvCxnSpPr/>
          <p:nvPr/>
        </p:nvCxnSpPr>
        <p:spPr>
          <a:xfrm rot="10800000">
            <a:off x="856352" y="3187129"/>
            <a:ext cx="0" cy="2704400"/>
          </a:xfrm>
          <a:prstGeom prst="straightConnector1">
            <a:avLst/>
          </a:prstGeom>
          <a:noFill/>
          <a:ln w="19050" cap="flat" cmpd="sng">
            <a:solidFill>
              <a:schemeClr val="accent1"/>
            </a:solidFill>
            <a:prstDash val="solid"/>
            <a:round/>
            <a:headEnd type="none" w="med" len="med"/>
            <a:tailEnd type="none" w="med" len="med"/>
          </a:ln>
        </p:spPr>
      </p:cxnSp>
      <p:sp>
        <p:nvSpPr>
          <p:cNvPr id="478" name="Google Shape;478;p45"/>
          <p:cNvSpPr txBox="1"/>
          <p:nvPr/>
        </p:nvSpPr>
        <p:spPr>
          <a:xfrm>
            <a:off x="878169" y="4814939"/>
            <a:ext cx="3192568" cy="854800"/>
          </a:xfrm>
          <a:prstGeom prst="rect">
            <a:avLst/>
          </a:prstGeom>
          <a:noFill/>
          <a:ln>
            <a:noFill/>
          </a:ln>
        </p:spPr>
        <p:txBody>
          <a:bodyPr spcFirstLastPara="1" wrap="square" lIns="121900" tIns="121900" rIns="121900" bIns="121900" anchor="t" anchorCtr="0">
            <a:noAutofit/>
          </a:bodyPr>
          <a:lstStyle/>
          <a:p>
            <a:pPr marL="228594" indent="-228594" defTabSz="1219170">
              <a:buClr>
                <a:srgbClr val="000000"/>
              </a:buClr>
              <a:buFont typeface="Arial" panose="020B0604020202020204" pitchFamily="34" charset="0"/>
              <a:buChar char="•"/>
              <a:defRPr/>
            </a:pPr>
            <a:r>
              <a:rPr lang="nl-NL" sz="1600" kern="0">
                <a:solidFill>
                  <a:srgbClr val="111128"/>
                </a:solidFill>
                <a:latin typeface="Nunito Sans"/>
                <a:cs typeface="Catamaran Light"/>
                <a:sym typeface="Catamaran Light"/>
              </a:rPr>
              <a:t>Analyse huidige aanbod</a:t>
            </a:r>
          </a:p>
          <a:p>
            <a:pPr marL="228594" indent="-228594" defTabSz="1219170">
              <a:buClr>
                <a:srgbClr val="000000"/>
              </a:buClr>
              <a:buFont typeface="Arial" panose="020B0604020202020204" pitchFamily="34" charset="0"/>
              <a:buChar char="•"/>
              <a:defRPr/>
            </a:pPr>
            <a:r>
              <a:rPr lang="nl-NL" sz="1600" kern="0">
                <a:solidFill>
                  <a:srgbClr val="111128"/>
                </a:solidFill>
                <a:latin typeface="Nunito Sans"/>
                <a:cs typeface="Catamaran Light"/>
                <a:sym typeface="Catamaran Light"/>
              </a:rPr>
              <a:t>Noden bepalen</a:t>
            </a:r>
          </a:p>
          <a:p>
            <a:pPr defTabSz="1219170">
              <a:buClr>
                <a:srgbClr val="000000"/>
              </a:buClr>
              <a:defRPr/>
            </a:pPr>
            <a:endParaRPr lang="nl-NL" sz="1600" kern="0">
              <a:solidFill>
                <a:srgbClr val="111128"/>
              </a:solidFill>
              <a:latin typeface="Nunito Sans"/>
              <a:cs typeface="Catamaran Light"/>
              <a:sym typeface="Catamaran Light"/>
            </a:endParaRPr>
          </a:p>
          <a:p>
            <a:pPr defTabSz="1219170">
              <a:buClr>
                <a:srgbClr val="000000"/>
              </a:buClr>
              <a:defRPr/>
            </a:pPr>
            <a:endParaRPr lang="nl-BE" sz="1600" kern="0">
              <a:solidFill>
                <a:srgbClr val="111128"/>
              </a:solidFill>
              <a:latin typeface="Nunito Sans"/>
              <a:cs typeface="Catamaran Light"/>
              <a:sym typeface="Catamaran Light"/>
            </a:endParaRPr>
          </a:p>
        </p:txBody>
      </p:sp>
      <p:sp>
        <p:nvSpPr>
          <p:cNvPr id="479" name="Google Shape;479;p45"/>
          <p:cNvSpPr txBox="1"/>
          <p:nvPr/>
        </p:nvSpPr>
        <p:spPr>
          <a:xfrm>
            <a:off x="756328" y="4308948"/>
            <a:ext cx="3197821" cy="563600"/>
          </a:xfrm>
          <a:prstGeom prst="rect">
            <a:avLst/>
          </a:prstGeom>
          <a:noFill/>
          <a:ln>
            <a:noFill/>
          </a:ln>
        </p:spPr>
        <p:txBody>
          <a:bodyPr spcFirstLastPara="1" wrap="square" lIns="121900" tIns="121900" rIns="121900" bIns="121900" anchor="t" anchorCtr="0">
            <a:noAutofit/>
          </a:bodyPr>
          <a:lstStyle/>
          <a:p>
            <a:pPr defTabSz="1219170">
              <a:buClr>
                <a:srgbClr val="000000"/>
              </a:buClr>
              <a:defRPr/>
            </a:pPr>
            <a:r>
              <a:rPr lang="en" sz="2400" b="1" kern="0">
                <a:solidFill>
                  <a:srgbClr val="111128"/>
                </a:solidFill>
                <a:latin typeface="Nunito Sans"/>
                <a:ea typeface="Livvic"/>
                <a:cs typeface="Livvic"/>
                <a:sym typeface="Livvic"/>
              </a:rPr>
              <a:t>ANALYSE</a:t>
            </a:r>
            <a:endParaRPr sz="2400" b="1" kern="0">
              <a:solidFill>
                <a:srgbClr val="111128"/>
              </a:solidFill>
              <a:latin typeface="Nunito Sans"/>
              <a:ea typeface="Livvic"/>
              <a:cs typeface="Livvic"/>
              <a:sym typeface="Livvic"/>
            </a:endParaRPr>
          </a:p>
        </p:txBody>
      </p:sp>
      <p:sp>
        <p:nvSpPr>
          <p:cNvPr id="10" name="Titel 2">
            <a:extLst>
              <a:ext uri="{FF2B5EF4-FFF2-40B4-BE49-F238E27FC236}">
                <a16:creationId xmlns:a16="http://schemas.microsoft.com/office/drawing/2014/main" id="{AE9F39D1-F13F-701F-0B50-7F0A4B8928C7}"/>
              </a:ext>
            </a:extLst>
          </p:cNvPr>
          <p:cNvSpPr txBox="1">
            <a:spLocks/>
          </p:cNvSpPr>
          <p:nvPr/>
        </p:nvSpPr>
        <p:spPr>
          <a:xfrm>
            <a:off x="251973" y="6142952"/>
            <a:ext cx="10873740" cy="1680205"/>
          </a:xfrm>
          <a:prstGeom prst="rect">
            <a:avLst/>
          </a:prstGeom>
        </p:spPr>
        <p:txBody>
          <a:bodyPr spcFirstLastPara="1" vert="horz" wrap="square" lIns="91425" tIns="91425" rIns="91425" bIns="91425" rtlCol="0" anchor="t" anchorCtr="0">
            <a:noAutofit/>
          </a:bodyPr>
          <a:lstStyle>
            <a:defPPr>
              <a:defRPr lang="nl-NL"/>
            </a:defPPr>
            <a:lvl1pPr lvl="0" algn="l" defTabSz="914400" rtl="0" eaLnBrk="1" latinLnBrk="0" hangingPunct="1">
              <a:lnSpc>
                <a:spcPct val="80000"/>
              </a:lnSpc>
              <a:spcBef>
                <a:spcPts val="0"/>
              </a:spcBef>
              <a:spcAft>
                <a:spcPts val="0"/>
              </a:spcAft>
              <a:buSzPts val="2400"/>
              <a:buNone/>
              <a:defRPr lang="nl-NL" sz="3200" b="1" i="0" kern="1200" spc="100" baseline="0">
                <a:solidFill>
                  <a:schemeClr val="bg1"/>
                </a:solidFill>
                <a:latin typeface="+mj-lt"/>
                <a:ea typeface="+mj-ea"/>
                <a:cs typeface="+mj-cs"/>
              </a:defRPr>
            </a:lvl1pPr>
            <a:lvl2pPr lvl="1" rtl="0" eaLnBrk="1" hangingPunct="1">
              <a:spcBef>
                <a:spcPts val="0"/>
              </a:spcBef>
              <a:spcAft>
                <a:spcPts val="0"/>
              </a:spcAft>
              <a:buSzPts val="3000"/>
              <a:buNone/>
              <a:defRPr lang="nl-NL" sz="4000">
                <a:solidFill>
                  <a:schemeClr val="tx2"/>
                </a:solidFill>
              </a:defRPr>
            </a:lvl2pPr>
            <a:lvl3pPr lvl="2" rtl="0" eaLnBrk="1" hangingPunct="1">
              <a:spcBef>
                <a:spcPts val="0"/>
              </a:spcBef>
              <a:spcAft>
                <a:spcPts val="0"/>
              </a:spcAft>
              <a:buSzPts val="3000"/>
              <a:buNone/>
              <a:defRPr lang="nl-NL" sz="4000">
                <a:solidFill>
                  <a:schemeClr val="tx2"/>
                </a:solidFill>
              </a:defRPr>
            </a:lvl3pPr>
            <a:lvl4pPr lvl="3" rtl="0" eaLnBrk="1" hangingPunct="1">
              <a:spcBef>
                <a:spcPts val="0"/>
              </a:spcBef>
              <a:spcAft>
                <a:spcPts val="0"/>
              </a:spcAft>
              <a:buSzPts val="3000"/>
              <a:buNone/>
              <a:defRPr lang="nl-NL" sz="4000">
                <a:solidFill>
                  <a:schemeClr val="tx2"/>
                </a:solidFill>
              </a:defRPr>
            </a:lvl4pPr>
            <a:lvl5pPr lvl="4" rtl="0" eaLnBrk="1" hangingPunct="1">
              <a:spcBef>
                <a:spcPts val="0"/>
              </a:spcBef>
              <a:spcAft>
                <a:spcPts val="0"/>
              </a:spcAft>
              <a:buSzPts val="3000"/>
              <a:buNone/>
              <a:defRPr lang="nl-NL" sz="4000">
                <a:solidFill>
                  <a:schemeClr val="tx2"/>
                </a:solidFill>
              </a:defRPr>
            </a:lvl5pPr>
            <a:lvl6pPr lvl="5" rtl="0" eaLnBrk="1" hangingPunct="1">
              <a:spcBef>
                <a:spcPts val="0"/>
              </a:spcBef>
              <a:spcAft>
                <a:spcPts val="0"/>
              </a:spcAft>
              <a:buSzPts val="3000"/>
              <a:buNone/>
              <a:defRPr lang="nl-NL" sz="4000">
                <a:solidFill>
                  <a:schemeClr val="tx2"/>
                </a:solidFill>
              </a:defRPr>
            </a:lvl6pPr>
            <a:lvl7pPr lvl="6" rtl="0" eaLnBrk="1" hangingPunct="1">
              <a:spcBef>
                <a:spcPts val="0"/>
              </a:spcBef>
              <a:spcAft>
                <a:spcPts val="0"/>
              </a:spcAft>
              <a:buSzPts val="3000"/>
              <a:buNone/>
              <a:defRPr lang="nl-NL" sz="4000">
                <a:solidFill>
                  <a:schemeClr val="tx2"/>
                </a:solidFill>
              </a:defRPr>
            </a:lvl7pPr>
            <a:lvl8pPr lvl="7" rtl="0" eaLnBrk="1" hangingPunct="1">
              <a:spcBef>
                <a:spcPts val="0"/>
              </a:spcBef>
              <a:spcAft>
                <a:spcPts val="0"/>
              </a:spcAft>
              <a:buSzPts val="3000"/>
              <a:buNone/>
              <a:defRPr lang="nl-NL" sz="4000">
                <a:solidFill>
                  <a:schemeClr val="tx2"/>
                </a:solidFill>
              </a:defRPr>
            </a:lvl8pPr>
            <a:lvl9pPr lvl="8" rtl="0" eaLnBrk="1" hangingPunct="1">
              <a:spcBef>
                <a:spcPts val="0"/>
              </a:spcBef>
              <a:spcAft>
                <a:spcPts val="0"/>
              </a:spcAft>
              <a:buSzPts val="3000"/>
              <a:buNone/>
              <a:defRPr lang="nl-NL" sz="4000">
                <a:solidFill>
                  <a:schemeClr val="tx2"/>
                </a:solidFill>
              </a:defRPr>
            </a:lvl9pPr>
          </a:lstStyle>
          <a:p>
            <a:r>
              <a:rPr lang="nl-NL" sz="3000"/>
              <a:t>Vertaling van het BOA decreet naar de praktijk - tijdspad</a:t>
            </a:r>
          </a:p>
        </p:txBody>
      </p:sp>
      <p:sp>
        <p:nvSpPr>
          <p:cNvPr id="11" name="Ovaal 10">
            <a:extLst>
              <a:ext uri="{FF2B5EF4-FFF2-40B4-BE49-F238E27FC236}">
                <a16:creationId xmlns:a16="http://schemas.microsoft.com/office/drawing/2014/main" id="{260B6B9D-C54C-F980-9428-5DC0D7FE1311}"/>
              </a:ext>
            </a:extLst>
          </p:cNvPr>
          <p:cNvSpPr/>
          <p:nvPr/>
        </p:nvSpPr>
        <p:spPr>
          <a:xfrm>
            <a:off x="329308" y="3801096"/>
            <a:ext cx="3339612" cy="2269855"/>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Tree>
    <p:extLst>
      <p:ext uri="{BB962C8B-B14F-4D97-AF65-F5344CB8AC3E}">
        <p14:creationId xmlns:p14="http://schemas.microsoft.com/office/powerpoint/2010/main" val="11417717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3A6B7D-88CF-47AB-E4D9-048A61F8D087}"/>
            </a:ext>
          </a:extLst>
        </p:cNvPr>
        <p:cNvGrpSpPr/>
        <p:nvPr/>
      </p:nvGrpSpPr>
      <p:grpSpPr>
        <a:xfrm>
          <a:off x="0" y="0"/>
          <a:ext cx="0" cy="0"/>
          <a:chOff x="0" y="0"/>
          <a:chExt cx="0" cy="0"/>
        </a:xfrm>
      </p:grpSpPr>
      <p:sp>
        <p:nvSpPr>
          <p:cNvPr id="3" name="Titel 2">
            <a:extLst>
              <a:ext uri="{FF2B5EF4-FFF2-40B4-BE49-F238E27FC236}">
                <a16:creationId xmlns:a16="http://schemas.microsoft.com/office/drawing/2014/main" id="{7F2471F2-E6F9-16F2-82D9-6270FA9BE41C}"/>
              </a:ext>
            </a:extLst>
          </p:cNvPr>
          <p:cNvSpPr>
            <a:spLocks noGrp="1"/>
          </p:cNvSpPr>
          <p:nvPr>
            <p:ph type="title"/>
          </p:nvPr>
        </p:nvSpPr>
        <p:spPr>
          <a:xfrm>
            <a:off x="594360" y="102875"/>
            <a:ext cx="10873740" cy="1680205"/>
          </a:xfrm>
        </p:spPr>
        <p:txBody>
          <a:bodyPr rtlCol="0"/>
          <a:lstStyle>
            <a:defPPr>
              <a:defRPr lang="nl-NL"/>
            </a:defPPr>
          </a:lstStyle>
          <a:p>
            <a:pPr rtl="0"/>
            <a:r>
              <a:rPr lang="nl-NL"/>
              <a:t>Vertaling van het BOA decreet naar de praktijk - Analyse </a:t>
            </a:r>
          </a:p>
        </p:txBody>
      </p:sp>
      <p:grpSp>
        <p:nvGrpSpPr>
          <p:cNvPr id="19" name="Groep 18">
            <a:extLst>
              <a:ext uri="{FF2B5EF4-FFF2-40B4-BE49-F238E27FC236}">
                <a16:creationId xmlns:a16="http://schemas.microsoft.com/office/drawing/2014/main" id="{61A9AF96-1A71-A3BB-FEEC-28568DCEF2BA}"/>
              </a:ext>
              <a:ext uri="{C183D7F6-B498-43B3-948B-1728B52AA6E4}">
                <adec:decorative xmlns:adec="http://schemas.microsoft.com/office/drawing/2017/decorative" val="1"/>
              </a:ext>
            </a:extLst>
          </p:cNvPr>
          <p:cNvGrpSpPr>
            <a:grpSpLocks/>
          </p:cNvGrpSpPr>
          <p:nvPr/>
        </p:nvGrpSpPr>
        <p:grpSpPr bwMode="auto">
          <a:xfrm rot="16200000" flipV="1">
            <a:off x="0" y="3900132"/>
            <a:ext cx="2959226" cy="2959226"/>
            <a:chOff x="0" y="12289"/>
            <a:chExt cx="3550" cy="3551"/>
          </a:xfrm>
        </p:grpSpPr>
        <p:sp>
          <p:nvSpPr>
            <p:cNvPr id="20" name="Vrije vorm 19">
              <a:extLst>
                <a:ext uri="{FF2B5EF4-FFF2-40B4-BE49-F238E27FC236}">
                  <a16:creationId xmlns:a16="http://schemas.microsoft.com/office/drawing/2014/main" id="{189C4024-80D0-524A-47D5-8428D3EBABB4}"/>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21" name="Vrije vorm 20">
              <a:extLst>
                <a:ext uri="{FF2B5EF4-FFF2-40B4-BE49-F238E27FC236}">
                  <a16:creationId xmlns:a16="http://schemas.microsoft.com/office/drawing/2014/main" id="{D84A41FD-6200-691A-FD68-AAA3901E6C19}"/>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22" name="Vrije vorm 21">
              <a:extLst>
                <a:ext uri="{FF2B5EF4-FFF2-40B4-BE49-F238E27FC236}">
                  <a16:creationId xmlns:a16="http://schemas.microsoft.com/office/drawing/2014/main" id="{FA8EC293-06BD-0122-2824-7AC005020C4F}"/>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grpSp>
      <p:sp>
        <p:nvSpPr>
          <p:cNvPr id="2" name="Tijdelijke aanduiding voor inhoud 2">
            <a:extLst>
              <a:ext uri="{FF2B5EF4-FFF2-40B4-BE49-F238E27FC236}">
                <a16:creationId xmlns:a16="http://schemas.microsoft.com/office/drawing/2014/main" id="{5FC2C438-8BA3-37ED-D63B-BC95B2F55814}"/>
              </a:ext>
            </a:extLst>
          </p:cNvPr>
          <p:cNvSpPr txBox="1">
            <a:spLocks/>
          </p:cNvSpPr>
          <p:nvPr/>
        </p:nvSpPr>
        <p:spPr>
          <a:xfrm>
            <a:off x="836780" y="2946448"/>
            <a:ext cx="4450364" cy="4370153"/>
          </a:xfrm>
          <a:prstGeom prst="rect">
            <a:avLst/>
          </a:prstGeom>
        </p:spPr>
        <p:txBody>
          <a:bodyPr>
            <a:normAutofit/>
          </a:bodyPr>
          <a:lstStyle>
            <a:lvl1pPr marL="228600" indent="-283464" algn="l" defTabSz="914400" rtl="0" eaLnBrk="1" latinLnBrk="0" hangingPunct="1">
              <a:lnSpc>
                <a:spcPct val="90000"/>
              </a:lnSpc>
              <a:spcBef>
                <a:spcPts val="1000"/>
              </a:spcBef>
              <a:buFont typeface="Arial" panose="020B0604020202020204" pitchFamily="34" charset="0"/>
              <a:buChar char="•"/>
              <a:defRPr lang="nl-NL" sz="2800" b="0" i="0" kern="1200">
                <a:solidFill>
                  <a:schemeClr val="bg1"/>
                </a:solidFill>
                <a:latin typeface="+mn-lt"/>
                <a:ea typeface="+mn-ea"/>
                <a:cs typeface="+mn-cs"/>
              </a:defRPr>
            </a:lvl1pPr>
            <a:lvl2pPr marL="685800" indent="-283464" algn="l" defTabSz="914400" rtl="0" eaLnBrk="1" latinLnBrk="0" hangingPunct="1">
              <a:lnSpc>
                <a:spcPct val="90000"/>
              </a:lnSpc>
              <a:spcBef>
                <a:spcPts val="500"/>
              </a:spcBef>
              <a:buFont typeface="Arial" panose="020B0604020202020204" pitchFamily="34" charset="0"/>
              <a:buChar char="•"/>
              <a:defRPr lang="nl-NL" sz="2400" b="0" i="0" kern="1200">
                <a:solidFill>
                  <a:schemeClr val="bg1"/>
                </a:solidFill>
                <a:latin typeface="+mn-lt"/>
                <a:ea typeface="+mn-ea"/>
                <a:cs typeface="+mn-cs"/>
              </a:defRPr>
            </a:lvl2pPr>
            <a:lvl3pPr marL="1143000" indent="-283464" algn="l" defTabSz="914400" rtl="0" eaLnBrk="1" latinLnBrk="0" hangingPunct="1">
              <a:lnSpc>
                <a:spcPct val="90000"/>
              </a:lnSpc>
              <a:spcBef>
                <a:spcPts val="500"/>
              </a:spcBef>
              <a:buFont typeface="Arial" panose="020B0604020202020204" pitchFamily="34" charset="0"/>
              <a:buChar char="•"/>
              <a:defRPr lang="nl-NL" sz="2000" b="0" i="0" kern="1200">
                <a:solidFill>
                  <a:schemeClr val="bg1"/>
                </a:solidFill>
                <a:latin typeface="+mn-lt"/>
                <a:ea typeface="+mn-ea"/>
                <a:cs typeface="+mn-cs"/>
              </a:defRPr>
            </a:lvl3pPr>
            <a:lvl4pPr marL="1600200" indent="-283464" algn="l" defTabSz="914400" rtl="0" eaLnBrk="1" latinLnBrk="0" hangingPunct="1">
              <a:lnSpc>
                <a:spcPct val="90000"/>
              </a:lnSpc>
              <a:spcBef>
                <a:spcPts val="500"/>
              </a:spcBef>
              <a:buFont typeface="Arial" panose="020B0604020202020204" pitchFamily="34" charset="0"/>
              <a:buChar char="•"/>
              <a:defRPr lang="nl-NL" sz="1800" b="0" i="0" kern="1200">
                <a:solidFill>
                  <a:schemeClr val="bg1"/>
                </a:solidFill>
                <a:latin typeface="+mn-lt"/>
                <a:ea typeface="+mn-ea"/>
                <a:cs typeface="+mn-cs"/>
              </a:defRPr>
            </a:lvl4pPr>
            <a:lvl5pPr marL="2057400" indent="-283464" algn="l" defTabSz="914400" rtl="0" eaLnBrk="1" latinLnBrk="0" hangingPunct="1">
              <a:lnSpc>
                <a:spcPct val="90000"/>
              </a:lnSpc>
              <a:spcBef>
                <a:spcPts val="500"/>
              </a:spcBef>
              <a:buFont typeface="Arial" panose="020B0604020202020204" pitchFamily="34" charset="0"/>
              <a:buChar char="•"/>
              <a:defRPr lang="nl-NL"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nl-NL"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nl-NL"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nl-NL"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nl-NL" sz="1800" kern="1200">
                <a:solidFill>
                  <a:schemeClr val="tx1"/>
                </a:solidFill>
                <a:latin typeface="+mn-lt"/>
                <a:ea typeface="+mn-ea"/>
                <a:cs typeface="+mn-cs"/>
              </a:defRPr>
            </a:lvl9pPr>
          </a:lstStyle>
          <a:p>
            <a:r>
              <a:rPr lang="nl-BE"/>
              <a:t>Ouder- en </a:t>
            </a:r>
            <a:r>
              <a:rPr lang="nl-BE" err="1"/>
              <a:t>kindbevraging</a:t>
            </a:r>
            <a:endParaRPr lang="nl-BE"/>
          </a:p>
          <a:p>
            <a:r>
              <a:rPr lang="nl-BE"/>
              <a:t>Omgevingsanalyse</a:t>
            </a:r>
          </a:p>
          <a:p>
            <a:r>
              <a:rPr lang="nl-BE"/>
              <a:t>SWOT-analyse</a:t>
            </a:r>
          </a:p>
          <a:p>
            <a:r>
              <a:rPr lang="nl-BE"/>
              <a:t>Publieke data &amp; cijfers</a:t>
            </a:r>
          </a:p>
        </p:txBody>
      </p:sp>
      <p:sp>
        <p:nvSpPr>
          <p:cNvPr id="4" name="Tijdelijke aanduiding voor tekst 4">
            <a:extLst>
              <a:ext uri="{FF2B5EF4-FFF2-40B4-BE49-F238E27FC236}">
                <a16:creationId xmlns:a16="http://schemas.microsoft.com/office/drawing/2014/main" id="{4CF9994F-DF20-3FD9-E168-D744BA336A14}"/>
              </a:ext>
            </a:extLst>
          </p:cNvPr>
          <p:cNvSpPr txBox="1">
            <a:spLocks/>
          </p:cNvSpPr>
          <p:nvPr/>
        </p:nvSpPr>
        <p:spPr>
          <a:xfrm>
            <a:off x="836777" y="2340340"/>
            <a:ext cx="1581570" cy="395942"/>
          </a:xfrm>
          <a:prstGeom prst="rect">
            <a:avLst/>
          </a:prstGeom>
        </p:spPr>
        <p:txBody>
          <a:bodyPr/>
          <a:lstStyle>
            <a:lvl1pPr marL="228600" indent="-283464" algn="l" defTabSz="914400" rtl="0" eaLnBrk="1" latinLnBrk="0" hangingPunct="1">
              <a:lnSpc>
                <a:spcPct val="90000"/>
              </a:lnSpc>
              <a:spcBef>
                <a:spcPts val="1000"/>
              </a:spcBef>
              <a:buFont typeface="Arial" panose="020B0604020202020204" pitchFamily="34" charset="0"/>
              <a:buChar char="•"/>
              <a:defRPr lang="nl-NL" sz="2800" b="0" i="0" kern="1200">
                <a:solidFill>
                  <a:schemeClr val="bg1"/>
                </a:solidFill>
                <a:latin typeface="+mn-lt"/>
                <a:ea typeface="+mn-ea"/>
                <a:cs typeface="+mn-cs"/>
              </a:defRPr>
            </a:lvl1pPr>
            <a:lvl2pPr marL="685800" indent="-283464" algn="l" defTabSz="914400" rtl="0" eaLnBrk="1" latinLnBrk="0" hangingPunct="1">
              <a:lnSpc>
                <a:spcPct val="90000"/>
              </a:lnSpc>
              <a:spcBef>
                <a:spcPts val="500"/>
              </a:spcBef>
              <a:buFont typeface="Arial" panose="020B0604020202020204" pitchFamily="34" charset="0"/>
              <a:buChar char="•"/>
              <a:defRPr lang="nl-NL" sz="2400" b="0" i="0" kern="1200">
                <a:solidFill>
                  <a:schemeClr val="bg1"/>
                </a:solidFill>
                <a:latin typeface="+mn-lt"/>
                <a:ea typeface="+mn-ea"/>
                <a:cs typeface="+mn-cs"/>
              </a:defRPr>
            </a:lvl2pPr>
            <a:lvl3pPr marL="1143000" indent="-283464" algn="l" defTabSz="914400" rtl="0" eaLnBrk="1" latinLnBrk="0" hangingPunct="1">
              <a:lnSpc>
                <a:spcPct val="90000"/>
              </a:lnSpc>
              <a:spcBef>
                <a:spcPts val="500"/>
              </a:spcBef>
              <a:buFont typeface="Arial" panose="020B0604020202020204" pitchFamily="34" charset="0"/>
              <a:buChar char="•"/>
              <a:defRPr lang="nl-NL" sz="2000" b="0" i="0" kern="1200">
                <a:solidFill>
                  <a:schemeClr val="bg1"/>
                </a:solidFill>
                <a:latin typeface="+mn-lt"/>
                <a:ea typeface="+mn-ea"/>
                <a:cs typeface="+mn-cs"/>
              </a:defRPr>
            </a:lvl3pPr>
            <a:lvl4pPr marL="1600200" indent="-283464" algn="l" defTabSz="914400" rtl="0" eaLnBrk="1" latinLnBrk="0" hangingPunct="1">
              <a:lnSpc>
                <a:spcPct val="90000"/>
              </a:lnSpc>
              <a:spcBef>
                <a:spcPts val="500"/>
              </a:spcBef>
              <a:buFont typeface="Arial" panose="020B0604020202020204" pitchFamily="34" charset="0"/>
              <a:buChar char="•"/>
              <a:defRPr lang="nl-NL" sz="1800" b="0" i="0" kern="1200">
                <a:solidFill>
                  <a:schemeClr val="bg1"/>
                </a:solidFill>
                <a:latin typeface="+mn-lt"/>
                <a:ea typeface="+mn-ea"/>
                <a:cs typeface="+mn-cs"/>
              </a:defRPr>
            </a:lvl4pPr>
            <a:lvl5pPr marL="2057400" indent="-283464" algn="l" defTabSz="914400" rtl="0" eaLnBrk="1" latinLnBrk="0" hangingPunct="1">
              <a:lnSpc>
                <a:spcPct val="90000"/>
              </a:lnSpc>
              <a:spcBef>
                <a:spcPts val="500"/>
              </a:spcBef>
              <a:buFont typeface="Arial" panose="020B0604020202020204" pitchFamily="34" charset="0"/>
              <a:buChar char="•"/>
              <a:defRPr lang="nl-NL"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nl-NL"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nl-NL"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nl-NL"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nl-NL" sz="1800" kern="1200">
                <a:solidFill>
                  <a:schemeClr val="tx1"/>
                </a:solidFill>
                <a:latin typeface="+mn-lt"/>
                <a:ea typeface="+mn-ea"/>
                <a:cs typeface="+mn-cs"/>
              </a:defRPr>
            </a:lvl9pPr>
          </a:lstStyle>
          <a:p>
            <a:pPr marL="0" indent="0">
              <a:buNone/>
            </a:pPr>
            <a:r>
              <a:rPr lang="nl-BE" b="1"/>
              <a:t>Input</a:t>
            </a:r>
          </a:p>
        </p:txBody>
      </p:sp>
      <p:sp>
        <p:nvSpPr>
          <p:cNvPr id="5" name="Tijdelijke aanduiding voor tekst 4">
            <a:extLst>
              <a:ext uri="{FF2B5EF4-FFF2-40B4-BE49-F238E27FC236}">
                <a16:creationId xmlns:a16="http://schemas.microsoft.com/office/drawing/2014/main" id="{22509CBC-EF11-AEDE-343B-5555385C840C}"/>
              </a:ext>
            </a:extLst>
          </p:cNvPr>
          <p:cNvSpPr txBox="1">
            <a:spLocks/>
          </p:cNvSpPr>
          <p:nvPr/>
        </p:nvSpPr>
        <p:spPr>
          <a:xfrm>
            <a:off x="7105282" y="2247693"/>
            <a:ext cx="1581570" cy="395942"/>
          </a:xfrm>
          <a:prstGeom prst="rect">
            <a:avLst/>
          </a:prstGeom>
        </p:spPr>
        <p:txBody>
          <a:bodyPr/>
          <a:lstStyle>
            <a:lvl1pPr marL="228600" indent="-283464" algn="l" defTabSz="914400" rtl="0" eaLnBrk="1" latinLnBrk="0" hangingPunct="1">
              <a:lnSpc>
                <a:spcPct val="90000"/>
              </a:lnSpc>
              <a:spcBef>
                <a:spcPts val="1000"/>
              </a:spcBef>
              <a:buFont typeface="Arial" panose="020B0604020202020204" pitchFamily="34" charset="0"/>
              <a:buChar char="•"/>
              <a:defRPr lang="nl-NL" sz="2800" b="0" i="0" kern="1200">
                <a:solidFill>
                  <a:schemeClr val="bg1"/>
                </a:solidFill>
                <a:latin typeface="+mn-lt"/>
                <a:ea typeface="+mn-ea"/>
                <a:cs typeface="+mn-cs"/>
              </a:defRPr>
            </a:lvl1pPr>
            <a:lvl2pPr marL="685800" indent="-283464" algn="l" defTabSz="914400" rtl="0" eaLnBrk="1" latinLnBrk="0" hangingPunct="1">
              <a:lnSpc>
                <a:spcPct val="90000"/>
              </a:lnSpc>
              <a:spcBef>
                <a:spcPts val="500"/>
              </a:spcBef>
              <a:buFont typeface="Arial" panose="020B0604020202020204" pitchFamily="34" charset="0"/>
              <a:buChar char="•"/>
              <a:defRPr lang="nl-NL" sz="2400" b="0" i="0" kern="1200">
                <a:solidFill>
                  <a:schemeClr val="bg1"/>
                </a:solidFill>
                <a:latin typeface="+mn-lt"/>
                <a:ea typeface="+mn-ea"/>
                <a:cs typeface="+mn-cs"/>
              </a:defRPr>
            </a:lvl2pPr>
            <a:lvl3pPr marL="1143000" indent="-283464" algn="l" defTabSz="914400" rtl="0" eaLnBrk="1" latinLnBrk="0" hangingPunct="1">
              <a:lnSpc>
                <a:spcPct val="90000"/>
              </a:lnSpc>
              <a:spcBef>
                <a:spcPts val="500"/>
              </a:spcBef>
              <a:buFont typeface="Arial" panose="020B0604020202020204" pitchFamily="34" charset="0"/>
              <a:buChar char="•"/>
              <a:defRPr lang="nl-NL" sz="2000" b="0" i="0" kern="1200">
                <a:solidFill>
                  <a:schemeClr val="bg1"/>
                </a:solidFill>
                <a:latin typeface="+mn-lt"/>
                <a:ea typeface="+mn-ea"/>
                <a:cs typeface="+mn-cs"/>
              </a:defRPr>
            </a:lvl3pPr>
            <a:lvl4pPr marL="1600200" indent="-283464" algn="l" defTabSz="914400" rtl="0" eaLnBrk="1" latinLnBrk="0" hangingPunct="1">
              <a:lnSpc>
                <a:spcPct val="90000"/>
              </a:lnSpc>
              <a:spcBef>
                <a:spcPts val="500"/>
              </a:spcBef>
              <a:buFont typeface="Arial" panose="020B0604020202020204" pitchFamily="34" charset="0"/>
              <a:buChar char="•"/>
              <a:defRPr lang="nl-NL" sz="1800" b="0" i="0" kern="1200">
                <a:solidFill>
                  <a:schemeClr val="bg1"/>
                </a:solidFill>
                <a:latin typeface="+mn-lt"/>
                <a:ea typeface="+mn-ea"/>
                <a:cs typeface="+mn-cs"/>
              </a:defRPr>
            </a:lvl4pPr>
            <a:lvl5pPr marL="2057400" indent="-283464" algn="l" defTabSz="914400" rtl="0" eaLnBrk="1" latinLnBrk="0" hangingPunct="1">
              <a:lnSpc>
                <a:spcPct val="90000"/>
              </a:lnSpc>
              <a:spcBef>
                <a:spcPts val="500"/>
              </a:spcBef>
              <a:buFont typeface="Arial" panose="020B0604020202020204" pitchFamily="34" charset="0"/>
              <a:buChar char="•"/>
              <a:defRPr lang="nl-NL"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nl-NL"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nl-NL"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nl-NL"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nl-NL" sz="1800" kern="1200">
                <a:solidFill>
                  <a:schemeClr val="tx1"/>
                </a:solidFill>
                <a:latin typeface="+mn-lt"/>
                <a:ea typeface="+mn-ea"/>
                <a:cs typeface="+mn-cs"/>
              </a:defRPr>
            </a:lvl9pPr>
          </a:lstStyle>
          <a:p>
            <a:pPr marL="0" indent="0">
              <a:buNone/>
            </a:pPr>
            <a:r>
              <a:rPr lang="nl-BE" b="1"/>
              <a:t>Noden</a:t>
            </a:r>
          </a:p>
        </p:txBody>
      </p:sp>
      <p:sp>
        <p:nvSpPr>
          <p:cNvPr id="6" name="Tijdelijke aanduiding voor inhoud 2">
            <a:extLst>
              <a:ext uri="{FF2B5EF4-FFF2-40B4-BE49-F238E27FC236}">
                <a16:creationId xmlns:a16="http://schemas.microsoft.com/office/drawing/2014/main" id="{0540A7EA-0F9D-112D-3D14-C41DFF30AF0F}"/>
              </a:ext>
            </a:extLst>
          </p:cNvPr>
          <p:cNvSpPr txBox="1">
            <a:spLocks/>
          </p:cNvSpPr>
          <p:nvPr/>
        </p:nvSpPr>
        <p:spPr>
          <a:xfrm>
            <a:off x="7089925" y="2889652"/>
            <a:ext cx="4450364" cy="4370153"/>
          </a:xfrm>
          <a:prstGeom prst="rect">
            <a:avLst/>
          </a:prstGeom>
        </p:spPr>
        <p:txBody>
          <a:bodyPr>
            <a:normAutofit/>
          </a:bodyPr>
          <a:lstStyle>
            <a:lvl1pPr marL="228600" indent="-283464" algn="l" defTabSz="914400" rtl="0" eaLnBrk="1" latinLnBrk="0" hangingPunct="1">
              <a:lnSpc>
                <a:spcPct val="90000"/>
              </a:lnSpc>
              <a:spcBef>
                <a:spcPts val="1000"/>
              </a:spcBef>
              <a:buFont typeface="Arial" panose="020B0604020202020204" pitchFamily="34" charset="0"/>
              <a:buChar char="•"/>
              <a:defRPr lang="nl-NL" sz="2800" b="0" i="0" kern="1200">
                <a:solidFill>
                  <a:schemeClr val="bg1"/>
                </a:solidFill>
                <a:latin typeface="+mn-lt"/>
                <a:ea typeface="+mn-ea"/>
                <a:cs typeface="+mn-cs"/>
              </a:defRPr>
            </a:lvl1pPr>
            <a:lvl2pPr marL="685800" indent="-283464" algn="l" defTabSz="914400" rtl="0" eaLnBrk="1" latinLnBrk="0" hangingPunct="1">
              <a:lnSpc>
                <a:spcPct val="90000"/>
              </a:lnSpc>
              <a:spcBef>
                <a:spcPts val="500"/>
              </a:spcBef>
              <a:buFont typeface="Arial" panose="020B0604020202020204" pitchFamily="34" charset="0"/>
              <a:buChar char="•"/>
              <a:defRPr lang="nl-NL" sz="2400" b="0" i="0" kern="1200">
                <a:solidFill>
                  <a:schemeClr val="bg1"/>
                </a:solidFill>
                <a:latin typeface="+mn-lt"/>
                <a:ea typeface="+mn-ea"/>
                <a:cs typeface="+mn-cs"/>
              </a:defRPr>
            </a:lvl2pPr>
            <a:lvl3pPr marL="1143000" indent="-283464" algn="l" defTabSz="914400" rtl="0" eaLnBrk="1" latinLnBrk="0" hangingPunct="1">
              <a:lnSpc>
                <a:spcPct val="90000"/>
              </a:lnSpc>
              <a:spcBef>
                <a:spcPts val="500"/>
              </a:spcBef>
              <a:buFont typeface="Arial" panose="020B0604020202020204" pitchFamily="34" charset="0"/>
              <a:buChar char="•"/>
              <a:defRPr lang="nl-NL" sz="2000" b="0" i="0" kern="1200">
                <a:solidFill>
                  <a:schemeClr val="bg1"/>
                </a:solidFill>
                <a:latin typeface="+mn-lt"/>
                <a:ea typeface="+mn-ea"/>
                <a:cs typeface="+mn-cs"/>
              </a:defRPr>
            </a:lvl3pPr>
            <a:lvl4pPr marL="1600200" indent="-283464" algn="l" defTabSz="914400" rtl="0" eaLnBrk="1" latinLnBrk="0" hangingPunct="1">
              <a:lnSpc>
                <a:spcPct val="90000"/>
              </a:lnSpc>
              <a:spcBef>
                <a:spcPts val="500"/>
              </a:spcBef>
              <a:buFont typeface="Arial" panose="020B0604020202020204" pitchFamily="34" charset="0"/>
              <a:buChar char="•"/>
              <a:defRPr lang="nl-NL" sz="1800" b="0" i="0" kern="1200">
                <a:solidFill>
                  <a:schemeClr val="bg1"/>
                </a:solidFill>
                <a:latin typeface="+mn-lt"/>
                <a:ea typeface="+mn-ea"/>
                <a:cs typeface="+mn-cs"/>
              </a:defRPr>
            </a:lvl4pPr>
            <a:lvl5pPr marL="2057400" indent="-283464" algn="l" defTabSz="914400" rtl="0" eaLnBrk="1" latinLnBrk="0" hangingPunct="1">
              <a:lnSpc>
                <a:spcPct val="90000"/>
              </a:lnSpc>
              <a:spcBef>
                <a:spcPts val="500"/>
              </a:spcBef>
              <a:buFont typeface="Arial" panose="020B0604020202020204" pitchFamily="34" charset="0"/>
              <a:buChar char="•"/>
              <a:defRPr lang="nl-NL"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nl-NL"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nl-NL"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nl-NL"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nl-NL" sz="1800" kern="1200">
                <a:solidFill>
                  <a:schemeClr val="tx1"/>
                </a:solidFill>
                <a:latin typeface="+mn-lt"/>
                <a:ea typeface="+mn-ea"/>
                <a:cs typeface="+mn-cs"/>
              </a:defRPr>
            </a:lvl9pPr>
          </a:lstStyle>
          <a:p>
            <a:r>
              <a:rPr lang="nl-NL"/>
              <a:t>Grote nood aan opvang op woensdagnamiddag </a:t>
            </a:r>
          </a:p>
          <a:p>
            <a:r>
              <a:rPr lang="nl-NL"/>
              <a:t>Nood aan opvang voor kleuters tijdens de vakantieperiodes</a:t>
            </a:r>
          </a:p>
          <a:p>
            <a:r>
              <a:rPr lang="nl-NL"/>
              <a:t>Kwaliteit van de opvang op school verhogen </a:t>
            </a:r>
          </a:p>
        </p:txBody>
      </p:sp>
      <p:cxnSp>
        <p:nvCxnSpPr>
          <p:cNvPr id="10" name="Rechte verbindingslijn met pijl 9">
            <a:extLst>
              <a:ext uri="{FF2B5EF4-FFF2-40B4-BE49-F238E27FC236}">
                <a16:creationId xmlns:a16="http://schemas.microsoft.com/office/drawing/2014/main" id="{E5444B7D-22C0-12F1-92C8-0ECF3E9A873B}"/>
              </a:ext>
            </a:extLst>
          </p:cNvPr>
          <p:cNvCxnSpPr>
            <a:cxnSpLocks/>
          </p:cNvCxnSpPr>
          <p:nvPr/>
        </p:nvCxnSpPr>
        <p:spPr>
          <a:xfrm>
            <a:off x="4821383" y="3768437"/>
            <a:ext cx="1762299" cy="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823230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451">
          <a:extLst>
            <a:ext uri="{FF2B5EF4-FFF2-40B4-BE49-F238E27FC236}">
              <a16:creationId xmlns:a16="http://schemas.microsoft.com/office/drawing/2014/main" id="{1D61022E-C63F-170A-466F-696EA09B0D1E}"/>
            </a:ext>
          </a:extLst>
        </p:cNvPr>
        <p:cNvGrpSpPr/>
        <p:nvPr/>
      </p:nvGrpSpPr>
      <p:grpSpPr>
        <a:xfrm>
          <a:off x="0" y="0"/>
          <a:ext cx="0" cy="0"/>
          <a:chOff x="0" y="0"/>
          <a:chExt cx="0" cy="0"/>
        </a:xfrm>
      </p:grpSpPr>
      <p:sp>
        <p:nvSpPr>
          <p:cNvPr id="452" name="Google Shape;452;p45">
            <a:extLst>
              <a:ext uri="{FF2B5EF4-FFF2-40B4-BE49-F238E27FC236}">
                <a16:creationId xmlns:a16="http://schemas.microsoft.com/office/drawing/2014/main" id="{55D6A3BB-F145-2460-B1B3-965A02802325}"/>
              </a:ext>
            </a:extLst>
          </p:cNvPr>
          <p:cNvSpPr/>
          <p:nvPr/>
        </p:nvSpPr>
        <p:spPr>
          <a:xfrm>
            <a:off x="6575552" y="455929"/>
            <a:ext cx="470000" cy="1272400"/>
          </a:xfrm>
          <a:prstGeom prst="rect">
            <a:avLst/>
          </a:prstGeom>
          <a:solidFill>
            <a:schemeClr val="accent1">
              <a:lumMod val="60000"/>
              <a:lumOff val="40000"/>
              <a:alpha val="58430"/>
            </a:schemeClr>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latin typeface="Nunito Sans"/>
              <a:cs typeface="Arial"/>
              <a:sym typeface="Arial"/>
            </a:endParaRPr>
          </a:p>
        </p:txBody>
      </p:sp>
      <p:sp>
        <p:nvSpPr>
          <p:cNvPr id="453" name="Google Shape;453;p45">
            <a:extLst>
              <a:ext uri="{FF2B5EF4-FFF2-40B4-BE49-F238E27FC236}">
                <a16:creationId xmlns:a16="http://schemas.microsoft.com/office/drawing/2014/main" id="{1EC187F9-FAC9-6D26-8986-EF8879B30973}"/>
              </a:ext>
            </a:extLst>
          </p:cNvPr>
          <p:cNvSpPr/>
          <p:nvPr/>
        </p:nvSpPr>
        <p:spPr>
          <a:xfrm>
            <a:off x="2663952" y="455929"/>
            <a:ext cx="470000" cy="1272400"/>
          </a:xfrm>
          <a:prstGeom prst="rect">
            <a:avLst/>
          </a:prstGeom>
          <a:solidFill>
            <a:schemeClr val="accent1">
              <a:lumMod val="60000"/>
              <a:lumOff val="40000"/>
              <a:alpha val="58430"/>
            </a:schemeClr>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latin typeface="Nunito Sans"/>
              <a:cs typeface="Arial"/>
              <a:sym typeface="Arial"/>
            </a:endParaRPr>
          </a:p>
        </p:txBody>
      </p:sp>
      <p:sp>
        <p:nvSpPr>
          <p:cNvPr id="454" name="Google Shape;454;p45">
            <a:extLst>
              <a:ext uri="{FF2B5EF4-FFF2-40B4-BE49-F238E27FC236}">
                <a16:creationId xmlns:a16="http://schemas.microsoft.com/office/drawing/2014/main" id="{74AC7B57-71FE-7225-C329-F559D37771AC}"/>
              </a:ext>
            </a:extLst>
          </p:cNvPr>
          <p:cNvSpPr/>
          <p:nvPr/>
        </p:nvSpPr>
        <p:spPr>
          <a:xfrm>
            <a:off x="4649403" y="4621529"/>
            <a:ext cx="470000" cy="1272400"/>
          </a:xfrm>
          <a:prstGeom prst="rect">
            <a:avLst/>
          </a:prstGeom>
          <a:solidFill>
            <a:schemeClr val="accent1">
              <a:lumMod val="60000"/>
              <a:lumOff val="40000"/>
              <a:alpha val="58430"/>
            </a:schemeClr>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latin typeface="Nunito Sans"/>
              <a:cs typeface="Arial"/>
              <a:sym typeface="Arial"/>
            </a:endParaRPr>
          </a:p>
        </p:txBody>
      </p:sp>
      <p:sp>
        <p:nvSpPr>
          <p:cNvPr id="456" name="Google Shape;456;p45">
            <a:extLst>
              <a:ext uri="{FF2B5EF4-FFF2-40B4-BE49-F238E27FC236}">
                <a16:creationId xmlns:a16="http://schemas.microsoft.com/office/drawing/2014/main" id="{E9E5BF50-BD30-2540-E487-9CF5C6F6EED0}"/>
              </a:ext>
            </a:extLst>
          </p:cNvPr>
          <p:cNvSpPr/>
          <p:nvPr/>
        </p:nvSpPr>
        <p:spPr>
          <a:xfrm>
            <a:off x="720852" y="4621529"/>
            <a:ext cx="470000" cy="1272400"/>
          </a:xfrm>
          <a:prstGeom prst="rect">
            <a:avLst/>
          </a:prstGeom>
          <a:solidFill>
            <a:schemeClr val="accent1">
              <a:lumMod val="60000"/>
              <a:lumOff val="40000"/>
              <a:alpha val="58430"/>
            </a:schemeClr>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latin typeface="Nunito Sans"/>
              <a:cs typeface="Arial"/>
              <a:sym typeface="Arial"/>
            </a:endParaRPr>
          </a:p>
        </p:txBody>
      </p:sp>
      <p:cxnSp>
        <p:nvCxnSpPr>
          <p:cNvPr id="457" name="Google Shape;457;p45">
            <a:extLst>
              <a:ext uri="{FF2B5EF4-FFF2-40B4-BE49-F238E27FC236}">
                <a16:creationId xmlns:a16="http://schemas.microsoft.com/office/drawing/2014/main" id="{FD384071-1000-2D93-5E73-C43BA7B3EAF0}"/>
              </a:ext>
            </a:extLst>
          </p:cNvPr>
          <p:cNvCxnSpPr/>
          <p:nvPr/>
        </p:nvCxnSpPr>
        <p:spPr>
          <a:xfrm rot="10800000">
            <a:off x="2812152" y="455929"/>
            <a:ext cx="0" cy="2794000"/>
          </a:xfrm>
          <a:prstGeom prst="straightConnector1">
            <a:avLst/>
          </a:prstGeom>
          <a:noFill/>
          <a:ln w="19050" cap="flat" cmpd="sng">
            <a:solidFill>
              <a:schemeClr val="accent1"/>
            </a:solidFill>
            <a:prstDash val="solid"/>
            <a:round/>
            <a:headEnd type="none" w="med" len="med"/>
            <a:tailEnd type="none" w="med" len="med"/>
          </a:ln>
        </p:spPr>
      </p:cxnSp>
      <p:cxnSp>
        <p:nvCxnSpPr>
          <p:cNvPr id="458" name="Google Shape;458;p45">
            <a:extLst>
              <a:ext uri="{FF2B5EF4-FFF2-40B4-BE49-F238E27FC236}">
                <a16:creationId xmlns:a16="http://schemas.microsoft.com/office/drawing/2014/main" id="{BE330DDD-A9D5-7700-9C53-1ABA2CA95F9B}"/>
              </a:ext>
            </a:extLst>
          </p:cNvPr>
          <p:cNvCxnSpPr/>
          <p:nvPr/>
        </p:nvCxnSpPr>
        <p:spPr>
          <a:xfrm rot="10800000">
            <a:off x="6698352" y="455929"/>
            <a:ext cx="0" cy="2794000"/>
          </a:xfrm>
          <a:prstGeom prst="straightConnector1">
            <a:avLst/>
          </a:prstGeom>
          <a:noFill/>
          <a:ln w="19050" cap="flat" cmpd="sng">
            <a:solidFill>
              <a:schemeClr val="accent1"/>
            </a:solidFill>
            <a:prstDash val="solid"/>
            <a:round/>
            <a:headEnd type="none" w="med" len="med"/>
            <a:tailEnd type="none" w="med" len="med"/>
          </a:ln>
        </p:spPr>
      </p:cxnSp>
      <p:sp>
        <p:nvSpPr>
          <p:cNvPr id="459" name="Google Shape;459;p45">
            <a:extLst>
              <a:ext uri="{FF2B5EF4-FFF2-40B4-BE49-F238E27FC236}">
                <a16:creationId xmlns:a16="http://schemas.microsoft.com/office/drawing/2014/main" id="{D9ABA2F2-BCAA-FEFF-0B66-3975C9DEF367}"/>
              </a:ext>
            </a:extLst>
          </p:cNvPr>
          <p:cNvSpPr txBox="1">
            <a:spLocks noGrp="1"/>
          </p:cNvSpPr>
          <p:nvPr>
            <p:ph type="ctrTitle"/>
          </p:nvPr>
        </p:nvSpPr>
        <p:spPr>
          <a:xfrm rot="5400000">
            <a:off x="9129913" y="2318363"/>
            <a:ext cx="4641600" cy="650000"/>
          </a:xfrm>
          <a:prstGeom prst="rect">
            <a:avLst/>
          </a:prstGeom>
        </p:spPr>
        <p:txBody>
          <a:bodyPr spcFirstLastPara="1" vert="horz" wrap="square" lIns="121900" tIns="121900" rIns="121900" bIns="121900" rtlCol="0" anchor="t" anchorCtr="0">
            <a:noAutofit/>
          </a:bodyPr>
          <a:lstStyle/>
          <a:p>
            <a:endParaRPr>
              <a:solidFill>
                <a:schemeClr val="accent1"/>
              </a:solidFill>
            </a:endParaRPr>
          </a:p>
        </p:txBody>
      </p:sp>
      <p:sp>
        <p:nvSpPr>
          <p:cNvPr id="460" name="Google Shape;460;p45">
            <a:extLst>
              <a:ext uri="{FF2B5EF4-FFF2-40B4-BE49-F238E27FC236}">
                <a16:creationId xmlns:a16="http://schemas.microsoft.com/office/drawing/2014/main" id="{DF6B6BA7-7836-FEA8-F73A-4ED9DA18FE35}"/>
              </a:ext>
            </a:extLst>
          </p:cNvPr>
          <p:cNvSpPr txBox="1"/>
          <p:nvPr/>
        </p:nvSpPr>
        <p:spPr>
          <a:xfrm>
            <a:off x="2834285" y="575045"/>
            <a:ext cx="3234528" cy="906000"/>
          </a:xfrm>
          <a:prstGeom prst="rect">
            <a:avLst/>
          </a:prstGeom>
          <a:noFill/>
          <a:ln>
            <a:noFill/>
          </a:ln>
        </p:spPr>
        <p:txBody>
          <a:bodyPr spcFirstLastPara="1" wrap="square" lIns="121900" tIns="121900" rIns="121900" bIns="121900" anchor="t" anchorCtr="0">
            <a:noAutofit/>
          </a:bodyPr>
          <a:lstStyle/>
          <a:p>
            <a:pPr marL="228594" indent="-228594" defTabSz="1219170">
              <a:buClr>
                <a:srgbClr val="000000"/>
              </a:buClr>
              <a:buFont typeface="Arial" panose="020B0604020202020204" pitchFamily="34" charset="0"/>
              <a:buChar char="•"/>
              <a:defRPr/>
            </a:pPr>
            <a:r>
              <a:rPr lang="nl-NL" sz="1600">
                <a:solidFill>
                  <a:srgbClr val="111128"/>
                </a:solidFill>
                <a:latin typeface="Nunito Sans"/>
                <a:ea typeface="Catamaran Light"/>
                <a:cs typeface="Catamaran Light"/>
                <a:sym typeface="Catamaran Light"/>
              </a:rPr>
              <a:t>Visiebepaling</a:t>
            </a:r>
          </a:p>
          <a:p>
            <a:pPr marL="228594" indent="-228594" defTabSz="1219170">
              <a:buClr>
                <a:srgbClr val="000000"/>
              </a:buClr>
              <a:buFont typeface="Arial" panose="020B0604020202020204" pitchFamily="34" charset="0"/>
              <a:buChar char="•"/>
              <a:defRPr/>
            </a:pPr>
            <a:r>
              <a:rPr lang="nl-NL" sz="1600">
                <a:solidFill>
                  <a:srgbClr val="111128"/>
                </a:solidFill>
                <a:latin typeface="Nunito Sans"/>
                <a:ea typeface="Catamaran Light"/>
                <a:cs typeface="Catamaran Light"/>
                <a:sym typeface="Catamaran Light"/>
              </a:rPr>
              <a:t>Bepalen toekomstig aanbod</a:t>
            </a:r>
          </a:p>
          <a:p>
            <a:pPr marL="228594" indent="-228594" defTabSz="1219170">
              <a:buClr>
                <a:srgbClr val="000000"/>
              </a:buClr>
              <a:buFont typeface="Arial" panose="020B0604020202020204" pitchFamily="34" charset="0"/>
              <a:buChar char="•"/>
              <a:defRPr/>
            </a:pPr>
            <a:r>
              <a:rPr lang="nl-NL" sz="1600" kern="0">
                <a:solidFill>
                  <a:srgbClr val="111128"/>
                </a:solidFill>
                <a:latin typeface="Nunito Sans"/>
                <a:ea typeface="Catamaran Light"/>
                <a:cs typeface="Catamaran Light"/>
                <a:sym typeface="Catamaran Light"/>
              </a:rPr>
              <a:t>Acties bepalen</a:t>
            </a:r>
          </a:p>
          <a:p>
            <a:pPr defTabSz="1219170">
              <a:buClr>
                <a:srgbClr val="000000"/>
              </a:buClr>
              <a:defRPr/>
            </a:pPr>
            <a:endParaRPr lang="nl-NL" sz="1600" kern="0">
              <a:solidFill>
                <a:srgbClr val="111128"/>
              </a:solidFill>
              <a:latin typeface="Nunito Sans"/>
              <a:ea typeface="Catamaran Light"/>
              <a:cs typeface="Catamaran Light"/>
              <a:sym typeface="Catamaran Light"/>
            </a:endParaRPr>
          </a:p>
        </p:txBody>
      </p:sp>
      <p:sp>
        <p:nvSpPr>
          <p:cNvPr id="461" name="Google Shape;461;p45">
            <a:extLst>
              <a:ext uri="{FF2B5EF4-FFF2-40B4-BE49-F238E27FC236}">
                <a16:creationId xmlns:a16="http://schemas.microsoft.com/office/drawing/2014/main" id="{2C31C3E8-E6D2-9733-7DC4-E71FA6301D74}"/>
              </a:ext>
            </a:extLst>
          </p:cNvPr>
          <p:cNvSpPr txBox="1"/>
          <p:nvPr/>
        </p:nvSpPr>
        <p:spPr>
          <a:xfrm>
            <a:off x="2834286" y="140685"/>
            <a:ext cx="2969532" cy="597200"/>
          </a:xfrm>
          <a:prstGeom prst="rect">
            <a:avLst/>
          </a:prstGeom>
          <a:noFill/>
          <a:ln>
            <a:noFill/>
          </a:ln>
        </p:spPr>
        <p:txBody>
          <a:bodyPr spcFirstLastPara="1" wrap="square" lIns="121900" tIns="121900" rIns="121900" bIns="121900" anchor="t" anchorCtr="0">
            <a:noAutofit/>
          </a:bodyPr>
          <a:lstStyle/>
          <a:p>
            <a:pPr defTabSz="1219170">
              <a:buClr>
                <a:srgbClr val="000000"/>
              </a:buClr>
              <a:defRPr/>
            </a:pPr>
            <a:r>
              <a:rPr lang="nl-BE" sz="2400" b="1" kern="0">
                <a:solidFill>
                  <a:srgbClr val="111128"/>
                </a:solidFill>
                <a:latin typeface="Nunito Sans"/>
                <a:cs typeface="Arial"/>
                <a:sym typeface="Arial"/>
              </a:rPr>
              <a:t>ACTIES</a:t>
            </a:r>
            <a:endParaRPr sz="2400" b="1" kern="0">
              <a:solidFill>
                <a:srgbClr val="111128"/>
              </a:solidFill>
              <a:latin typeface="Nunito Sans"/>
              <a:cs typeface="Arial"/>
              <a:sym typeface="Livvic"/>
            </a:endParaRPr>
          </a:p>
        </p:txBody>
      </p:sp>
      <p:sp>
        <p:nvSpPr>
          <p:cNvPr id="463" name="Google Shape;463;p45">
            <a:extLst>
              <a:ext uri="{FF2B5EF4-FFF2-40B4-BE49-F238E27FC236}">
                <a16:creationId xmlns:a16="http://schemas.microsoft.com/office/drawing/2014/main" id="{4AE7EAA5-7ABF-BF85-5929-D7AC0AC2BB67}"/>
              </a:ext>
            </a:extLst>
          </p:cNvPr>
          <p:cNvSpPr/>
          <p:nvPr/>
        </p:nvSpPr>
        <p:spPr>
          <a:xfrm>
            <a:off x="720852" y="3025531"/>
            <a:ext cx="296400" cy="296400"/>
          </a:xfrm>
          <a:prstGeom prst="diamond">
            <a:avLst/>
          </a:prstGeom>
          <a:solidFill>
            <a:schemeClr val="accent1"/>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latin typeface="Nunito Sans"/>
              <a:cs typeface="Arial"/>
              <a:sym typeface="Arial"/>
            </a:endParaRPr>
          </a:p>
        </p:txBody>
      </p:sp>
      <p:sp>
        <p:nvSpPr>
          <p:cNvPr id="464" name="Google Shape;464;p45">
            <a:extLst>
              <a:ext uri="{FF2B5EF4-FFF2-40B4-BE49-F238E27FC236}">
                <a16:creationId xmlns:a16="http://schemas.microsoft.com/office/drawing/2014/main" id="{86304161-E016-493E-495C-6B651D1FFC63}"/>
              </a:ext>
            </a:extLst>
          </p:cNvPr>
          <p:cNvSpPr/>
          <p:nvPr/>
        </p:nvSpPr>
        <p:spPr>
          <a:xfrm>
            <a:off x="4648005" y="3025531"/>
            <a:ext cx="296400" cy="296400"/>
          </a:xfrm>
          <a:prstGeom prst="diamond">
            <a:avLst/>
          </a:prstGeom>
          <a:solidFill>
            <a:schemeClr val="accent1"/>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latin typeface="Nunito Sans"/>
              <a:cs typeface="Arial"/>
              <a:sym typeface="Arial"/>
            </a:endParaRPr>
          </a:p>
        </p:txBody>
      </p:sp>
      <p:sp>
        <p:nvSpPr>
          <p:cNvPr id="466" name="Google Shape;466;p45">
            <a:extLst>
              <a:ext uri="{FF2B5EF4-FFF2-40B4-BE49-F238E27FC236}">
                <a16:creationId xmlns:a16="http://schemas.microsoft.com/office/drawing/2014/main" id="{B826FA35-7917-911F-19D8-59F9F73805F8}"/>
              </a:ext>
            </a:extLst>
          </p:cNvPr>
          <p:cNvSpPr/>
          <p:nvPr/>
        </p:nvSpPr>
        <p:spPr>
          <a:xfrm>
            <a:off x="2661540" y="3025531"/>
            <a:ext cx="296400" cy="296400"/>
          </a:xfrm>
          <a:prstGeom prst="diamond">
            <a:avLst/>
          </a:prstGeom>
          <a:solidFill>
            <a:schemeClr val="accent1"/>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latin typeface="Nunito Sans"/>
              <a:cs typeface="Arial"/>
              <a:sym typeface="Arial"/>
            </a:endParaRPr>
          </a:p>
        </p:txBody>
      </p:sp>
      <p:sp>
        <p:nvSpPr>
          <p:cNvPr id="467" name="Google Shape;467;p45">
            <a:extLst>
              <a:ext uri="{FF2B5EF4-FFF2-40B4-BE49-F238E27FC236}">
                <a16:creationId xmlns:a16="http://schemas.microsoft.com/office/drawing/2014/main" id="{BB82ED77-0B7C-1352-822F-D0399BF433D1}"/>
              </a:ext>
            </a:extLst>
          </p:cNvPr>
          <p:cNvSpPr/>
          <p:nvPr/>
        </p:nvSpPr>
        <p:spPr>
          <a:xfrm>
            <a:off x="6543515" y="3025531"/>
            <a:ext cx="296400" cy="296400"/>
          </a:xfrm>
          <a:prstGeom prst="diamond">
            <a:avLst/>
          </a:prstGeom>
          <a:solidFill>
            <a:schemeClr val="accent1"/>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latin typeface="Nunito Sans"/>
              <a:cs typeface="Arial"/>
              <a:sym typeface="Arial"/>
            </a:endParaRPr>
          </a:p>
        </p:txBody>
      </p:sp>
      <p:cxnSp>
        <p:nvCxnSpPr>
          <p:cNvPr id="468" name="Google Shape;468;p45">
            <a:extLst>
              <a:ext uri="{FF2B5EF4-FFF2-40B4-BE49-F238E27FC236}">
                <a16:creationId xmlns:a16="http://schemas.microsoft.com/office/drawing/2014/main" id="{0AF90D1F-4FC8-86EA-8D4A-E9AE8A4F2A41}"/>
              </a:ext>
            </a:extLst>
          </p:cNvPr>
          <p:cNvCxnSpPr/>
          <p:nvPr/>
        </p:nvCxnSpPr>
        <p:spPr>
          <a:xfrm>
            <a:off x="1165901" y="3173714"/>
            <a:ext cx="1317600" cy="0"/>
          </a:xfrm>
          <a:prstGeom prst="straightConnector1">
            <a:avLst/>
          </a:prstGeom>
          <a:noFill/>
          <a:ln w="19050" cap="flat" cmpd="sng">
            <a:solidFill>
              <a:schemeClr val="dk1"/>
            </a:solidFill>
            <a:prstDash val="solid"/>
            <a:round/>
            <a:headEnd type="none" w="med" len="med"/>
            <a:tailEnd type="none" w="med" len="med"/>
          </a:ln>
        </p:spPr>
      </p:cxnSp>
      <p:cxnSp>
        <p:nvCxnSpPr>
          <p:cNvPr id="469" name="Google Shape;469;p45">
            <a:extLst>
              <a:ext uri="{FF2B5EF4-FFF2-40B4-BE49-F238E27FC236}">
                <a16:creationId xmlns:a16="http://schemas.microsoft.com/office/drawing/2014/main" id="{8AF2A249-CAD3-8417-E354-28ED28F82510}"/>
              </a:ext>
            </a:extLst>
          </p:cNvPr>
          <p:cNvCxnSpPr/>
          <p:nvPr/>
        </p:nvCxnSpPr>
        <p:spPr>
          <a:xfrm>
            <a:off x="3136049" y="3173714"/>
            <a:ext cx="1317600" cy="0"/>
          </a:xfrm>
          <a:prstGeom prst="straightConnector1">
            <a:avLst/>
          </a:prstGeom>
          <a:noFill/>
          <a:ln w="19050" cap="flat" cmpd="sng">
            <a:solidFill>
              <a:schemeClr val="dk1"/>
            </a:solidFill>
            <a:prstDash val="solid"/>
            <a:round/>
            <a:headEnd type="none" w="med" len="med"/>
            <a:tailEnd type="none" w="med" len="med"/>
          </a:ln>
        </p:spPr>
      </p:cxnSp>
      <p:cxnSp>
        <p:nvCxnSpPr>
          <p:cNvPr id="470" name="Google Shape;470;p45">
            <a:extLst>
              <a:ext uri="{FF2B5EF4-FFF2-40B4-BE49-F238E27FC236}">
                <a16:creationId xmlns:a16="http://schemas.microsoft.com/office/drawing/2014/main" id="{B8118133-9A5C-55F2-625F-CF0EF282CE5B}"/>
              </a:ext>
            </a:extLst>
          </p:cNvPr>
          <p:cNvCxnSpPr/>
          <p:nvPr/>
        </p:nvCxnSpPr>
        <p:spPr>
          <a:xfrm>
            <a:off x="5106249" y="3173714"/>
            <a:ext cx="1317600" cy="0"/>
          </a:xfrm>
          <a:prstGeom prst="straightConnector1">
            <a:avLst/>
          </a:prstGeom>
          <a:noFill/>
          <a:ln w="19050" cap="flat" cmpd="sng">
            <a:solidFill>
              <a:schemeClr val="dk1"/>
            </a:solidFill>
            <a:prstDash val="solid"/>
            <a:round/>
            <a:headEnd type="none" w="med" len="med"/>
            <a:tailEnd type="none" w="med" len="med"/>
          </a:ln>
        </p:spPr>
      </p:cxnSp>
      <p:sp>
        <p:nvSpPr>
          <p:cNvPr id="472" name="Google Shape;472;p45">
            <a:extLst>
              <a:ext uri="{FF2B5EF4-FFF2-40B4-BE49-F238E27FC236}">
                <a16:creationId xmlns:a16="http://schemas.microsoft.com/office/drawing/2014/main" id="{572D976F-04A1-F571-92F9-2F29E37C5310}"/>
              </a:ext>
            </a:extLst>
          </p:cNvPr>
          <p:cNvSpPr txBox="1"/>
          <p:nvPr/>
        </p:nvSpPr>
        <p:spPr>
          <a:xfrm>
            <a:off x="6687365" y="621021"/>
            <a:ext cx="4207499" cy="906000"/>
          </a:xfrm>
          <a:prstGeom prst="rect">
            <a:avLst/>
          </a:prstGeom>
          <a:noFill/>
          <a:ln>
            <a:noFill/>
          </a:ln>
        </p:spPr>
        <p:txBody>
          <a:bodyPr spcFirstLastPara="1" wrap="square" lIns="121900" tIns="121900" rIns="121900" bIns="121900" anchor="t" anchorCtr="0">
            <a:noAutofit/>
          </a:bodyPr>
          <a:lstStyle/>
          <a:p>
            <a:pPr marL="228594" indent="-228594">
              <a:buFont typeface="Arial" panose="020B0604020202020204" pitchFamily="34" charset="0"/>
              <a:buChar char="•"/>
              <a:defRPr/>
            </a:pPr>
            <a:r>
              <a:rPr lang="nl-NL" sz="1600">
                <a:solidFill>
                  <a:srgbClr val="111128"/>
                </a:solidFill>
                <a:latin typeface="Nunito Sans"/>
                <a:ea typeface="Catamaran Light"/>
                <a:cs typeface="Catamaran Light"/>
                <a:sym typeface="Catamaran Light"/>
              </a:rPr>
              <a:t>Categorieën bepalen</a:t>
            </a:r>
          </a:p>
          <a:p>
            <a:pPr marL="228594" indent="-228594">
              <a:buFont typeface="Arial" panose="020B0604020202020204" pitchFamily="34" charset="0"/>
              <a:buChar char="•"/>
              <a:defRPr/>
            </a:pPr>
            <a:r>
              <a:rPr lang="nl-NL" sz="1600">
                <a:solidFill>
                  <a:srgbClr val="111128"/>
                </a:solidFill>
                <a:latin typeface="Nunito Sans"/>
                <a:ea typeface="Catamaran Light"/>
                <a:cs typeface="Catamaran Light"/>
                <a:sym typeface="Catamaran Light"/>
              </a:rPr>
              <a:t>Kwaliteitsvoorwaarden bepalen</a:t>
            </a:r>
          </a:p>
        </p:txBody>
      </p:sp>
      <p:sp>
        <p:nvSpPr>
          <p:cNvPr id="473" name="Google Shape;473;p45">
            <a:extLst>
              <a:ext uri="{FF2B5EF4-FFF2-40B4-BE49-F238E27FC236}">
                <a16:creationId xmlns:a16="http://schemas.microsoft.com/office/drawing/2014/main" id="{E133228D-AD24-1CC5-7FF1-8F609DE3191C}"/>
              </a:ext>
            </a:extLst>
          </p:cNvPr>
          <p:cNvSpPr txBox="1"/>
          <p:nvPr/>
        </p:nvSpPr>
        <p:spPr>
          <a:xfrm>
            <a:off x="6757220" y="200319"/>
            <a:ext cx="3415091" cy="597200"/>
          </a:xfrm>
          <a:prstGeom prst="rect">
            <a:avLst/>
          </a:prstGeom>
          <a:noFill/>
          <a:ln>
            <a:noFill/>
          </a:ln>
        </p:spPr>
        <p:txBody>
          <a:bodyPr spcFirstLastPara="1" wrap="square" lIns="121900" tIns="121900" rIns="121900" bIns="121900" anchor="t" anchorCtr="0">
            <a:noAutofit/>
          </a:bodyPr>
          <a:lstStyle/>
          <a:p>
            <a:pPr defTabSz="1219170">
              <a:buClr>
                <a:srgbClr val="000000"/>
              </a:buClr>
              <a:defRPr/>
            </a:pPr>
            <a:r>
              <a:rPr lang="nl-BE" sz="2400" b="1" kern="0">
                <a:solidFill>
                  <a:srgbClr val="111128"/>
                </a:solidFill>
                <a:latin typeface="Nunito Sans"/>
                <a:ea typeface="Livvic"/>
                <a:cs typeface="Livvic"/>
                <a:sym typeface="Livvic"/>
              </a:rPr>
              <a:t>ERKENNINGSKADER  </a:t>
            </a:r>
          </a:p>
        </p:txBody>
      </p:sp>
      <p:cxnSp>
        <p:nvCxnSpPr>
          <p:cNvPr id="474" name="Google Shape;474;p45">
            <a:extLst>
              <a:ext uri="{FF2B5EF4-FFF2-40B4-BE49-F238E27FC236}">
                <a16:creationId xmlns:a16="http://schemas.microsoft.com/office/drawing/2014/main" id="{03170C2B-ECEF-0893-9658-19AB87C2DB11}"/>
              </a:ext>
            </a:extLst>
          </p:cNvPr>
          <p:cNvCxnSpPr/>
          <p:nvPr/>
        </p:nvCxnSpPr>
        <p:spPr>
          <a:xfrm rot="10800000">
            <a:off x="4780652" y="3187129"/>
            <a:ext cx="0" cy="2704400"/>
          </a:xfrm>
          <a:prstGeom prst="straightConnector1">
            <a:avLst/>
          </a:prstGeom>
          <a:noFill/>
          <a:ln w="19050" cap="flat" cmpd="sng">
            <a:solidFill>
              <a:schemeClr val="accent1"/>
            </a:solidFill>
            <a:prstDash val="solid"/>
            <a:round/>
            <a:headEnd type="none" w="med" len="med"/>
            <a:tailEnd type="none" w="med" len="med"/>
          </a:ln>
        </p:spPr>
      </p:cxnSp>
      <p:sp>
        <p:nvSpPr>
          <p:cNvPr id="475" name="Google Shape;475;p45">
            <a:extLst>
              <a:ext uri="{FF2B5EF4-FFF2-40B4-BE49-F238E27FC236}">
                <a16:creationId xmlns:a16="http://schemas.microsoft.com/office/drawing/2014/main" id="{CB78FE58-AA91-4E17-B448-8C4090BFEEEF}"/>
              </a:ext>
            </a:extLst>
          </p:cNvPr>
          <p:cNvSpPr txBox="1"/>
          <p:nvPr/>
        </p:nvSpPr>
        <p:spPr>
          <a:xfrm>
            <a:off x="4831211" y="4751937"/>
            <a:ext cx="3319688" cy="854800"/>
          </a:xfrm>
          <a:prstGeom prst="rect">
            <a:avLst/>
          </a:prstGeom>
          <a:noFill/>
          <a:ln>
            <a:noFill/>
          </a:ln>
        </p:spPr>
        <p:txBody>
          <a:bodyPr spcFirstLastPara="1" wrap="square" lIns="121900" tIns="121900" rIns="121900" bIns="121900" anchor="t" anchorCtr="0">
            <a:noAutofit/>
          </a:bodyPr>
          <a:lstStyle/>
          <a:p>
            <a:pPr marL="228594" indent="-228594" defTabSz="1219170">
              <a:buClr>
                <a:srgbClr val="000000"/>
              </a:buClr>
              <a:buFont typeface="Arial" panose="020B0604020202020204" pitchFamily="34" charset="0"/>
              <a:buChar char="•"/>
              <a:defRPr/>
            </a:pPr>
            <a:r>
              <a:rPr lang="nl-NL" sz="1600" kern="0">
                <a:solidFill>
                  <a:srgbClr val="111128"/>
                </a:solidFill>
                <a:latin typeface="Nunito Sans"/>
                <a:ea typeface="Catamaran Light"/>
                <a:cs typeface="Catamaran Light"/>
                <a:sym typeface="Catamaran Light"/>
              </a:rPr>
              <a:t>In kaart brengen stakeholders</a:t>
            </a:r>
          </a:p>
          <a:p>
            <a:pPr marL="228594" indent="-228594" defTabSz="1219170">
              <a:buClr>
                <a:srgbClr val="000000"/>
              </a:buClr>
              <a:buFont typeface="Arial" panose="020B0604020202020204" pitchFamily="34" charset="0"/>
              <a:buChar char="•"/>
              <a:defRPr/>
            </a:pPr>
            <a:r>
              <a:rPr lang="nl-NL" sz="1600" kern="0">
                <a:solidFill>
                  <a:srgbClr val="111128"/>
                </a:solidFill>
                <a:latin typeface="Nunito Sans"/>
                <a:ea typeface="Catamaran Light"/>
                <a:cs typeface="Catamaran Light"/>
                <a:sym typeface="Catamaran Light"/>
              </a:rPr>
              <a:t>Rol bepalen </a:t>
            </a:r>
          </a:p>
          <a:p>
            <a:pPr marL="228594" indent="-228594" defTabSz="1219170">
              <a:buClr>
                <a:srgbClr val="000000"/>
              </a:buClr>
              <a:buFont typeface="Arial" panose="020B0604020202020204" pitchFamily="34" charset="0"/>
              <a:buChar char="•"/>
              <a:defRPr/>
            </a:pPr>
            <a:r>
              <a:rPr lang="nl-NL" sz="1600" kern="0">
                <a:solidFill>
                  <a:srgbClr val="111128"/>
                </a:solidFill>
                <a:latin typeface="Nunito Sans"/>
                <a:ea typeface="Catamaran Light"/>
                <a:cs typeface="Catamaran Light"/>
                <a:sym typeface="Catamaran Light"/>
              </a:rPr>
              <a:t>Oprichting</a:t>
            </a:r>
          </a:p>
          <a:p>
            <a:pPr marL="228594" indent="-228594" defTabSz="1219170">
              <a:buClr>
                <a:srgbClr val="000000"/>
              </a:buClr>
              <a:buFont typeface="Arial" panose="020B0604020202020204" pitchFamily="34" charset="0"/>
              <a:buChar char="•"/>
              <a:defRPr/>
            </a:pPr>
            <a:endParaRPr lang="en" sz="1600" kern="0">
              <a:solidFill>
                <a:srgbClr val="111128"/>
              </a:solidFill>
              <a:latin typeface="Nunito Sans"/>
              <a:ea typeface="Catamaran Light"/>
              <a:cs typeface="Catamaran Light"/>
              <a:sym typeface="Catamaran Light"/>
            </a:endParaRPr>
          </a:p>
        </p:txBody>
      </p:sp>
      <p:sp>
        <p:nvSpPr>
          <p:cNvPr id="476" name="Google Shape;476;p45">
            <a:extLst>
              <a:ext uri="{FF2B5EF4-FFF2-40B4-BE49-F238E27FC236}">
                <a16:creationId xmlns:a16="http://schemas.microsoft.com/office/drawing/2014/main" id="{0E4D2B65-0849-9C80-4980-EE82EA2F25C0}"/>
              </a:ext>
            </a:extLst>
          </p:cNvPr>
          <p:cNvSpPr txBox="1"/>
          <p:nvPr/>
        </p:nvSpPr>
        <p:spPr>
          <a:xfrm>
            <a:off x="4863396" y="4340039"/>
            <a:ext cx="6031468" cy="563600"/>
          </a:xfrm>
          <a:prstGeom prst="rect">
            <a:avLst/>
          </a:prstGeom>
          <a:noFill/>
          <a:ln>
            <a:noFill/>
          </a:ln>
        </p:spPr>
        <p:txBody>
          <a:bodyPr spcFirstLastPara="1" wrap="square" lIns="121900" tIns="121900" rIns="121900" bIns="121900" anchor="t" anchorCtr="0">
            <a:noAutofit/>
          </a:bodyPr>
          <a:lstStyle/>
          <a:p>
            <a:pPr defTabSz="1219170">
              <a:buClr>
                <a:srgbClr val="000000"/>
              </a:buClr>
              <a:defRPr/>
            </a:pPr>
            <a:r>
              <a:rPr lang="nl-BE" sz="2400" b="1" kern="0">
                <a:solidFill>
                  <a:srgbClr val="111128"/>
                </a:solidFill>
                <a:latin typeface="Nunito Sans"/>
                <a:ea typeface="Livvic"/>
                <a:cs typeface="Livvic"/>
                <a:sym typeface="Livvic"/>
              </a:rPr>
              <a:t>LOKAAL SAMENWERKINGSVERBAND</a:t>
            </a:r>
          </a:p>
        </p:txBody>
      </p:sp>
      <p:cxnSp>
        <p:nvCxnSpPr>
          <p:cNvPr id="477" name="Google Shape;477;p45">
            <a:extLst>
              <a:ext uri="{FF2B5EF4-FFF2-40B4-BE49-F238E27FC236}">
                <a16:creationId xmlns:a16="http://schemas.microsoft.com/office/drawing/2014/main" id="{9A5A839B-F74B-764B-D50E-F3182CF91F73}"/>
              </a:ext>
            </a:extLst>
          </p:cNvPr>
          <p:cNvCxnSpPr/>
          <p:nvPr/>
        </p:nvCxnSpPr>
        <p:spPr>
          <a:xfrm rot="10800000">
            <a:off x="856352" y="3187129"/>
            <a:ext cx="0" cy="2704400"/>
          </a:xfrm>
          <a:prstGeom prst="straightConnector1">
            <a:avLst/>
          </a:prstGeom>
          <a:noFill/>
          <a:ln w="19050" cap="flat" cmpd="sng">
            <a:solidFill>
              <a:schemeClr val="accent1"/>
            </a:solidFill>
            <a:prstDash val="solid"/>
            <a:round/>
            <a:headEnd type="none" w="med" len="med"/>
            <a:tailEnd type="none" w="med" len="med"/>
          </a:ln>
        </p:spPr>
      </p:cxnSp>
      <p:sp>
        <p:nvSpPr>
          <p:cNvPr id="478" name="Google Shape;478;p45">
            <a:extLst>
              <a:ext uri="{FF2B5EF4-FFF2-40B4-BE49-F238E27FC236}">
                <a16:creationId xmlns:a16="http://schemas.microsoft.com/office/drawing/2014/main" id="{CF95DDB0-EDDE-4015-5520-C85688BB3698}"/>
              </a:ext>
            </a:extLst>
          </p:cNvPr>
          <p:cNvSpPr txBox="1"/>
          <p:nvPr/>
        </p:nvSpPr>
        <p:spPr>
          <a:xfrm>
            <a:off x="878169" y="4814939"/>
            <a:ext cx="3192568" cy="854800"/>
          </a:xfrm>
          <a:prstGeom prst="rect">
            <a:avLst/>
          </a:prstGeom>
          <a:noFill/>
          <a:ln>
            <a:noFill/>
          </a:ln>
        </p:spPr>
        <p:txBody>
          <a:bodyPr spcFirstLastPara="1" wrap="square" lIns="121900" tIns="121900" rIns="121900" bIns="121900" anchor="t" anchorCtr="0">
            <a:noAutofit/>
          </a:bodyPr>
          <a:lstStyle/>
          <a:p>
            <a:pPr marL="228594" indent="-228594" defTabSz="1219170">
              <a:buClr>
                <a:srgbClr val="000000"/>
              </a:buClr>
              <a:buFont typeface="Arial" panose="020B0604020202020204" pitchFamily="34" charset="0"/>
              <a:buChar char="•"/>
              <a:defRPr/>
            </a:pPr>
            <a:r>
              <a:rPr lang="nl-NL" sz="1600" kern="0">
                <a:solidFill>
                  <a:srgbClr val="111128"/>
                </a:solidFill>
                <a:latin typeface="Nunito Sans"/>
                <a:cs typeface="Catamaran Light"/>
                <a:sym typeface="Catamaran Light"/>
              </a:rPr>
              <a:t>Analyse huidige aanbod</a:t>
            </a:r>
          </a:p>
          <a:p>
            <a:pPr marL="228594" indent="-228594" defTabSz="1219170">
              <a:buClr>
                <a:srgbClr val="000000"/>
              </a:buClr>
              <a:buFont typeface="Arial" panose="020B0604020202020204" pitchFamily="34" charset="0"/>
              <a:buChar char="•"/>
              <a:defRPr/>
            </a:pPr>
            <a:r>
              <a:rPr lang="nl-NL" sz="1600" kern="0">
                <a:solidFill>
                  <a:srgbClr val="111128"/>
                </a:solidFill>
                <a:latin typeface="Nunito Sans"/>
                <a:cs typeface="Catamaran Light"/>
                <a:sym typeface="Catamaran Light"/>
              </a:rPr>
              <a:t>Noden bepalen</a:t>
            </a:r>
          </a:p>
          <a:p>
            <a:pPr defTabSz="1219170">
              <a:buClr>
                <a:srgbClr val="000000"/>
              </a:buClr>
              <a:defRPr/>
            </a:pPr>
            <a:endParaRPr lang="nl-NL" sz="1600" kern="0">
              <a:solidFill>
                <a:srgbClr val="111128"/>
              </a:solidFill>
              <a:latin typeface="Nunito Sans"/>
              <a:cs typeface="Catamaran Light"/>
              <a:sym typeface="Catamaran Light"/>
            </a:endParaRPr>
          </a:p>
          <a:p>
            <a:pPr defTabSz="1219170">
              <a:buClr>
                <a:srgbClr val="000000"/>
              </a:buClr>
              <a:defRPr/>
            </a:pPr>
            <a:endParaRPr lang="nl-BE" sz="1600" kern="0">
              <a:solidFill>
                <a:srgbClr val="111128"/>
              </a:solidFill>
              <a:latin typeface="Nunito Sans"/>
              <a:cs typeface="Catamaran Light"/>
              <a:sym typeface="Catamaran Light"/>
            </a:endParaRPr>
          </a:p>
        </p:txBody>
      </p:sp>
      <p:sp>
        <p:nvSpPr>
          <p:cNvPr id="479" name="Google Shape;479;p45">
            <a:extLst>
              <a:ext uri="{FF2B5EF4-FFF2-40B4-BE49-F238E27FC236}">
                <a16:creationId xmlns:a16="http://schemas.microsoft.com/office/drawing/2014/main" id="{437A3FE6-EEAE-0F07-7935-1CFBD80E66B4}"/>
              </a:ext>
            </a:extLst>
          </p:cNvPr>
          <p:cNvSpPr txBox="1"/>
          <p:nvPr/>
        </p:nvSpPr>
        <p:spPr>
          <a:xfrm>
            <a:off x="756328" y="4308948"/>
            <a:ext cx="3197821" cy="563600"/>
          </a:xfrm>
          <a:prstGeom prst="rect">
            <a:avLst/>
          </a:prstGeom>
          <a:noFill/>
          <a:ln>
            <a:noFill/>
          </a:ln>
        </p:spPr>
        <p:txBody>
          <a:bodyPr spcFirstLastPara="1" wrap="square" lIns="121900" tIns="121900" rIns="121900" bIns="121900" anchor="t" anchorCtr="0">
            <a:noAutofit/>
          </a:bodyPr>
          <a:lstStyle/>
          <a:p>
            <a:pPr defTabSz="1219170">
              <a:buClr>
                <a:srgbClr val="000000"/>
              </a:buClr>
              <a:defRPr/>
            </a:pPr>
            <a:r>
              <a:rPr lang="en" sz="2400" b="1" kern="0">
                <a:solidFill>
                  <a:srgbClr val="111128"/>
                </a:solidFill>
                <a:latin typeface="Nunito Sans"/>
                <a:ea typeface="Livvic"/>
                <a:cs typeface="Livvic"/>
                <a:sym typeface="Livvic"/>
              </a:rPr>
              <a:t>ANALYSE</a:t>
            </a:r>
            <a:endParaRPr sz="2400" b="1" kern="0">
              <a:solidFill>
                <a:srgbClr val="111128"/>
              </a:solidFill>
              <a:latin typeface="Nunito Sans"/>
              <a:ea typeface="Livvic"/>
              <a:cs typeface="Livvic"/>
              <a:sym typeface="Livvic"/>
            </a:endParaRPr>
          </a:p>
        </p:txBody>
      </p:sp>
      <p:sp>
        <p:nvSpPr>
          <p:cNvPr id="10" name="Titel 2">
            <a:extLst>
              <a:ext uri="{FF2B5EF4-FFF2-40B4-BE49-F238E27FC236}">
                <a16:creationId xmlns:a16="http://schemas.microsoft.com/office/drawing/2014/main" id="{C16CC9FA-6942-938F-5219-DD2AC5E54ADB}"/>
              </a:ext>
            </a:extLst>
          </p:cNvPr>
          <p:cNvSpPr txBox="1">
            <a:spLocks/>
          </p:cNvSpPr>
          <p:nvPr/>
        </p:nvSpPr>
        <p:spPr>
          <a:xfrm>
            <a:off x="251973" y="6142952"/>
            <a:ext cx="10873740" cy="1680205"/>
          </a:xfrm>
          <a:prstGeom prst="rect">
            <a:avLst/>
          </a:prstGeom>
        </p:spPr>
        <p:txBody>
          <a:bodyPr spcFirstLastPara="1" vert="horz" wrap="square" lIns="91425" tIns="91425" rIns="91425" bIns="91425" rtlCol="0" anchor="t" anchorCtr="0">
            <a:noAutofit/>
          </a:bodyPr>
          <a:lstStyle>
            <a:defPPr>
              <a:defRPr lang="nl-NL"/>
            </a:defPPr>
            <a:lvl1pPr lvl="0" algn="l" defTabSz="914400" rtl="0" eaLnBrk="1" latinLnBrk="0" hangingPunct="1">
              <a:lnSpc>
                <a:spcPct val="80000"/>
              </a:lnSpc>
              <a:spcBef>
                <a:spcPts val="0"/>
              </a:spcBef>
              <a:spcAft>
                <a:spcPts val="0"/>
              </a:spcAft>
              <a:buSzPts val="2400"/>
              <a:buNone/>
              <a:defRPr lang="nl-NL" sz="3200" b="1" i="0" kern="1200" spc="100" baseline="0">
                <a:solidFill>
                  <a:schemeClr val="bg1"/>
                </a:solidFill>
                <a:latin typeface="+mj-lt"/>
                <a:ea typeface="+mj-ea"/>
                <a:cs typeface="+mj-cs"/>
              </a:defRPr>
            </a:lvl1pPr>
            <a:lvl2pPr lvl="1" rtl="0" eaLnBrk="1" hangingPunct="1">
              <a:spcBef>
                <a:spcPts val="0"/>
              </a:spcBef>
              <a:spcAft>
                <a:spcPts val="0"/>
              </a:spcAft>
              <a:buSzPts val="3000"/>
              <a:buNone/>
              <a:defRPr lang="nl-NL" sz="4000">
                <a:solidFill>
                  <a:schemeClr val="tx2"/>
                </a:solidFill>
              </a:defRPr>
            </a:lvl2pPr>
            <a:lvl3pPr lvl="2" rtl="0" eaLnBrk="1" hangingPunct="1">
              <a:spcBef>
                <a:spcPts val="0"/>
              </a:spcBef>
              <a:spcAft>
                <a:spcPts val="0"/>
              </a:spcAft>
              <a:buSzPts val="3000"/>
              <a:buNone/>
              <a:defRPr lang="nl-NL" sz="4000">
                <a:solidFill>
                  <a:schemeClr val="tx2"/>
                </a:solidFill>
              </a:defRPr>
            </a:lvl3pPr>
            <a:lvl4pPr lvl="3" rtl="0" eaLnBrk="1" hangingPunct="1">
              <a:spcBef>
                <a:spcPts val="0"/>
              </a:spcBef>
              <a:spcAft>
                <a:spcPts val="0"/>
              </a:spcAft>
              <a:buSzPts val="3000"/>
              <a:buNone/>
              <a:defRPr lang="nl-NL" sz="4000">
                <a:solidFill>
                  <a:schemeClr val="tx2"/>
                </a:solidFill>
              </a:defRPr>
            </a:lvl4pPr>
            <a:lvl5pPr lvl="4" rtl="0" eaLnBrk="1" hangingPunct="1">
              <a:spcBef>
                <a:spcPts val="0"/>
              </a:spcBef>
              <a:spcAft>
                <a:spcPts val="0"/>
              </a:spcAft>
              <a:buSzPts val="3000"/>
              <a:buNone/>
              <a:defRPr lang="nl-NL" sz="4000">
                <a:solidFill>
                  <a:schemeClr val="tx2"/>
                </a:solidFill>
              </a:defRPr>
            </a:lvl5pPr>
            <a:lvl6pPr lvl="5" rtl="0" eaLnBrk="1" hangingPunct="1">
              <a:spcBef>
                <a:spcPts val="0"/>
              </a:spcBef>
              <a:spcAft>
                <a:spcPts val="0"/>
              </a:spcAft>
              <a:buSzPts val="3000"/>
              <a:buNone/>
              <a:defRPr lang="nl-NL" sz="4000">
                <a:solidFill>
                  <a:schemeClr val="tx2"/>
                </a:solidFill>
              </a:defRPr>
            </a:lvl6pPr>
            <a:lvl7pPr lvl="6" rtl="0" eaLnBrk="1" hangingPunct="1">
              <a:spcBef>
                <a:spcPts val="0"/>
              </a:spcBef>
              <a:spcAft>
                <a:spcPts val="0"/>
              </a:spcAft>
              <a:buSzPts val="3000"/>
              <a:buNone/>
              <a:defRPr lang="nl-NL" sz="4000">
                <a:solidFill>
                  <a:schemeClr val="tx2"/>
                </a:solidFill>
              </a:defRPr>
            </a:lvl7pPr>
            <a:lvl8pPr lvl="7" rtl="0" eaLnBrk="1" hangingPunct="1">
              <a:spcBef>
                <a:spcPts val="0"/>
              </a:spcBef>
              <a:spcAft>
                <a:spcPts val="0"/>
              </a:spcAft>
              <a:buSzPts val="3000"/>
              <a:buNone/>
              <a:defRPr lang="nl-NL" sz="4000">
                <a:solidFill>
                  <a:schemeClr val="tx2"/>
                </a:solidFill>
              </a:defRPr>
            </a:lvl8pPr>
            <a:lvl9pPr lvl="8" rtl="0" eaLnBrk="1" hangingPunct="1">
              <a:spcBef>
                <a:spcPts val="0"/>
              </a:spcBef>
              <a:spcAft>
                <a:spcPts val="0"/>
              </a:spcAft>
              <a:buSzPts val="3000"/>
              <a:buNone/>
              <a:defRPr lang="nl-NL" sz="4000">
                <a:solidFill>
                  <a:schemeClr val="tx2"/>
                </a:solidFill>
              </a:defRPr>
            </a:lvl9pPr>
          </a:lstStyle>
          <a:p>
            <a:r>
              <a:rPr lang="nl-NL" sz="3000"/>
              <a:t>Vertaling van het BOA decreet naar de praktijk - tijdspad</a:t>
            </a:r>
          </a:p>
        </p:txBody>
      </p:sp>
      <p:sp>
        <p:nvSpPr>
          <p:cNvPr id="11" name="Ovaal 10">
            <a:extLst>
              <a:ext uri="{FF2B5EF4-FFF2-40B4-BE49-F238E27FC236}">
                <a16:creationId xmlns:a16="http://schemas.microsoft.com/office/drawing/2014/main" id="{E91DB7CC-72FE-FC49-6563-C24AEF63A1AE}"/>
              </a:ext>
            </a:extLst>
          </p:cNvPr>
          <p:cNvSpPr/>
          <p:nvPr/>
        </p:nvSpPr>
        <p:spPr>
          <a:xfrm>
            <a:off x="2521628" y="-17284"/>
            <a:ext cx="3339612" cy="2269855"/>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Tree>
    <p:extLst>
      <p:ext uri="{BB962C8B-B14F-4D97-AF65-F5344CB8AC3E}">
        <p14:creationId xmlns:p14="http://schemas.microsoft.com/office/powerpoint/2010/main" val="30069886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7FF0C9-5523-EBEC-57DD-9036EE7BD88F}"/>
            </a:ext>
          </a:extLst>
        </p:cNvPr>
        <p:cNvGrpSpPr/>
        <p:nvPr/>
      </p:nvGrpSpPr>
      <p:grpSpPr>
        <a:xfrm>
          <a:off x="0" y="0"/>
          <a:ext cx="0" cy="0"/>
          <a:chOff x="0" y="0"/>
          <a:chExt cx="0" cy="0"/>
        </a:xfrm>
      </p:grpSpPr>
      <p:sp>
        <p:nvSpPr>
          <p:cNvPr id="3" name="Titel 2">
            <a:extLst>
              <a:ext uri="{FF2B5EF4-FFF2-40B4-BE49-F238E27FC236}">
                <a16:creationId xmlns:a16="http://schemas.microsoft.com/office/drawing/2014/main" id="{DEE13E22-05F3-B8AE-3629-CA64F4D02E95}"/>
              </a:ext>
            </a:extLst>
          </p:cNvPr>
          <p:cNvSpPr>
            <a:spLocks noGrp="1"/>
          </p:cNvSpPr>
          <p:nvPr>
            <p:ph type="title"/>
          </p:nvPr>
        </p:nvSpPr>
        <p:spPr>
          <a:xfrm>
            <a:off x="594360" y="102875"/>
            <a:ext cx="10873740" cy="1680205"/>
          </a:xfrm>
        </p:spPr>
        <p:txBody>
          <a:bodyPr rtlCol="0"/>
          <a:lstStyle>
            <a:defPPr>
              <a:defRPr lang="nl-NL"/>
            </a:defPPr>
          </a:lstStyle>
          <a:p>
            <a:pPr rtl="0"/>
            <a:r>
              <a:rPr lang="nl-NL"/>
              <a:t>Verbeteracties en nieuw beleid </a:t>
            </a:r>
          </a:p>
        </p:txBody>
      </p:sp>
      <p:sp>
        <p:nvSpPr>
          <p:cNvPr id="7" name="Tijdelijke aanduiding voor tekst 6">
            <a:extLst>
              <a:ext uri="{FF2B5EF4-FFF2-40B4-BE49-F238E27FC236}">
                <a16:creationId xmlns:a16="http://schemas.microsoft.com/office/drawing/2014/main" id="{EB2C0A1D-47F3-6E4E-5E4A-CA1A97CB5540}"/>
              </a:ext>
            </a:extLst>
          </p:cNvPr>
          <p:cNvSpPr>
            <a:spLocks noGrp="1"/>
          </p:cNvSpPr>
          <p:nvPr>
            <p:ph sz="quarter" idx="13"/>
          </p:nvPr>
        </p:nvSpPr>
        <p:spPr>
          <a:xfrm>
            <a:off x="3657600" y="2281238"/>
            <a:ext cx="7810500" cy="3700462"/>
          </a:xfrm>
        </p:spPr>
        <p:txBody>
          <a:bodyPr rtlCol="0">
            <a:normAutofit/>
          </a:bodyPr>
          <a:lstStyle>
            <a:defPPr>
              <a:defRPr lang="nl-NL"/>
            </a:defPPr>
          </a:lstStyle>
          <a:p>
            <a:r>
              <a:rPr lang="nl-NL"/>
              <a:t>Uitbreiding van het aantal plaatsen in de Buitenschoolse Kinderopvang ‘De Wiebelboom’ (De Splinter)</a:t>
            </a:r>
          </a:p>
          <a:p>
            <a:r>
              <a:rPr lang="nl-NL"/>
              <a:t>Voorzien van een activiteitenaanbod ter aanvulling van de voor – en naschoolse opvang op de scholen op woensdagnamiddag</a:t>
            </a:r>
          </a:p>
          <a:p>
            <a:r>
              <a:rPr lang="nl-NL"/>
              <a:t>Minimumleeftijd bij het eigen aanbod van zomerkampen verlagen naar 3 jaar </a:t>
            </a:r>
          </a:p>
          <a:p>
            <a:r>
              <a:rPr lang="nl-NL"/>
              <a:t>Faciliteren van groepen ouders die zelf opvang willen organiseren tijdens de zomervakanties</a:t>
            </a:r>
          </a:p>
        </p:txBody>
      </p:sp>
      <p:grpSp>
        <p:nvGrpSpPr>
          <p:cNvPr id="19" name="Groep 18">
            <a:extLst>
              <a:ext uri="{FF2B5EF4-FFF2-40B4-BE49-F238E27FC236}">
                <a16:creationId xmlns:a16="http://schemas.microsoft.com/office/drawing/2014/main" id="{3D0CE2AF-ADB8-2E2A-90CB-4E8175970E3B}"/>
              </a:ext>
              <a:ext uri="{C183D7F6-B498-43B3-948B-1728B52AA6E4}">
                <adec:decorative xmlns:adec="http://schemas.microsoft.com/office/drawing/2017/decorative" val="1"/>
              </a:ext>
            </a:extLst>
          </p:cNvPr>
          <p:cNvGrpSpPr>
            <a:grpSpLocks/>
          </p:cNvGrpSpPr>
          <p:nvPr/>
        </p:nvGrpSpPr>
        <p:grpSpPr bwMode="auto">
          <a:xfrm rot="16200000" flipV="1">
            <a:off x="0" y="3900132"/>
            <a:ext cx="2959226" cy="2959226"/>
            <a:chOff x="0" y="12289"/>
            <a:chExt cx="3550" cy="3551"/>
          </a:xfrm>
        </p:grpSpPr>
        <p:sp>
          <p:nvSpPr>
            <p:cNvPr id="20" name="Vrije vorm 19">
              <a:extLst>
                <a:ext uri="{FF2B5EF4-FFF2-40B4-BE49-F238E27FC236}">
                  <a16:creationId xmlns:a16="http://schemas.microsoft.com/office/drawing/2014/main" id="{85653949-2ECD-71D9-2DA5-0D42FDD71C7D}"/>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21" name="Vrije vorm 20">
              <a:extLst>
                <a:ext uri="{FF2B5EF4-FFF2-40B4-BE49-F238E27FC236}">
                  <a16:creationId xmlns:a16="http://schemas.microsoft.com/office/drawing/2014/main" id="{6C115C55-D362-C652-E8EE-8C06F1975801}"/>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22" name="Vrije vorm 21">
              <a:extLst>
                <a:ext uri="{FF2B5EF4-FFF2-40B4-BE49-F238E27FC236}">
                  <a16:creationId xmlns:a16="http://schemas.microsoft.com/office/drawing/2014/main" id="{FF8D4187-9DA9-3F1F-BDD9-C194EF873962}"/>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grpSp>
    </p:spTree>
    <p:extLst>
      <p:ext uri="{BB962C8B-B14F-4D97-AF65-F5344CB8AC3E}">
        <p14:creationId xmlns:p14="http://schemas.microsoft.com/office/powerpoint/2010/main" val="20214194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51">
          <a:extLst>
            <a:ext uri="{FF2B5EF4-FFF2-40B4-BE49-F238E27FC236}">
              <a16:creationId xmlns:a16="http://schemas.microsoft.com/office/drawing/2014/main" id="{E3834A70-5E1E-4028-C46E-12651FFD414F}"/>
            </a:ext>
          </a:extLst>
        </p:cNvPr>
        <p:cNvGrpSpPr/>
        <p:nvPr/>
      </p:nvGrpSpPr>
      <p:grpSpPr>
        <a:xfrm>
          <a:off x="0" y="0"/>
          <a:ext cx="0" cy="0"/>
          <a:chOff x="0" y="0"/>
          <a:chExt cx="0" cy="0"/>
        </a:xfrm>
      </p:grpSpPr>
      <p:sp>
        <p:nvSpPr>
          <p:cNvPr id="452" name="Google Shape;452;p45">
            <a:extLst>
              <a:ext uri="{FF2B5EF4-FFF2-40B4-BE49-F238E27FC236}">
                <a16:creationId xmlns:a16="http://schemas.microsoft.com/office/drawing/2014/main" id="{C4EE521A-7DE4-FC12-4EC1-0310E1D153BF}"/>
              </a:ext>
            </a:extLst>
          </p:cNvPr>
          <p:cNvSpPr/>
          <p:nvPr/>
        </p:nvSpPr>
        <p:spPr>
          <a:xfrm>
            <a:off x="6575552" y="455929"/>
            <a:ext cx="470000" cy="1272400"/>
          </a:xfrm>
          <a:prstGeom prst="rect">
            <a:avLst/>
          </a:prstGeom>
          <a:solidFill>
            <a:schemeClr val="accent1">
              <a:lumMod val="60000"/>
              <a:lumOff val="40000"/>
              <a:alpha val="58430"/>
            </a:schemeClr>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latin typeface="Nunito Sans"/>
              <a:cs typeface="Arial"/>
              <a:sym typeface="Arial"/>
            </a:endParaRPr>
          </a:p>
        </p:txBody>
      </p:sp>
      <p:sp>
        <p:nvSpPr>
          <p:cNvPr id="453" name="Google Shape;453;p45">
            <a:extLst>
              <a:ext uri="{FF2B5EF4-FFF2-40B4-BE49-F238E27FC236}">
                <a16:creationId xmlns:a16="http://schemas.microsoft.com/office/drawing/2014/main" id="{BB4783F7-0C3B-1EED-1C2A-7922D3880E3A}"/>
              </a:ext>
            </a:extLst>
          </p:cNvPr>
          <p:cNvSpPr/>
          <p:nvPr/>
        </p:nvSpPr>
        <p:spPr>
          <a:xfrm>
            <a:off x="2663952" y="455929"/>
            <a:ext cx="470000" cy="1272400"/>
          </a:xfrm>
          <a:prstGeom prst="rect">
            <a:avLst/>
          </a:prstGeom>
          <a:solidFill>
            <a:schemeClr val="accent1">
              <a:lumMod val="60000"/>
              <a:lumOff val="40000"/>
              <a:alpha val="58430"/>
            </a:schemeClr>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latin typeface="Nunito Sans"/>
              <a:cs typeface="Arial"/>
              <a:sym typeface="Arial"/>
            </a:endParaRPr>
          </a:p>
        </p:txBody>
      </p:sp>
      <p:sp>
        <p:nvSpPr>
          <p:cNvPr id="454" name="Google Shape;454;p45">
            <a:extLst>
              <a:ext uri="{FF2B5EF4-FFF2-40B4-BE49-F238E27FC236}">
                <a16:creationId xmlns:a16="http://schemas.microsoft.com/office/drawing/2014/main" id="{E8B68B76-08F3-5A08-A19C-88404C8CDC0C}"/>
              </a:ext>
            </a:extLst>
          </p:cNvPr>
          <p:cNvSpPr/>
          <p:nvPr/>
        </p:nvSpPr>
        <p:spPr>
          <a:xfrm>
            <a:off x="4649403" y="4621529"/>
            <a:ext cx="470000" cy="1272400"/>
          </a:xfrm>
          <a:prstGeom prst="rect">
            <a:avLst/>
          </a:prstGeom>
          <a:solidFill>
            <a:schemeClr val="accent1">
              <a:lumMod val="60000"/>
              <a:lumOff val="40000"/>
              <a:alpha val="58430"/>
            </a:schemeClr>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latin typeface="Nunito Sans"/>
              <a:cs typeface="Arial"/>
              <a:sym typeface="Arial"/>
            </a:endParaRPr>
          </a:p>
        </p:txBody>
      </p:sp>
      <p:sp>
        <p:nvSpPr>
          <p:cNvPr id="456" name="Google Shape;456;p45">
            <a:extLst>
              <a:ext uri="{FF2B5EF4-FFF2-40B4-BE49-F238E27FC236}">
                <a16:creationId xmlns:a16="http://schemas.microsoft.com/office/drawing/2014/main" id="{745DA6D2-E81F-183D-C5C3-B6C16BECA175}"/>
              </a:ext>
            </a:extLst>
          </p:cNvPr>
          <p:cNvSpPr/>
          <p:nvPr/>
        </p:nvSpPr>
        <p:spPr>
          <a:xfrm>
            <a:off x="720852" y="4621529"/>
            <a:ext cx="470000" cy="1272400"/>
          </a:xfrm>
          <a:prstGeom prst="rect">
            <a:avLst/>
          </a:prstGeom>
          <a:solidFill>
            <a:schemeClr val="accent1">
              <a:lumMod val="60000"/>
              <a:lumOff val="40000"/>
              <a:alpha val="58430"/>
            </a:schemeClr>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latin typeface="Nunito Sans"/>
              <a:cs typeface="Arial"/>
              <a:sym typeface="Arial"/>
            </a:endParaRPr>
          </a:p>
        </p:txBody>
      </p:sp>
      <p:cxnSp>
        <p:nvCxnSpPr>
          <p:cNvPr id="457" name="Google Shape;457;p45">
            <a:extLst>
              <a:ext uri="{FF2B5EF4-FFF2-40B4-BE49-F238E27FC236}">
                <a16:creationId xmlns:a16="http://schemas.microsoft.com/office/drawing/2014/main" id="{B7FD33C4-CA5A-4D41-BC3E-035471A6D317}"/>
              </a:ext>
            </a:extLst>
          </p:cNvPr>
          <p:cNvCxnSpPr/>
          <p:nvPr/>
        </p:nvCxnSpPr>
        <p:spPr>
          <a:xfrm rot="10800000">
            <a:off x="2812152" y="455929"/>
            <a:ext cx="0" cy="2794000"/>
          </a:xfrm>
          <a:prstGeom prst="straightConnector1">
            <a:avLst/>
          </a:prstGeom>
          <a:noFill/>
          <a:ln w="19050" cap="flat" cmpd="sng">
            <a:solidFill>
              <a:schemeClr val="accent1"/>
            </a:solidFill>
            <a:prstDash val="solid"/>
            <a:round/>
            <a:headEnd type="none" w="med" len="med"/>
            <a:tailEnd type="none" w="med" len="med"/>
          </a:ln>
        </p:spPr>
      </p:cxnSp>
      <p:cxnSp>
        <p:nvCxnSpPr>
          <p:cNvPr id="458" name="Google Shape;458;p45">
            <a:extLst>
              <a:ext uri="{FF2B5EF4-FFF2-40B4-BE49-F238E27FC236}">
                <a16:creationId xmlns:a16="http://schemas.microsoft.com/office/drawing/2014/main" id="{6E2EA61C-6964-A1A8-E74F-72053BABBC11}"/>
              </a:ext>
            </a:extLst>
          </p:cNvPr>
          <p:cNvCxnSpPr/>
          <p:nvPr/>
        </p:nvCxnSpPr>
        <p:spPr>
          <a:xfrm rot="10800000">
            <a:off x="6698352" y="455929"/>
            <a:ext cx="0" cy="2794000"/>
          </a:xfrm>
          <a:prstGeom prst="straightConnector1">
            <a:avLst/>
          </a:prstGeom>
          <a:noFill/>
          <a:ln w="19050" cap="flat" cmpd="sng">
            <a:solidFill>
              <a:schemeClr val="accent1"/>
            </a:solidFill>
            <a:prstDash val="solid"/>
            <a:round/>
            <a:headEnd type="none" w="med" len="med"/>
            <a:tailEnd type="none" w="med" len="med"/>
          </a:ln>
        </p:spPr>
      </p:cxnSp>
      <p:sp>
        <p:nvSpPr>
          <p:cNvPr id="459" name="Google Shape;459;p45">
            <a:extLst>
              <a:ext uri="{FF2B5EF4-FFF2-40B4-BE49-F238E27FC236}">
                <a16:creationId xmlns:a16="http://schemas.microsoft.com/office/drawing/2014/main" id="{006A4210-90D5-6A84-13C0-1312DA8E2B06}"/>
              </a:ext>
            </a:extLst>
          </p:cNvPr>
          <p:cNvSpPr txBox="1">
            <a:spLocks noGrp="1"/>
          </p:cNvSpPr>
          <p:nvPr>
            <p:ph type="ctrTitle"/>
          </p:nvPr>
        </p:nvSpPr>
        <p:spPr>
          <a:xfrm rot="5400000">
            <a:off x="9129913" y="2318363"/>
            <a:ext cx="4641600" cy="650000"/>
          </a:xfrm>
          <a:prstGeom prst="rect">
            <a:avLst/>
          </a:prstGeom>
        </p:spPr>
        <p:txBody>
          <a:bodyPr spcFirstLastPara="1" vert="horz" wrap="square" lIns="121900" tIns="121900" rIns="121900" bIns="121900" rtlCol="0" anchor="t" anchorCtr="0">
            <a:noAutofit/>
          </a:bodyPr>
          <a:lstStyle/>
          <a:p>
            <a:endParaRPr>
              <a:solidFill>
                <a:schemeClr val="accent1"/>
              </a:solidFill>
            </a:endParaRPr>
          </a:p>
        </p:txBody>
      </p:sp>
      <p:sp>
        <p:nvSpPr>
          <p:cNvPr id="460" name="Google Shape;460;p45">
            <a:extLst>
              <a:ext uri="{FF2B5EF4-FFF2-40B4-BE49-F238E27FC236}">
                <a16:creationId xmlns:a16="http://schemas.microsoft.com/office/drawing/2014/main" id="{A7BFCBDE-CF98-CC4D-B0AD-13D8AA6C27C7}"/>
              </a:ext>
            </a:extLst>
          </p:cNvPr>
          <p:cNvSpPr txBox="1"/>
          <p:nvPr/>
        </p:nvSpPr>
        <p:spPr>
          <a:xfrm>
            <a:off x="2834285" y="575045"/>
            <a:ext cx="3234528" cy="906000"/>
          </a:xfrm>
          <a:prstGeom prst="rect">
            <a:avLst/>
          </a:prstGeom>
          <a:noFill/>
          <a:ln>
            <a:noFill/>
          </a:ln>
        </p:spPr>
        <p:txBody>
          <a:bodyPr spcFirstLastPara="1" wrap="square" lIns="121900" tIns="121900" rIns="121900" bIns="121900" anchor="t" anchorCtr="0">
            <a:noAutofit/>
          </a:bodyPr>
          <a:lstStyle/>
          <a:p>
            <a:pPr marL="228594" indent="-228594" defTabSz="1219170">
              <a:buClr>
                <a:srgbClr val="000000"/>
              </a:buClr>
              <a:buFont typeface="Arial" panose="020B0604020202020204" pitchFamily="34" charset="0"/>
              <a:buChar char="•"/>
              <a:defRPr/>
            </a:pPr>
            <a:r>
              <a:rPr lang="nl-NL" sz="1600">
                <a:solidFill>
                  <a:srgbClr val="111128"/>
                </a:solidFill>
                <a:latin typeface="Nunito Sans"/>
                <a:ea typeface="Catamaran Light"/>
                <a:cs typeface="Catamaran Light"/>
                <a:sym typeface="Catamaran Light"/>
              </a:rPr>
              <a:t>Visiebepaling</a:t>
            </a:r>
          </a:p>
          <a:p>
            <a:pPr marL="228594" indent="-228594" defTabSz="1219170">
              <a:buClr>
                <a:srgbClr val="000000"/>
              </a:buClr>
              <a:buFont typeface="Arial" panose="020B0604020202020204" pitchFamily="34" charset="0"/>
              <a:buChar char="•"/>
              <a:defRPr/>
            </a:pPr>
            <a:r>
              <a:rPr lang="nl-NL" sz="1600">
                <a:solidFill>
                  <a:srgbClr val="111128"/>
                </a:solidFill>
                <a:latin typeface="Nunito Sans"/>
                <a:ea typeface="Catamaran Light"/>
                <a:cs typeface="Catamaran Light"/>
                <a:sym typeface="Catamaran Light"/>
              </a:rPr>
              <a:t>Bepalen toekomstig aanbod</a:t>
            </a:r>
          </a:p>
          <a:p>
            <a:pPr marL="228594" indent="-228594" defTabSz="1219170">
              <a:buClr>
                <a:srgbClr val="000000"/>
              </a:buClr>
              <a:buFont typeface="Arial" panose="020B0604020202020204" pitchFamily="34" charset="0"/>
              <a:buChar char="•"/>
              <a:defRPr/>
            </a:pPr>
            <a:r>
              <a:rPr lang="nl-NL" sz="1600" kern="0">
                <a:solidFill>
                  <a:srgbClr val="111128"/>
                </a:solidFill>
                <a:latin typeface="Nunito Sans"/>
                <a:ea typeface="Catamaran Light"/>
                <a:cs typeface="Catamaran Light"/>
                <a:sym typeface="Catamaran Light"/>
              </a:rPr>
              <a:t>Acties bepalen</a:t>
            </a:r>
          </a:p>
          <a:p>
            <a:pPr defTabSz="1219170">
              <a:buClr>
                <a:srgbClr val="000000"/>
              </a:buClr>
              <a:defRPr/>
            </a:pPr>
            <a:endParaRPr lang="nl-NL" sz="1600" kern="0">
              <a:solidFill>
                <a:srgbClr val="111128"/>
              </a:solidFill>
              <a:latin typeface="Nunito Sans"/>
              <a:ea typeface="Catamaran Light"/>
              <a:cs typeface="Catamaran Light"/>
              <a:sym typeface="Catamaran Light"/>
            </a:endParaRPr>
          </a:p>
        </p:txBody>
      </p:sp>
      <p:sp>
        <p:nvSpPr>
          <p:cNvPr id="461" name="Google Shape;461;p45">
            <a:extLst>
              <a:ext uri="{FF2B5EF4-FFF2-40B4-BE49-F238E27FC236}">
                <a16:creationId xmlns:a16="http://schemas.microsoft.com/office/drawing/2014/main" id="{948134F1-D04B-886D-339C-6D9DACDC4BEB}"/>
              </a:ext>
            </a:extLst>
          </p:cNvPr>
          <p:cNvSpPr txBox="1"/>
          <p:nvPr/>
        </p:nvSpPr>
        <p:spPr>
          <a:xfrm>
            <a:off x="2834286" y="140685"/>
            <a:ext cx="2969532" cy="597200"/>
          </a:xfrm>
          <a:prstGeom prst="rect">
            <a:avLst/>
          </a:prstGeom>
          <a:noFill/>
          <a:ln>
            <a:noFill/>
          </a:ln>
        </p:spPr>
        <p:txBody>
          <a:bodyPr spcFirstLastPara="1" wrap="square" lIns="121900" tIns="121900" rIns="121900" bIns="121900" anchor="t" anchorCtr="0">
            <a:noAutofit/>
          </a:bodyPr>
          <a:lstStyle/>
          <a:p>
            <a:pPr defTabSz="1219170">
              <a:buClr>
                <a:srgbClr val="000000"/>
              </a:buClr>
              <a:defRPr/>
            </a:pPr>
            <a:r>
              <a:rPr lang="nl-BE" sz="2400" b="1" kern="0">
                <a:solidFill>
                  <a:srgbClr val="111128"/>
                </a:solidFill>
                <a:latin typeface="Nunito Sans"/>
                <a:cs typeface="Arial"/>
                <a:sym typeface="Arial"/>
              </a:rPr>
              <a:t>ACTIES</a:t>
            </a:r>
            <a:endParaRPr sz="2400" b="1" kern="0">
              <a:solidFill>
                <a:srgbClr val="111128"/>
              </a:solidFill>
              <a:latin typeface="Nunito Sans"/>
              <a:cs typeface="Arial"/>
              <a:sym typeface="Livvic"/>
            </a:endParaRPr>
          </a:p>
        </p:txBody>
      </p:sp>
      <p:sp>
        <p:nvSpPr>
          <p:cNvPr id="463" name="Google Shape;463;p45">
            <a:extLst>
              <a:ext uri="{FF2B5EF4-FFF2-40B4-BE49-F238E27FC236}">
                <a16:creationId xmlns:a16="http://schemas.microsoft.com/office/drawing/2014/main" id="{1797984F-086F-72A0-FBFC-A01DC554A9B5}"/>
              </a:ext>
            </a:extLst>
          </p:cNvPr>
          <p:cNvSpPr/>
          <p:nvPr/>
        </p:nvSpPr>
        <p:spPr>
          <a:xfrm>
            <a:off x="720852" y="3025531"/>
            <a:ext cx="296400" cy="296400"/>
          </a:xfrm>
          <a:prstGeom prst="diamond">
            <a:avLst/>
          </a:prstGeom>
          <a:solidFill>
            <a:schemeClr val="accent1"/>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latin typeface="Nunito Sans"/>
              <a:cs typeface="Arial"/>
              <a:sym typeface="Arial"/>
            </a:endParaRPr>
          </a:p>
        </p:txBody>
      </p:sp>
      <p:sp>
        <p:nvSpPr>
          <p:cNvPr id="464" name="Google Shape;464;p45">
            <a:extLst>
              <a:ext uri="{FF2B5EF4-FFF2-40B4-BE49-F238E27FC236}">
                <a16:creationId xmlns:a16="http://schemas.microsoft.com/office/drawing/2014/main" id="{5D16FB9B-9475-624C-3043-3A8E5DF49855}"/>
              </a:ext>
            </a:extLst>
          </p:cNvPr>
          <p:cNvSpPr/>
          <p:nvPr/>
        </p:nvSpPr>
        <p:spPr>
          <a:xfrm>
            <a:off x="4648005" y="3025531"/>
            <a:ext cx="296400" cy="296400"/>
          </a:xfrm>
          <a:prstGeom prst="diamond">
            <a:avLst/>
          </a:prstGeom>
          <a:solidFill>
            <a:schemeClr val="accent1"/>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latin typeface="Nunito Sans"/>
              <a:cs typeface="Arial"/>
              <a:sym typeface="Arial"/>
            </a:endParaRPr>
          </a:p>
        </p:txBody>
      </p:sp>
      <p:sp>
        <p:nvSpPr>
          <p:cNvPr id="466" name="Google Shape;466;p45">
            <a:extLst>
              <a:ext uri="{FF2B5EF4-FFF2-40B4-BE49-F238E27FC236}">
                <a16:creationId xmlns:a16="http://schemas.microsoft.com/office/drawing/2014/main" id="{1C9BADC7-B4C9-D8E8-F7C1-3DF01D90D467}"/>
              </a:ext>
            </a:extLst>
          </p:cNvPr>
          <p:cNvSpPr/>
          <p:nvPr/>
        </p:nvSpPr>
        <p:spPr>
          <a:xfrm>
            <a:off x="2661540" y="3025531"/>
            <a:ext cx="296400" cy="296400"/>
          </a:xfrm>
          <a:prstGeom prst="diamond">
            <a:avLst/>
          </a:prstGeom>
          <a:solidFill>
            <a:schemeClr val="accent1"/>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latin typeface="Nunito Sans"/>
              <a:cs typeface="Arial"/>
              <a:sym typeface="Arial"/>
            </a:endParaRPr>
          </a:p>
        </p:txBody>
      </p:sp>
      <p:sp>
        <p:nvSpPr>
          <p:cNvPr id="467" name="Google Shape;467;p45">
            <a:extLst>
              <a:ext uri="{FF2B5EF4-FFF2-40B4-BE49-F238E27FC236}">
                <a16:creationId xmlns:a16="http://schemas.microsoft.com/office/drawing/2014/main" id="{1E5F4BB7-A195-7E7C-3C2F-AB51EE40D188}"/>
              </a:ext>
            </a:extLst>
          </p:cNvPr>
          <p:cNvSpPr/>
          <p:nvPr/>
        </p:nvSpPr>
        <p:spPr>
          <a:xfrm>
            <a:off x="6543515" y="3025531"/>
            <a:ext cx="296400" cy="296400"/>
          </a:xfrm>
          <a:prstGeom prst="diamond">
            <a:avLst/>
          </a:prstGeom>
          <a:solidFill>
            <a:schemeClr val="accent1"/>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latin typeface="Nunito Sans"/>
              <a:cs typeface="Arial"/>
              <a:sym typeface="Arial"/>
            </a:endParaRPr>
          </a:p>
        </p:txBody>
      </p:sp>
      <p:cxnSp>
        <p:nvCxnSpPr>
          <p:cNvPr id="468" name="Google Shape;468;p45">
            <a:extLst>
              <a:ext uri="{FF2B5EF4-FFF2-40B4-BE49-F238E27FC236}">
                <a16:creationId xmlns:a16="http://schemas.microsoft.com/office/drawing/2014/main" id="{CB75C1DC-B930-8D66-01F0-D97B77087C26}"/>
              </a:ext>
            </a:extLst>
          </p:cNvPr>
          <p:cNvCxnSpPr/>
          <p:nvPr/>
        </p:nvCxnSpPr>
        <p:spPr>
          <a:xfrm>
            <a:off x="1165901" y="3173714"/>
            <a:ext cx="1317600" cy="0"/>
          </a:xfrm>
          <a:prstGeom prst="straightConnector1">
            <a:avLst/>
          </a:prstGeom>
          <a:noFill/>
          <a:ln w="19050" cap="flat" cmpd="sng">
            <a:solidFill>
              <a:schemeClr val="dk1"/>
            </a:solidFill>
            <a:prstDash val="solid"/>
            <a:round/>
            <a:headEnd type="none" w="med" len="med"/>
            <a:tailEnd type="none" w="med" len="med"/>
          </a:ln>
        </p:spPr>
      </p:cxnSp>
      <p:cxnSp>
        <p:nvCxnSpPr>
          <p:cNvPr id="469" name="Google Shape;469;p45">
            <a:extLst>
              <a:ext uri="{FF2B5EF4-FFF2-40B4-BE49-F238E27FC236}">
                <a16:creationId xmlns:a16="http://schemas.microsoft.com/office/drawing/2014/main" id="{87AD04E2-F32D-13F7-503B-6DAC47BDDCA8}"/>
              </a:ext>
            </a:extLst>
          </p:cNvPr>
          <p:cNvCxnSpPr/>
          <p:nvPr/>
        </p:nvCxnSpPr>
        <p:spPr>
          <a:xfrm>
            <a:off x="3136049" y="3173714"/>
            <a:ext cx="1317600" cy="0"/>
          </a:xfrm>
          <a:prstGeom prst="straightConnector1">
            <a:avLst/>
          </a:prstGeom>
          <a:noFill/>
          <a:ln w="19050" cap="flat" cmpd="sng">
            <a:solidFill>
              <a:schemeClr val="dk1"/>
            </a:solidFill>
            <a:prstDash val="solid"/>
            <a:round/>
            <a:headEnd type="none" w="med" len="med"/>
            <a:tailEnd type="none" w="med" len="med"/>
          </a:ln>
        </p:spPr>
      </p:cxnSp>
      <p:cxnSp>
        <p:nvCxnSpPr>
          <p:cNvPr id="470" name="Google Shape;470;p45">
            <a:extLst>
              <a:ext uri="{FF2B5EF4-FFF2-40B4-BE49-F238E27FC236}">
                <a16:creationId xmlns:a16="http://schemas.microsoft.com/office/drawing/2014/main" id="{55D4A75B-D49F-CE98-1FAF-85BE84705C13}"/>
              </a:ext>
            </a:extLst>
          </p:cNvPr>
          <p:cNvCxnSpPr/>
          <p:nvPr/>
        </p:nvCxnSpPr>
        <p:spPr>
          <a:xfrm>
            <a:off x="5106249" y="3173714"/>
            <a:ext cx="1317600" cy="0"/>
          </a:xfrm>
          <a:prstGeom prst="straightConnector1">
            <a:avLst/>
          </a:prstGeom>
          <a:noFill/>
          <a:ln w="19050" cap="flat" cmpd="sng">
            <a:solidFill>
              <a:schemeClr val="dk1"/>
            </a:solidFill>
            <a:prstDash val="solid"/>
            <a:round/>
            <a:headEnd type="none" w="med" len="med"/>
            <a:tailEnd type="none" w="med" len="med"/>
          </a:ln>
        </p:spPr>
      </p:cxnSp>
      <p:sp>
        <p:nvSpPr>
          <p:cNvPr id="472" name="Google Shape;472;p45">
            <a:extLst>
              <a:ext uri="{FF2B5EF4-FFF2-40B4-BE49-F238E27FC236}">
                <a16:creationId xmlns:a16="http://schemas.microsoft.com/office/drawing/2014/main" id="{C53B2D4A-0DE1-7EE0-70CA-F677B57C671F}"/>
              </a:ext>
            </a:extLst>
          </p:cNvPr>
          <p:cNvSpPr txBox="1"/>
          <p:nvPr/>
        </p:nvSpPr>
        <p:spPr>
          <a:xfrm>
            <a:off x="6687365" y="621021"/>
            <a:ext cx="4207499" cy="906000"/>
          </a:xfrm>
          <a:prstGeom prst="rect">
            <a:avLst/>
          </a:prstGeom>
          <a:noFill/>
          <a:ln>
            <a:noFill/>
          </a:ln>
        </p:spPr>
        <p:txBody>
          <a:bodyPr spcFirstLastPara="1" wrap="square" lIns="121900" tIns="121900" rIns="121900" bIns="121900" anchor="t" anchorCtr="0">
            <a:noAutofit/>
          </a:bodyPr>
          <a:lstStyle/>
          <a:p>
            <a:pPr marL="228594" indent="-228594">
              <a:buFont typeface="Arial" panose="020B0604020202020204" pitchFamily="34" charset="0"/>
              <a:buChar char="•"/>
              <a:defRPr/>
            </a:pPr>
            <a:r>
              <a:rPr lang="nl-NL" sz="1600">
                <a:solidFill>
                  <a:srgbClr val="111128"/>
                </a:solidFill>
                <a:latin typeface="Nunito Sans"/>
                <a:ea typeface="Catamaran Light"/>
                <a:cs typeface="Catamaran Light"/>
                <a:sym typeface="Catamaran Light"/>
              </a:rPr>
              <a:t>Categorieën bepalen</a:t>
            </a:r>
          </a:p>
          <a:p>
            <a:pPr marL="228594" indent="-228594">
              <a:buFont typeface="Arial" panose="020B0604020202020204" pitchFamily="34" charset="0"/>
              <a:buChar char="•"/>
              <a:defRPr/>
            </a:pPr>
            <a:r>
              <a:rPr lang="nl-NL" sz="1600">
                <a:solidFill>
                  <a:srgbClr val="111128"/>
                </a:solidFill>
                <a:latin typeface="Nunito Sans"/>
                <a:ea typeface="Catamaran Light"/>
                <a:cs typeface="Catamaran Light"/>
                <a:sym typeface="Catamaran Light"/>
              </a:rPr>
              <a:t>Kwaliteitsvoorwaarden bepalen</a:t>
            </a:r>
          </a:p>
        </p:txBody>
      </p:sp>
      <p:sp>
        <p:nvSpPr>
          <p:cNvPr id="473" name="Google Shape;473;p45">
            <a:extLst>
              <a:ext uri="{FF2B5EF4-FFF2-40B4-BE49-F238E27FC236}">
                <a16:creationId xmlns:a16="http://schemas.microsoft.com/office/drawing/2014/main" id="{59D9F7D4-DEDC-E261-83E2-8065244E3C7E}"/>
              </a:ext>
            </a:extLst>
          </p:cNvPr>
          <p:cNvSpPr txBox="1"/>
          <p:nvPr/>
        </p:nvSpPr>
        <p:spPr>
          <a:xfrm>
            <a:off x="6757220" y="200319"/>
            <a:ext cx="3415091" cy="597200"/>
          </a:xfrm>
          <a:prstGeom prst="rect">
            <a:avLst/>
          </a:prstGeom>
          <a:noFill/>
          <a:ln>
            <a:noFill/>
          </a:ln>
        </p:spPr>
        <p:txBody>
          <a:bodyPr spcFirstLastPara="1" wrap="square" lIns="121900" tIns="121900" rIns="121900" bIns="121900" anchor="t" anchorCtr="0">
            <a:noAutofit/>
          </a:bodyPr>
          <a:lstStyle/>
          <a:p>
            <a:pPr defTabSz="1219170">
              <a:buClr>
                <a:srgbClr val="000000"/>
              </a:buClr>
              <a:defRPr/>
            </a:pPr>
            <a:r>
              <a:rPr lang="nl-BE" sz="2400" b="1" kern="0">
                <a:solidFill>
                  <a:srgbClr val="111128"/>
                </a:solidFill>
                <a:latin typeface="Nunito Sans"/>
                <a:ea typeface="Livvic"/>
                <a:cs typeface="Livvic"/>
                <a:sym typeface="Livvic"/>
              </a:rPr>
              <a:t>ERKENNINGSKADER  </a:t>
            </a:r>
          </a:p>
        </p:txBody>
      </p:sp>
      <p:cxnSp>
        <p:nvCxnSpPr>
          <p:cNvPr id="474" name="Google Shape;474;p45">
            <a:extLst>
              <a:ext uri="{FF2B5EF4-FFF2-40B4-BE49-F238E27FC236}">
                <a16:creationId xmlns:a16="http://schemas.microsoft.com/office/drawing/2014/main" id="{0738ED60-2084-C38B-F730-3718F8B4821C}"/>
              </a:ext>
            </a:extLst>
          </p:cNvPr>
          <p:cNvCxnSpPr/>
          <p:nvPr/>
        </p:nvCxnSpPr>
        <p:spPr>
          <a:xfrm rot="10800000">
            <a:off x="4780652" y="3187129"/>
            <a:ext cx="0" cy="2704400"/>
          </a:xfrm>
          <a:prstGeom prst="straightConnector1">
            <a:avLst/>
          </a:prstGeom>
          <a:noFill/>
          <a:ln w="19050" cap="flat" cmpd="sng">
            <a:solidFill>
              <a:schemeClr val="accent1"/>
            </a:solidFill>
            <a:prstDash val="solid"/>
            <a:round/>
            <a:headEnd type="none" w="med" len="med"/>
            <a:tailEnd type="none" w="med" len="med"/>
          </a:ln>
        </p:spPr>
      </p:cxnSp>
      <p:sp>
        <p:nvSpPr>
          <p:cNvPr id="475" name="Google Shape;475;p45">
            <a:extLst>
              <a:ext uri="{FF2B5EF4-FFF2-40B4-BE49-F238E27FC236}">
                <a16:creationId xmlns:a16="http://schemas.microsoft.com/office/drawing/2014/main" id="{0AD3311C-51DE-C9BB-EAB0-D2479FF5A7FE}"/>
              </a:ext>
            </a:extLst>
          </p:cNvPr>
          <p:cNvSpPr txBox="1"/>
          <p:nvPr/>
        </p:nvSpPr>
        <p:spPr>
          <a:xfrm>
            <a:off x="4831211" y="4751937"/>
            <a:ext cx="3319688" cy="854800"/>
          </a:xfrm>
          <a:prstGeom prst="rect">
            <a:avLst/>
          </a:prstGeom>
          <a:noFill/>
          <a:ln>
            <a:noFill/>
          </a:ln>
        </p:spPr>
        <p:txBody>
          <a:bodyPr spcFirstLastPara="1" wrap="square" lIns="121900" tIns="121900" rIns="121900" bIns="121900" anchor="t" anchorCtr="0">
            <a:noAutofit/>
          </a:bodyPr>
          <a:lstStyle/>
          <a:p>
            <a:pPr marL="228594" indent="-228594" defTabSz="1219170">
              <a:buClr>
                <a:srgbClr val="000000"/>
              </a:buClr>
              <a:buFont typeface="Arial" panose="020B0604020202020204" pitchFamily="34" charset="0"/>
              <a:buChar char="•"/>
              <a:defRPr/>
            </a:pPr>
            <a:r>
              <a:rPr lang="nl-NL" sz="1600" kern="0">
                <a:solidFill>
                  <a:srgbClr val="111128"/>
                </a:solidFill>
                <a:latin typeface="Nunito Sans"/>
                <a:ea typeface="Catamaran Light"/>
                <a:cs typeface="Catamaran Light"/>
                <a:sym typeface="Catamaran Light"/>
              </a:rPr>
              <a:t>In kaart brengen stakeholders</a:t>
            </a:r>
          </a:p>
          <a:p>
            <a:pPr marL="228594" indent="-228594" defTabSz="1219170">
              <a:buClr>
                <a:srgbClr val="000000"/>
              </a:buClr>
              <a:buFont typeface="Arial" panose="020B0604020202020204" pitchFamily="34" charset="0"/>
              <a:buChar char="•"/>
              <a:defRPr/>
            </a:pPr>
            <a:r>
              <a:rPr lang="nl-NL" sz="1600" kern="0">
                <a:solidFill>
                  <a:srgbClr val="111128"/>
                </a:solidFill>
                <a:latin typeface="Nunito Sans"/>
                <a:ea typeface="Catamaran Light"/>
                <a:cs typeface="Catamaran Light"/>
                <a:sym typeface="Catamaran Light"/>
              </a:rPr>
              <a:t>Rol bepalen </a:t>
            </a:r>
          </a:p>
          <a:p>
            <a:pPr marL="228594" indent="-228594" defTabSz="1219170">
              <a:buClr>
                <a:srgbClr val="000000"/>
              </a:buClr>
              <a:buFont typeface="Arial" panose="020B0604020202020204" pitchFamily="34" charset="0"/>
              <a:buChar char="•"/>
              <a:defRPr/>
            </a:pPr>
            <a:r>
              <a:rPr lang="nl-NL" sz="1600" kern="0">
                <a:solidFill>
                  <a:srgbClr val="111128"/>
                </a:solidFill>
                <a:latin typeface="Nunito Sans"/>
                <a:ea typeface="Catamaran Light"/>
                <a:cs typeface="Catamaran Light"/>
                <a:sym typeface="Catamaran Light"/>
              </a:rPr>
              <a:t>Oprichting</a:t>
            </a:r>
          </a:p>
          <a:p>
            <a:pPr marL="228594" indent="-228594" defTabSz="1219170">
              <a:buClr>
                <a:srgbClr val="000000"/>
              </a:buClr>
              <a:buFont typeface="Arial" panose="020B0604020202020204" pitchFamily="34" charset="0"/>
              <a:buChar char="•"/>
              <a:defRPr/>
            </a:pPr>
            <a:endParaRPr lang="en" sz="1600" kern="0">
              <a:solidFill>
                <a:srgbClr val="111128"/>
              </a:solidFill>
              <a:latin typeface="Nunito Sans"/>
              <a:ea typeface="Catamaran Light"/>
              <a:cs typeface="Catamaran Light"/>
              <a:sym typeface="Catamaran Light"/>
            </a:endParaRPr>
          </a:p>
        </p:txBody>
      </p:sp>
      <p:sp>
        <p:nvSpPr>
          <p:cNvPr id="476" name="Google Shape;476;p45">
            <a:extLst>
              <a:ext uri="{FF2B5EF4-FFF2-40B4-BE49-F238E27FC236}">
                <a16:creationId xmlns:a16="http://schemas.microsoft.com/office/drawing/2014/main" id="{81E2DA24-7780-A330-2ACC-6F9DF603A25D}"/>
              </a:ext>
            </a:extLst>
          </p:cNvPr>
          <p:cNvSpPr txBox="1"/>
          <p:nvPr/>
        </p:nvSpPr>
        <p:spPr>
          <a:xfrm>
            <a:off x="4863396" y="4340039"/>
            <a:ext cx="6031468" cy="563600"/>
          </a:xfrm>
          <a:prstGeom prst="rect">
            <a:avLst/>
          </a:prstGeom>
          <a:noFill/>
          <a:ln>
            <a:noFill/>
          </a:ln>
        </p:spPr>
        <p:txBody>
          <a:bodyPr spcFirstLastPara="1" wrap="square" lIns="121900" tIns="121900" rIns="121900" bIns="121900" anchor="t" anchorCtr="0">
            <a:noAutofit/>
          </a:bodyPr>
          <a:lstStyle/>
          <a:p>
            <a:pPr defTabSz="1219170">
              <a:buClr>
                <a:srgbClr val="000000"/>
              </a:buClr>
              <a:defRPr/>
            </a:pPr>
            <a:r>
              <a:rPr lang="nl-BE" sz="2400" b="1" kern="0">
                <a:solidFill>
                  <a:srgbClr val="111128"/>
                </a:solidFill>
                <a:latin typeface="Nunito Sans"/>
                <a:ea typeface="Livvic"/>
                <a:cs typeface="Livvic"/>
                <a:sym typeface="Livvic"/>
              </a:rPr>
              <a:t>LOKAAL SAMENWERKINGSVERBAND</a:t>
            </a:r>
          </a:p>
        </p:txBody>
      </p:sp>
      <p:cxnSp>
        <p:nvCxnSpPr>
          <p:cNvPr id="477" name="Google Shape;477;p45">
            <a:extLst>
              <a:ext uri="{FF2B5EF4-FFF2-40B4-BE49-F238E27FC236}">
                <a16:creationId xmlns:a16="http://schemas.microsoft.com/office/drawing/2014/main" id="{728416BE-FB27-56FD-02A1-333C1A269E1D}"/>
              </a:ext>
            </a:extLst>
          </p:cNvPr>
          <p:cNvCxnSpPr/>
          <p:nvPr/>
        </p:nvCxnSpPr>
        <p:spPr>
          <a:xfrm rot="10800000">
            <a:off x="856352" y="3187129"/>
            <a:ext cx="0" cy="2704400"/>
          </a:xfrm>
          <a:prstGeom prst="straightConnector1">
            <a:avLst/>
          </a:prstGeom>
          <a:noFill/>
          <a:ln w="19050" cap="flat" cmpd="sng">
            <a:solidFill>
              <a:schemeClr val="accent1"/>
            </a:solidFill>
            <a:prstDash val="solid"/>
            <a:round/>
            <a:headEnd type="none" w="med" len="med"/>
            <a:tailEnd type="none" w="med" len="med"/>
          </a:ln>
        </p:spPr>
      </p:cxnSp>
      <p:sp>
        <p:nvSpPr>
          <p:cNvPr id="478" name="Google Shape;478;p45">
            <a:extLst>
              <a:ext uri="{FF2B5EF4-FFF2-40B4-BE49-F238E27FC236}">
                <a16:creationId xmlns:a16="http://schemas.microsoft.com/office/drawing/2014/main" id="{A713F3D5-DA4D-A7B8-2FBD-E477BFEA4028}"/>
              </a:ext>
            </a:extLst>
          </p:cNvPr>
          <p:cNvSpPr txBox="1"/>
          <p:nvPr/>
        </p:nvSpPr>
        <p:spPr>
          <a:xfrm>
            <a:off x="878169" y="4814939"/>
            <a:ext cx="3192568" cy="854800"/>
          </a:xfrm>
          <a:prstGeom prst="rect">
            <a:avLst/>
          </a:prstGeom>
          <a:noFill/>
          <a:ln>
            <a:noFill/>
          </a:ln>
        </p:spPr>
        <p:txBody>
          <a:bodyPr spcFirstLastPara="1" wrap="square" lIns="121900" tIns="121900" rIns="121900" bIns="121900" anchor="t" anchorCtr="0">
            <a:noAutofit/>
          </a:bodyPr>
          <a:lstStyle/>
          <a:p>
            <a:pPr marL="228594" indent="-228594" defTabSz="1219170">
              <a:buClr>
                <a:srgbClr val="000000"/>
              </a:buClr>
              <a:buFont typeface="Arial" panose="020B0604020202020204" pitchFamily="34" charset="0"/>
              <a:buChar char="•"/>
              <a:defRPr/>
            </a:pPr>
            <a:r>
              <a:rPr lang="nl-NL" sz="1600" kern="0">
                <a:solidFill>
                  <a:srgbClr val="111128"/>
                </a:solidFill>
                <a:latin typeface="Nunito Sans"/>
                <a:cs typeface="Catamaran Light"/>
                <a:sym typeface="Catamaran Light"/>
              </a:rPr>
              <a:t>Analyse huidige aanbod</a:t>
            </a:r>
          </a:p>
          <a:p>
            <a:pPr marL="228594" indent="-228594" defTabSz="1219170">
              <a:buClr>
                <a:srgbClr val="000000"/>
              </a:buClr>
              <a:buFont typeface="Arial" panose="020B0604020202020204" pitchFamily="34" charset="0"/>
              <a:buChar char="•"/>
              <a:defRPr/>
            </a:pPr>
            <a:r>
              <a:rPr lang="nl-NL" sz="1600" kern="0">
                <a:solidFill>
                  <a:srgbClr val="111128"/>
                </a:solidFill>
                <a:latin typeface="Nunito Sans"/>
                <a:cs typeface="Catamaran Light"/>
                <a:sym typeface="Catamaran Light"/>
              </a:rPr>
              <a:t>Noden bepalen</a:t>
            </a:r>
          </a:p>
          <a:p>
            <a:pPr defTabSz="1219170">
              <a:buClr>
                <a:srgbClr val="000000"/>
              </a:buClr>
              <a:defRPr/>
            </a:pPr>
            <a:endParaRPr lang="nl-NL" sz="1600" kern="0">
              <a:solidFill>
                <a:srgbClr val="111128"/>
              </a:solidFill>
              <a:latin typeface="Nunito Sans"/>
              <a:cs typeface="Catamaran Light"/>
              <a:sym typeface="Catamaran Light"/>
            </a:endParaRPr>
          </a:p>
          <a:p>
            <a:pPr defTabSz="1219170">
              <a:buClr>
                <a:srgbClr val="000000"/>
              </a:buClr>
              <a:defRPr/>
            </a:pPr>
            <a:endParaRPr lang="nl-BE" sz="1600" kern="0">
              <a:solidFill>
                <a:srgbClr val="111128"/>
              </a:solidFill>
              <a:latin typeface="Nunito Sans"/>
              <a:cs typeface="Catamaran Light"/>
              <a:sym typeface="Catamaran Light"/>
            </a:endParaRPr>
          </a:p>
        </p:txBody>
      </p:sp>
      <p:sp>
        <p:nvSpPr>
          <p:cNvPr id="479" name="Google Shape;479;p45">
            <a:extLst>
              <a:ext uri="{FF2B5EF4-FFF2-40B4-BE49-F238E27FC236}">
                <a16:creationId xmlns:a16="http://schemas.microsoft.com/office/drawing/2014/main" id="{84535D37-8B05-93B1-02C8-7717CAB6C656}"/>
              </a:ext>
            </a:extLst>
          </p:cNvPr>
          <p:cNvSpPr txBox="1"/>
          <p:nvPr/>
        </p:nvSpPr>
        <p:spPr>
          <a:xfrm>
            <a:off x="756328" y="4308948"/>
            <a:ext cx="3197821" cy="563600"/>
          </a:xfrm>
          <a:prstGeom prst="rect">
            <a:avLst/>
          </a:prstGeom>
          <a:noFill/>
          <a:ln>
            <a:noFill/>
          </a:ln>
        </p:spPr>
        <p:txBody>
          <a:bodyPr spcFirstLastPara="1" wrap="square" lIns="121900" tIns="121900" rIns="121900" bIns="121900" anchor="t" anchorCtr="0">
            <a:noAutofit/>
          </a:bodyPr>
          <a:lstStyle/>
          <a:p>
            <a:pPr defTabSz="1219170">
              <a:buClr>
                <a:srgbClr val="000000"/>
              </a:buClr>
              <a:defRPr/>
            </a:pPr>
            <a:r>
              <a:rPr lang="en" sz="2400" b="1" kern="0">
                <a:solidFill>
                  <a:srgbClr val="111128"/>
                </a:solidFill>
                <a:latin typeface="Nunito Sans"/>
                <a:ea typeface="Livvic"/>
                <a:cs typeface="Livvic"/>
                <a:sym typeface="Livvic"/>
              </a:rPr>
              <a:t>ANALYSE</a:t>
            </a:r>
            <a:endParaRPr sz="2400" b="1" kern="0">
              <a:solidFill>
                <a:srgbClr val="111128"/>
              </a:solidFill>
              <a:latin typeface="Nunito Sans"/>
              <a:ea typeface="Livvic"/>
              <a:cs typeface="Livvic"/>
              <a:sym typeface="Livvic"/>
            </a:endParaRPr>
          </a:p>
        </p:txBody>
      </p:sp>
      <p:sp>
        <p:nvSpPr>
          <p:cNvPr id="10" name="Titel 2">
            <a:extLst>
              <a:ext uri="{FF2B5EF4-FFF2-40B4-BE49-F238E27FC236}">
                <a16:creationId xmlns:a16="http://schemas.microsoft.com/office/drawing/2014/main" id="{5DF4AF73-A689-F031-03E1-128B75ABDC3C}"/>
              </a:ext>
            </a:extLst>
          </p:cNvPr>
          <p:cNvSpPr txBox="1">
            <a:spLocks/>
          </p:cNvSpPr>
          <p:nvPr/>
        </p:nvSpPr>
        <p:spPr>
          <a:xfrm>
            <a:off x="251973" y="6142952"/>
            <a:ext cx="10873740" cy="1680205"/>
          </a:xfrm>
          <a:prstGeom prst="rect">
            <a:avLst/>
          </a:prstGeom>
        </p:spPr>
        <p:txBody>
          <a:bodyPr spcFirstLastPara="1" vert="horz" wrap="square" lIns="91425" tIns="91425" rIns="91425" bIns="91425" rtlCol="0" anchor="t" anchorCtr="0">
            <a:noAutofit/>
          </a:bodyPr>
          <a:lstStyle>
            <a:defPPr>
              <a:defRPr lang="nl-NL"/>
            </a:defPPr>
            <a:lvl1pPr lvl="0" algn="l" defTabSz="914400" rtl="0" eaLnBrk="1" latinLnBrk="0" hangingPunct="1">
              <a:lnSpc>
                <a:spcPct val="80000"/>
              </a:lnSpc>
              <a:spcBef>
                <a:spcPts val="0"/>
              </a:spcBef>
              <a:spcAft>
                <a:spcPts val="0"/>
              </a:spcAft>
              <a:buSzPts val="2400"/>
              <a:buNone/>
              <a:defRPr lang="nl-NL" sz="3200" b="1" i="0" kern="1200" spc="100" baseline="0">
                <a:solidFill>
                  <a:schemeClr val="bg1"/>
                </a:solidFill>
                <a:latin typeface="+mj-lt"/>
                <a:ea typeface="+mj-ea"/>
                <a:cs typeface="+mj-cs"/>
              </a:defRPr>
            </a:lvl1pPr>
            <a:lvl2pPr lvl="1" rtl="0" eaLnBrk="1" hangingPunct="1">
              <a:spcBef>
                <a:spcPts val="0"/>
              </a:spcBef>
              <a:spcAft>
                <a:spcPts val="0"/>
              </a:spcAft>
              <a:buSzPts val="3000"/>
              <a:buNone/>
              <a:defRPr lang="nl-NL" sz="4000">
                <a:solidFill>
                  <a:schemeClr val="tx2"/>
                </a:solidFill>
              </a:defRPr>
            </a:lvl2pPr>
            <a:lvl3pPr lvl="2" rtl="0" eaLnBrk="1" hangingPunct="1">
              <a:spcBef>
                <a:spcPts val="0"/>
              </a:spcBef>
              <a:spcAft>
                <a:spcPts val="0"/>
              </a:spcAft>
              <a:buSzPts val="3000"/>
              <a:buNone/>
              <a:defRPr lang="nl-NL" sz="4000">
                <a:solidFill>
                  <a:schemeClr val="tx2"/>
                </a:solidFill>
              </a:defRPr>
            </a:lvl3pPr>
            <a:lvl4pPr lvl="3" rtl="0" eaLnBrk="1" hangingPunct="1">
              <a:spcBef>
                <a:spcPts val="0"/>
              </a:spcBef>
              <a:spcAft>
                <a:spcPts val="0"/>
              </a:spcAft>
              <a:buSzPts val="3000"/>
              <a:buNone/>
              <a:defRPr lang="nl-NL" sz="4000">
                <a:solidFill>
                  <a:schemeClr val="tx2"/>
                </a:solidFill>
              </a:defRPr>
            </a:lvl4pPr>
            <a:lvl5pPr lvl="4" rtl="0" eaLnBrk="1" hangingPunct="1">
              <a:spcBef>
                <a:spcPts val="0"/>
              </a:spcBef>
              <a:spcAft>
                <a:spcPts val="0"/>
              </a:spcAft>
              <a:buSzPts val="3000"/>
              <a:buNone/>
              <a:defRPr lang="nl-NL" sz="4000">
                <a:solidFill>
                  <a:schemeClr val="tx2"/>
                </a:solidFill>
              </a:defRPr>
            </a:lvl5pPr>
            <a:lvl6pPr lvl="5" rtl="0" eaLnBrk="1" hangingPunct="1">
              <a:spcBef>
                <a:spcPts val="0"/>
              </a:spcBef>
              <a:spcAft>
                <a:spcPts val="0"/>
              </a:spcAft>
              <a:buSzPts val="3000"/>
              <a:buNone/>
              <a:defRPr lang="nl-NL" sz="4000">
                <a:solidFill>
                  <a:schemeClr val="tx2"/>
                </a:solidFill>
              </a:defRPr>
            </a:lvl6pPr>
            <a:lvl7pPr lvl="6" rtl="0" eaLnBrk="1" hangingPunct="1">
              <a:spcBef>
                <a:spcPts val="0"/>
              </a:spcBef>
              <a:spcAft>
                <a:spcPts val="0"/>
              </a:spcAft>
              <a:buSzPts val="3000"/>
              <a:buNone/>
              <a:defRPr lang="nl-NL" sz="4000">
                <a:solidFill>
                  <a:schemeClr val="tx2"/>
                </a:solidFill>
              </a:defRPr>
            </a:lvl7pPr>
            <a:lvl8pPr lvl="7" rtl="0" eaLnBrk="1" hangingPunct="1">
              <a:spcBef>
                <a:spcPts val="0"/>
              </a:spcBef>
              <a:spcAft>
                <a:spcPts val="0"/>
              </a:spcAft>
              <a:buSzPts val="3000"/>
              <a:buNone/>
              <a:defRPr lang="nl-NL" sz="4000">
                <a:solidFill>
                  <a:schemeClr val="tx2"/>
                </a:solidFill>
              </a:defRPr>
            </a:lvl8pPr>
            <a:lvl9pPr lvl="8" rtl="0" eaLnBrk="1" hangingPunct="1">
              <a:spcBef>
                <a:spcPts val="0"/>
              </a:spcBef>
              <a:spcAft>
                <a:spcPts val="0"/>
              </a:spcAft>
              <a:buSzPts val="3000"/>
              <a:buNone/>
              <a:defRPr lang="nl-NL" sz="4000">
                <a:solidFill>
                  <a:schemeClr val="tx2"/>
                </a:solidFill>
              </a:defRPr>
            </a:lvl9pPr>
          </a:lstStyle>
          <a:p>
            <a:r>
              <a:rPr lang="nl-NL" sz="3000"/>
              <a:t>Vertaling van het BOA decreet naar de praktijk - tijdspad</a:t>
            </a:r>
          </a:p>
        </p:txBody>
      </p:sp>
      <p:sp>
        <p:nvSpPr>
          <p:cNvPr id="11" name="Ovaal 10">
            <a:extLst>
              <a:ext uri="{FF2B5EF4-FFF2-40B4-BE49-F238E27FC236}">
                <a16:creationId xmlns:a16="http://schemas.microsoft.com/office/drawing/2014/main" id="{D6ECBDCB-5B63-3253-F848-50D0EAB3A540}"/>
              </a:ext>
            </a:extLst>
          </p:cNvPr>
          <p:cNvSpPr/>
          <p:nvPr/>
        </p:nvSpPr>
        <p:spPr>
          <a:xfrm>
            <a:off x="4301586" y="3919073"/>
            <a:ext cx="6625458" cy="2269855"/>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Tree>
    <p:extLst>
      <p:ext uri="{BB962C8B-B14F-4D97-AF65-F5344CB8AC3E}">
        <p14:creationId xmlns:p14="http://schemas.microsoft.com/office/powerpoint/2010/main" val="30367518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B0F2C9-0C38-EE66-3A2E-5BBF8B53A278}"/>
            </a:ext>
          </a:extLst>
        </p:cNvPr>
        <p:cNvGrpSpPr/>
        <p:nvPr/>
      </p:nvGrpSpPr>
      <p:grpSpPr>
        <a:xfrm>
          <a:off x="0" y="0"/>
          <a:ext cx="0" cy="0"/>
          <a:chOff x="0" y="0"/>
          <a:chExt cx="0" cy="0"/>
        </a:xfrm>
      </p:grpSpPr>
      <p:sp>
        <p:nvSpPr>
          <p:cNvPr id="3" name="Titel 2">
            <a:extLst>
              <a:ext uri="{FF2B5EF4-FFF2-40B4-BE49-F238E27FC236}">
                <a16:creationId xmlns:a16="http://schemas.microsoft.com/office/drawing/2014/main" id="{BCAA89A6-5245-BE0E-3210-B2F413E19045}"/>
              </a:ext>
            </a:extLst>
          </p:cNvPr>
          <p:cNvSpPr>
            <a:spLocks noGrp="1"/>
          </p:cNvSpPr>
          <p:nvPr>
            <p:ph type="title"/>
          </p:nvPr>
        </p:nvSpPr>
        <p:spPr>
          <a:xfrm>
            <a:off x="594360" y="102875"/>
            <a:ext cx="10873740" cy="1680205"/>
          </a:xfrm>
        </p:spPr>
        <p:txBody>
          <a:bodyPr rtlCol="0"/>
          <a:lstStyle>
            <a:defPPr>
              <a:defRPr lang="nl-NL"/>
            </a:defPPr>
          </a:lstStyle>
          <a:p>
            <a:r>
              <a:rPr lang="nl-NL"/>
              <a:t>Lokaal Samenwerkingsverband </a:t>
            </a:r>
          </a:p>
        </p:txBody>
      </p:sp>
      <p:grpSp>
        <p:nvGrpSpPr>
          <p:cNvPr id="19" name="Groep 18">
            <a:extLst>
              <a:ext uri="{FF2B5EF4-FFF2-40B4-BE49-F238E27FC236}">
                <a16:creationId xmlns:a16="http://schemas.microsoft.com/office/drawing/2014/main" id="{16B5A789-F2FE-B3D9-EBD8-B824E2BD77C5}"/>
              </a:ext>
              <a:ext uri="{C183D7F6-B498-43B3-948B-1728B52AA6E4}">
                <adec:decorative xmlns:adec="http://schemas.microsoft.com/office/drawing/2017/decorative" val="1"/>
              </a:ext>
            </a:extLst>
          </p:cNvPr>
          <p:cNvGrpSpPr>
            <a:grpSpLocks/>
          </p:cNvGrpSpPr>
          <p:nvPr/>
        </p:nvGrpSpPr>
        <p:grpSpPr bwMode="auto">
          <a:xfrm rot="16200000" flipV="1">
            <a:off x="0" y="3900132"/>
            <a:ext cx="2959226" cy="2959226"/>
            <a:chOff x="0" y="12289"/>
            <a:chExt cx="3550" cy="3551"/>
          </a:xfrm>
        </p:grpSpPr>
        <p:sp>
          <p:nvSpPr>
            <p:cNvPr id="20" name="Vrije vorm 19">
              <a:extLst>
                <a:ext uri="{FF2B5EF4-FFF2-40B4-BE49-F238E27FC236}">
                  <a16:creationId xmlns:a16="http://schemas.microsoft.com/office/drawing/2014/main" id="{94F3EA2C-9C5D-5728-833D-6789156576AE}"/>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21" name="Vrije vorm 20">
              <a:extLst>
                <a:ext uri="{FF2B5EF4-FFF2-40B4-BE49-F238E27FC236}">
                  <a16:creationId xmlns:a16="http://schemas.microsoft.com/office/drawing/2014/main" id="{730DA8D3-3C22-0104-68D2-43F512531B14}"/>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22" name="Vrije vorm 21">
              <a:extLst>
                <a:ext uri="{FF2B5EF4-FFF2-40B4-BE49-F238E27FC236}">
                  <a16:creationId xmlns:a16="http://schemas.microsoft.com/office/drawing/2014/main" id="{C5A0F64D-EBEC-F562-7B89-66DE1F5E41F6}"/>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grpSp>
      <p:sp>
        <p:nvSpPr>
          <p:cNvPr id="2" name="Tijdelijke aanduiding voor tekst 6">
            <a:extLst>
              <a:ext uri="{FF2B5EF4-FFF2-40B4-BE49-F238E27FC236}">
                <a16:creationId xmlns:a16="http://schemas.microsoft.com/office/drawing/2014/main" id="{96DF94A7-8302-603D-C8BA-255E7B0CF912}"/>
              </a:ext>
            </a:extLst>
          </p:cNvPr>
          <p:cNvSpPr txBox="1">
            <a:spLocks/>
          </p:cNvSpPr>
          <p:nvPr/>
        </p:nvSpPr>
        <p:spPr>
          <a:xfrm>
            <a:off x="2190750" y="2413254"/>
            <a:ext cx="7810500" cy="3700462"/>
          </a:xfrm>
          <a:prstGeom prst="rect">
            <a:avLst/>
          </a:prstGeom>
        </p:spPr>
        <p:txBody>
          <a:bodyPr vert="horz" lIns="0" tIns="228600" rIns="0" bIns="0" rtlCol="0">
            <a:normAutofit lnSpcReduction="10000"/>
          </a:bodyPr>
          <a:lstStyle>
            <a:defPPr>
              <a:defRPr lang="nl-NL"/>
            </a:defPPr>
            <a:lvl1pPr marL="283464" indent="-283464" algn="l" defTabSz="914400" rtl="0" eaLnBrk="1" latinLnBrk="0" hangingPunct="1">
              <a:lnSpc>
                <a:spcPct val="90000"/>
              </a:lnSpc>
              <a:spcBef>
                <a:spcPts val="1800"/>
              </a:spcBef>
              <a:buFont typeface="Arial" panose="020B0604020202020204" pitchFamily="34" charset="0"/>
              <a:buChar char="•"/>
              <a:defRPr lang="nl-NL" sz="2000" b="0" i="0" kern="1200">
                <a:solidFill>
                  <a:schemeClr val="bg1"/>
                </a:solidFill>
                <a:latin typeface="+mn-lt"/>
                <a:ea typeface="+mn-ea"/>
                <a:cs typeface="+mn-cs"/>
              </a:defRPr>
            </a:lvl1pPr>
            <a:lvl2pPr marL="685800" indent="-283464" algn="l" defTabSz="914400" rtl="0" eaLnBrk="1" latinLnBrk="0" hangingPunct="1">
              <a:lnSpc>
                <a:spcPct val="90000"/>
              </a:lnSpc>
              <a:spcBef>
                <a:spcPts val="1800"/>
              </a:spcBef>
              <a:buFont typeface="Arial" panose="020B0604020202020204" pitchFamily="34" charset="0"/>
              <a:buChar char="•"/>
              <a:defRPr lang="nl-NL" sz="2000" b="0" i="0" kern="1200">
                <a:solidFill>
                  <a:schemeClr val="bg1"/>
                </a:solidFill>
                <a:latin typeface="+mn-lt"/>
                <a:ea typeface="+mn-ea"/>
                <a:cs typeface="+mn-cs"/>
              </a:defRPr>
            </a:lvl2pPr>
            <a:lvl3pPr marL="1143000" indent="-283464" algn="l" defTabSz="914400" rtl="0" eaLnBrk="1" latinLnBrk="0" hangingPunct="1">
              <a:lnSpc>
                <a:spcPct val="90000"/>
              </a:lnSpc>
              <a:spcBef>
                <a:spcPts val="1800"/>
              </a:spcBef>
              <a:buFont typeface="Arial" panose="020B0604020202020204" pitchFamily="34" charset="0"/>
              <a:buChar char="•"/>
              <a:defRPr lang="nl-NL" sz="2000" b="0" i="0" kern="1200">
                <a:solidFill>
                  <a:schemeClr val="bg1"/>
                </a:solidFill>
                <a:latin typeface="+mn-lt"/>
                <a:ea typeface="+mn-ea"/>
                <a:cs typeface="+mn-cs"/>
              </a:defRPr>
            </a:lvl3pPr>
            <a:lvl4pPr marL="1600200" indent="-283464" algn="l" defTabSz="914400" rtl="0" eaLnBrk="1" latinLnBrk="0" hangingPunct="1">
              <a:lnSpc>
                <a:spcPct val="90000"/>
              </a:lnSpc>
              <a:spcBef>
                <a:spcPts val="1800"/>
              </a:spcBef>
              <a:buFont typeface="Arial" panose="020B0604020202020204" pitchFamily="34" charset="0"/>
              <a:buChar char="•"/>
              <a:defRPr lang="nl-NL" sz="2000" b="0" i="0" kern="1200">
                <a:solidFill>
                  <a:schemeClr val="bg1"/>
                </a:solidFill>
                <a:latin typeface="+mn-lt"/>
                <a:ea typeface="+mn-ea"/>
                <a:cs typeface="+mn-cs"/>
              </a:defRPr>
            </a:lvl4pPr>
            <a:lvl5pPr marL="2057400" indent="-283464" algn="l" defTabSz="914400" rtl="0" eaLnBrk="1" latinLnBrk="0" hangingPunct="1">
              <a:lnSpc>
                <a:spcPct val="90000"/>
              </a:lnSpc>
              <a:spcBef>
                <a:spcPts val="1800"/>
              </a:spcBef>
              <a:buFont typeface="Arial" panose="020B0604020202020204" pitchFamily="34" charset="0"/>
              <a:buChar char="•"/>
              <a:defRPr lang="nl-NL" sz="20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nl-NL"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nl-NL"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nl-NL"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nl-NL" sz="1800" kern="1200">
                <a:solidFill>
                  <a:schemeClr val="tx1"/>
                </a:solidFill>
                <a:latin typeface="+mn-lt"/>
                <a:ea typeface="+mn-ea"/>
                <a:cs typeface="+mn-cs"/>
              </a:defRPr>
            </a:lvl9pPr>
          </a:lstStyle>
          <a:p>
            <a:pPr marL="0" indent="0">
              <a:buNone/>
            </a:pPr>
            <a:r>
              <a:rPr lang="nl-NL" b="1"/>
              <a:t>5 Opdrachten</a:t>
            </a:r>
          </a:p>
          <a:p>
            <a:pPr marL="342900" indent="-342900">
              <a:buFont typeface="+mj-lt"/>
              <a:buAutoNum type="arabicPeriod"/>
            </a:pPr>
            <a:r>
              <a:rPr lang="nl-NL"/>
              <a:t>Advies uitbrengen aan het lokaal bestuur over de uitvoering van zijn opdrachten over buitenschoolse opvang en activiteiten (BOA) en de meerjarenplanning. Dat advies is niet bindend.</a:t>
            </a:r>
          </a:p>
          <a:p>
            <a:pPr marL="342900" indent="-342900">
              <a:buFont typeface="+mj-lt"/>
              <a:buAutoNum type="arabicPeriod"/>
            </a:pPr>
            <a:r>
              <a:rPr lang="nl-NL"/>
              <a:t>Gezamenlijk operationele doelstellingen ontwikkelen en acties coördineren om het lokale beleid rond BOA uit te voeren.</a:t>
            </a:r>
          </a:p>
          <a:p>
            <a:pPr marL="342900" indent="-342900">
              <a:buFont typeface="+mj-lt"/>
              <a:buAutoNum type="arabicPeriod"/>
            </a:pPr>
            <a:r>
              <a:rPr lang="nl-NL"/>
              <a:t>Inspraak en samenwerking met relevante actoren organiseren</a:t>
            </a:r>
          </a:p>
          <a:p>
            <a:pPr marL="342900" indent="-342900">
              <a:buFont typeface="+mj-lt"/>
              <a:buAutoNum type="arabicPeriod"/>
            </a:pPr>
            <a:r>
              <a:rPr lang="nl-NL"/>
              <a:t>Het gebruik van het Nederlands als verbindende taal stimuleren. </a:t>
            </a:r>
          </a:p>
          <a:p>
            <a:pPr marL="342900" indent="-342900">
              <a:buFont typeface="+mj-lt"/>
              <a:buAutoNum type="arabicPeriod"/>
            </a:pPr>
            <a:r>
              <a:rPr lang="nl-NL"/>
              <a:t>Nadenken over goede communicatie over het lokale aanbod</a:t>
            </a:r>
          </a:p>
        </p:txBody>
      </p:sp>
    </p:spTree>
    <p:extLst>
      <p:ext uri="{BB962C8B-B14F-4D97-AF65-F5344CB8AC3E}">
        <p14:creationId xmlns:p14="http://schemas.microsoft.com/office/powerpoint/2010/main" val="34232228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233CCB-3C2F-E9F4-6592-D804547723FF}"/>
            </a:ext>
          </a:extLst>
        </p:cNvPr>
        <p:cNvGrpSpPr/>
        <p:nvPr/>
      </p:nvGrpSpPr>
      <p:grpSpPr>
        <a:xfrm>
          <a:off x="0" y="0"/>
          <a:ext cx="0" cy="0"/>
          <a:chOff x="0" y="0"/>
          <a:chExt cx="0" cy="0"/>
        </a:xfrm>
      </p:grpSpPr>
      <p:sp>
        <p:nvSpPr>
          <p:cNvPr id="3" name="Titel 2">
            <a:extLst>
              <a:ext uri="{FF2B5EF4-FFF2-40B4-BE49-F238E27FC236}">
                <a16:creationId xmlns:a16="http://schemas.microsoft.com/office/drawing/2014/main" id="{74515444-F337-D4C0-0237-370C06C8BC9C}"/>
              </a:ext>
            </a:extLst>
          </p:cNvPr>
          <p:cNvSpPr>
            <a:spLocks noGrp="1"/>
          </p:cNvSpPr>
          <p:nvPr>
            <p:ph type="title"/>
          </p:nvPr>
        </p:nvSpPr>
        <p:spPr>
          <a:xfrm>
            <a:off x="594360" y="102875"/>
            <a:ext cx="10873740" cy="1680205"/>
          </a:xfrm>
        </p:spPr>
        <p:txBody>
          <a:bodyPr rtlCol="0"/>
          <a:lstStyle>
            <a:defPPr>
              <a:defRPr lang="nl-NL"/>
            </a:defPPr>
          </a:lstStyle>
          <a:p>
            <a:r>
              <a:rPr lang="nl-NL"/>
              <a:t>Lokaal Samenwerkingsverband </a:t>
            </a:r>
          </a:p>
        </p:txBody>
      </p:sp>
      <p:grpSp>
        <p:nvGrpSpPr>
          <p:cNvPr id="19" name="Groep 18">
            <a:extLst>
              <a:ext uri="{FF2B5EF4-FFF2-40B4-BE49-F238E27FC236}">
                <a16:creationId xmlns:a16="http://schemas.microsoft.com/office/drawing/2014/main" id="{84F5AC8C-FFF4-751E-88FA-3FEB4CAC0C23}"/>
              </a:ext>
              <a:ext uri="{C183D7F6-B498-43B3-948B-1728B52AA6E4}">
                <adec:decorative xmlns:adec="http://schemas.microsoft.com/office/drawing/2017/decorative" val="1"/>
              </a:ext>
            </a:extLst>
          </p:cNvPr>
          <p:cNvGrpSpPr>
            <a:grpSpLocks/>
          </p:cNvGrpSpPr>
          <p:nvPr/>
        </p:nvGrpSpPr>
        <p:grpSpPr bwMode="auto">
          <a:xfrm rot="16200000" flipV="1">
            <a:off x="0" y="3900132"/>
            <a:ext cx="2959226" cy="2959226"/>
            <a:chOff x="0" y="12289"/>
            <a:chExt cx="3550" cy="3551"/>
          </a:xfrm>
        </p:grpSpPr>
        <p:sp>
          <p:nvSpPr>
            <p:cNvPr id="20" name="Vrije vorm 19">
              <a:extLst>
                <a:ext uri="{FF2B5EF4-FFF2-40B4-BE49-F238E27FC236}">
                  <a16:creationId xmlns:a16="http://schemas.microsoft.com/office/drawing/2014/main" id="{655911E2-BE15-F7A9-6071-7ACC10246778}"/>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21" name="Vrije vorm 20">
              <a:extLst>
                <a:ext uri="{FF2B5EF4-FFF2-40B4-BE49-F238E27FC236}">
                  <a16:creationId xmlns:a16="http://schemas.microsoft.com/office/drawing/2014/main" id="{84870120-D87B-D10A-53DE-E1AA394DEFA2}"/>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22" name="Vrije vorm 21">
              <a:extLst>
                <a:ext uri="{FF2B5EF4-FFF2-40B4-BE49-F238E27FC236}">
                  <a16:creationId xmlns:a16="http://schemas.microsoft.com/office/drawing/2014/main" id="{D60ECFD6-2F92-6A2B-D91A-552DC9B2A13A}"/>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grpSp>
      <p:sp>
        <p:nvSpPr>
          <p:cNvPr id="2" name="Tijdelijke aanduiding voor tekst 6">
            <a:extLst>
              <a:ext uri="{FF2B5EF4-FFF2-40B4-BE49-F238E27FC236}">
                <a16:creationId xmlns:a16="http://schemas.microsoft.com/office/drawing/2014/main" id="{D61AE449-4C3B-E850-68E5-27CC9EB503CD}"/>
              </a:ext>
            </a:extLst>
          </p:cNvPr>
          <p:cNvSpPr txBox="1">
            <a:spLocks/>
          </p:cNvSpPr>
          <p:nvPr/>
        </p:nvSpPr>
        <p:spPr>
          <a:xfrm>
            <a:off x="2190750" y="2413254"/>
            <a:ext cx="7810500" cy="3700462"/>
          </a:xfrm>
          <a:prstGeom prst="rect">
            <a:avLst/>
          </a:prstGeom>
        </p:spPr>
        <p:txBody>
          <a:bodyPr vert="horz" lIns="0" tIns="228600" rIns="0" bIns="0" rtlCol="0">
            <a:normAutofit/>
          </a:bodyPr>
          <a:lstStyle>
            <a:defPPr>
              <a:defRPr lang="nl-NL"/>
            </a:defPPr>
            <a:lvl1pPr marL="283464" indent="-283464" algn="l" defTabSz="914400" rtl="0" eaLnBrk="1" latinLnBrk="0" hangingPunct="1">
              <a:lnSpc>
                <a:spcPct val="90000"/>
              </a:lnSpc>
              <a:spcBef>
                <a:spcPts val="1800"/>
              </a:spcBef>
              <a:buFont typeface="Arial" panose="020B0604020202020204" pitchFamily="34" charset="0"/>
              <a:buChar char="•"/>
              <a:defRPr lang="nl-NL" sz="2000" b="0" i="0" kern="1200">
                <a:solidFill>
                  <a:schemeClr val="bg1"/>
                </a:solidFill>
                <a:latin typeface="+mn-lt"/>
                <a:ea typeface="+mn-ea"/>
                <a:cs typeface="+mn-cs"/>
              </a:defRPr>
            </a:lvl1pPr>
            <a:lvl2pPr marL="685800" indent="-283464" algn="l" defTabSz="914400" rtl="0" eaLnBrk="1" latinLnBrk="0" hangingPunct="1">
              <a:lnSpc>
                <a:spcPct val="90000"/>
              </a:lnSpc>
              <a:spcBef>
                <a:spcPts val="1800"/>
              </a:spcBef>
              <a:buFont typeface="Arial" panose="020B0604020202020204" pitchFamily="34" charset="0"/>
              <a:buChar char="•"/>
              <a:defRPr lang="nl-NL" sz="2000" b="0" i="0" kern="1200">
                <a:solidFill>
                  <a:schemeClr val="bg1"/>
                </a:solidFill>
                <a:latin typeface="+mn-lt"/>
                <a:ea typeface="+mn-ea"/>
                <a:cs typeface="+mn-cs"/>
              </a:defRPr>
            </a:lvl2pPr>
            <a:lvl3pPr marL="1143000" indent="-283464" algn="l" defTabSz="914400" rtl="0" eaLnBrk="1" latinLnBrk="0" hangingPunct="1">
              <a:lnSpc>
                <a:spcPct val="90000"/>
              </a:lnSpc>
              <a:spcBef>
                <a:spcPts val="1800"/>
              </a:spcBef>
              <a:buFont typeface="Arial" panose="020B0604020202020204" pitchFamily="34" charset="0"/>
              <a:buChar char="•"/>
              <a:defRPr lang="nl-NL" sz="2000" b="0" i="0" kern="1200">
                <a:solidFill>
                  <a:schemeClr val="bg1"/>
                </a:solidFill>
                <a:latin typeface="+mn-lt"/>
                <a:ea typeface="+mn-ea"/>
                <a:cs typeface="+mn-cs"/>
              </a:defRPr>
            </a:lvl3pPr>
            <a:lvl4pPr marL="1600200" indent="-283464" algn="l" defTabSz="914400" rtl="0" eaLnBrk="1" latinLnBrk="0" hangingPunct="1">
              <a:lnSpc>
                <a:spcPct val="90000"/>
              </a:lnSpc>
              <a:spcBef>
                <a:spcPts val="1800"/>
              </a:spcBef>
              <a:buFont typeface="Arial" panose="020B0604020202020204" pitchFamily="34" charset="0"/>
              <a:buChar char="•"/>
              <a:defRPr lang="nl-NL" sz="2000" b="0" i="0" kern="1200">
                <a:solidFill>
                  <a:schemeClr val="bg1"/>
                </a:solidFill>
                <a:latin typeface="+mn-lt"/>
                <a:ea typeface="+mn-ea"/>
                <a:cs typeface="+mn-cs"/>
              </a:defRPr>
            </a:lvl4pPr>
            <a:lvl5pPr marL="2057400" indent="-283464" algn="l" defTabSz="914400" rtl="0" eaLnBrk="1" latinLnBrk="0" hangingPunct="1">
              <a:lnSpc>
                <a:spcPct val="90000"/>
              </a:lnSpc>
              <a:spcBef>
                <a:spcPts val="1800"/>
              </a:spcBef>
              <a:buFont typeface="Arial" panose="020B0604020202020204" pitchFamily="34" charset="0"/>
              <a:buChar char="•"/>
              <a:defRPr lang="nl-NL" sz="20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nl-NL"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nl-NL"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nl-NL"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nl-NL" sz="1800" kern="1200">
                <a:solidFill>
                  <a:schemeClr val="tx1"/>
                </a:solidFill>
                <a:latin typeface="+mn-lt"/>
                <a:ea typeface="+mn-ea"/>
                <a:cs typeface="+mn-cs"/>
              </a:defRPr>
            </a:lvl9pPr>
          </a:lstStyle>
          <a:p>
            <a:pPr>
              <a:lnSpc>
                <a:spcPct val="100000"/>
              </a:lnSpc>
            </a:pPr>
            <a:r>
              <a:rPr lang="nl-NL"/>
              <a:t>Vrijwillige deelname, geen voorwaarde voor erkenning</a:t>
            </a:r>
          </a:p>
          <a:p>
            <a:pPr>
              <a:lnSpc>
                <a:spcPct val="100000"/>
              </a:lnSpc>
            </a:pPr>
            <a:r>
              <a:rPr lang="nl-NL"/>
              <a:t>Mag voortbouwen op bestaande organen of samenwerkingsverbanden</a:t>
            </a:r>
          </a:p>
          <a:p>
            <a:r>
              <a:rPr lang="nl-NL"/>
              <a:t>Mag wisselende deelnemers of betrokkenheid hebben afhankelijk van het onderwerp</a:t>
            </a:r>
          </a:p>
          <a:p>
            <a:r>
              <a:rPr lang="nl-NL"/>
              <a:t>GEEN adviesraad</a:t>
            </a:r>
            <a:endParaRPr lang="nl-BE"/>
          </a:p>
          <a:p>
            <a:pPr>
              <a:lnSpc>
                <a:spcPct val="100000"/>
              </a:lnSpc>
            </a:pPr>
            <a:endParaRPr lang="nl-NL"/>
          </a:p>
        </p:txBody>
      </p:sp>
    </p:spTree>
    <p:extLst>
      <p:ext uri="{BB962C8B-B14F-4D97-AF65-F5344CB8AC3E}">
        <p14:creationId xmlns:p14="http://schemas.microsoft.com/office/powerpoint/2010/main" val="14905789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6CA29D-F697-4392-A66E-7394F57CCE8E}"/>
            </a:ext>
          </a:extLst>
        </p:cNvPr>
        <p:cNvGrpSpPr/>
        <p:nvPr/>
      </p:nvGrpSpPr>
      <p:grpSpPr>
        <a:xfrm>
          <a:off x="0" y="0"/>
          <a:ext cx="0" cy="0"/>
          <a:chOff x="0" y="0"/>
          <a:chExt cx="0" cy="0"/>
        </a:xfrm>
      </p:grpSpPr>
      <p:sp>
        <p:nvSpPr>
          <p:cNvPr id="3" name="Titel 2">
            <a:extLst>
              <a:ext uri="{FF2B5EF4-FFF2-40B4-BE49-F238E27FC236}">
                <a16:creationId xmlns:a16="http://schemas.microsoft.com/office/drawing/2014/main" id="{4A70F0F1-EC6C-AD7D-92A5-B2163FDF1903}"/>
              </a:ext>
            </a:extLst>
          </p:cNvPr>
          <p:cNvSpPr>
            <a:spLocks noGrp="1"/>
          </p:cNvSpPr>
          <p:nvPr>
            <p:ph type="title"/>
          </p:nvPr>
        </p:nvSpPr>
        <p:spPr>
          <a:xfrm>
            <a:off x="594360" y="102875"/>
            <a:ext cx="10873740" cy="1680205"/>
          </a:xfrm>
        </p:spPr>
        <p:txBody>
          <a:bodyPr rtlCol="0"/>
          <a:lstStyle>
            <a:defPPr>
              <a:defRPr lang="nl-NL"/>
            </a:defPPr>
          </a:lstStyle>
          <a:p>
            <a:r>
              <a:rPr lang="nl-NL"/>
              <a:t>Lokaal Samenwerkingsverband </a:t>
            </a:r>
          </a:p>
        </p:txBody>
      </p:sp>
      <p:grpSp>
        <p:nvGrpSpPr>
          <p:cNvPr id="19" name="Groep 18">
            <a:extLst>
              <a:ext uri="{FF2B5EF4-FFF2-40B4-BE49-F238E27FC236}">
                <a16:creationId xmlns:a16="http://schemas.microsoft.com/office/drawing/2014/main" id="{09F7B428-2DE0-0466-DC21-9AF6CC9A31B6}"/>
              </a:ext>
              <a:ext uri="{C183D7F6-B498-43B3-948B-1728B52AA6E4}">
                <adec:decorative xmlns:adec="http://schemas.microsoft.com/office/drawing/2017/decorative" val="1"/>
              </a:ext>
            </a:extLst>
          </p:cNvPr>
          <p:cNvGrpSpPr>
            <a:grpSpLocks/>
          </p:cNvGrpSpPr>
          <p:nvPr/>
        </p:nvGrpSpPr>
        <p:grpSpPr bwMode="auto">
          <a:xfrm rot="16200000" flipV="1">
            <a:off x="0" y="3900132"/>
            <a:ext cx="2959226" cy="2959226"/>
            <a:chOff x="0" y="12289"/>
            <a:chExt cx="3550" cy="3551"/>
          </a:xfrm>
        </p:grpSpPr>
        <p:sp>
          <p:nvSpPr>
            <p:cNvPr id="20" name="Vrije vorm 19">
              <a:extLst>
                <a:ext uri="{FF2B5EF4-FFF2-40B4-BE49-F238E27FC236}">
                  <a16:creationId xmlns:a16="http://schemas.microsoft.com/office/drawing/2014/main" id="{BDB43DE1-08E3-3650-E059-1C994CD5D551}"/>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21" name="Vrije vorm 20">
              <a:extLst>
                <a:ext uri="{FF2B5EF4-FFF2-40B4-BE49-F238E27FC236}">
                  <a16:creationId xmlns:a16="http://schemas.microsoft.com/office/drawing/2014/main" id="{FA26A3DC-24DB-7A37-1A61-DD7B03799382}"/>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22" name="Vrije vorm 21">
              <a:extLst>
                <a:ext uri="{FF2B5EF4-FFF2-40B4-BE49-F238E27FC236}">
                  <a16:creationId xmlns:a16="http://schemas.microsoft.com/office/drawing/2014/main" id="{8CBF5E9C-C3E2-034C-BD7D-8ACB1B08641C}"/>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grpSp>
      <p:sp>
        <p:nvSpPr>
          <p:cNvPr id="2" name="Tijdelijke aanduiding voor tekst 6">
            <a:extLst>
              <a:ext uri="{FF2B5EF4-FFF2-40B4-BE49-F238E27FC236}">
                <a16:creationId xmlns:a16="http://schemas.microsoft.com/office/drawing/2014/main" id="{4C57B5CE-E71F-6F4A-0B2C-064DADED5126}"/>
              </a:ext>
            </a:extLst>
          </p:cNvPr>
          <p:cNvSpPr txBox="1">
            <a:spLocks/>
          </p:cNvSpPr>
          <p:nvPr/>
        </p:nvSpPr>
        <p:spPr>
          <a:xfrm>
            <a:off x="2190750" y="2413254"/>
            <a:ext cx="7810500" cy="3700462"/>
          </a:xfrm>
          <a:prstGeom prst="rect">
            <a:avLst/>
          </a:prstGeom>
        </p:spPr>
        <p:txBody>
          <a:bodyPr vert="horz" lIns="0" tIns="228600" rIns="0" bIns="0" rtlCol="0">
            <a:normAutofit/>
          </a:bodyPr>
          <a:lstStyle>
            <a:defPPr>
              <a:defRPr lang="nl-NL"/>
            </a:defPPr>
            <a:lvl1pPr marL="283464" indent="-283464" algn="l" defTabSz="914400" rtl="0" eaLnBrk="1" latinLnBrk="0" hangingPunct="1">
              <a:lnSpc>
                <a:spcPct val="90000"/>
              </a:lnSpc>
              <a:spcBef>
                <a:spcPts val="1800"/>
              </a:spcBef>
              <a:buFont typeface="Arial" panose="020B0604020202020204" pitchFamily="34" charset="0"/>
              <a:buChar char="•"/>
              <a:defRPr lang="nl-NL" sz="2000" b="0" i="0" kern="1200">
                <a:solidFill>
                  <a:schemeClr val="bg1"/>
                </a:solidFill>
                <a:latin typeface="+mn-lt"/>
                <a:ea typeface="+mn-ea"/>
                <a:cs typeface="+mn-cs"/>
              </a:defRPr>
            </a:lvl1pPr>
            <a:lvl2pPr marL="685800" indent="-283464" algn="l" defTabSz="914400" rtl="0" eaLnBrk="1" latinLnBrk="0" hangingPunct="1">
              <a:lnSpc>
                <a:spcPct val="90000"/>
              </a:lnSpc>
              <a:spcBef>
                <a:spcPts val="1800"/>
              </a:spcBef>
              <a:buFont typeface="Arial" panose="020B0604020202020204" pitchFamily="34" charset="0"/>
              <a:buChar char="•"/>
              <a:defRPr lang="nl-NL" sz="2000" b="0" i="0" kern="1200">
                <a:solidFill>
                  <a:schemeClr val="bg1"/>
                </a:solidFill>
                <a:latin typeface="+mn-lt"/>
                <a:ea typeface="+mn-ea"/>
                <a:cs typeface="+mn-cs"/>
              </a:defRPr>
            </a:lvl2pPr>
            <a:lvl3pPr marL="1143000" indent="-283464" algn="l" defTabSz="914400" rtl="0" eaLnBrk="1" latinLnBrk="0" hangingPunct="1">
              <a:lnSpc>
                <a:spcPct val="90000"/>
              </a:lnSpc>
              <a:spcBef>
                <a:spcPts val="1800"/>
              </a:spcBef>
              <a:buFont typeface="Arial" panose="020B0604020202020204" pitchFamily="34" charset="0"/>
              <a:buChar char="•"/>
              <a:defRPr lang="nl-NL" sz="2000" b="0" i="0" kern="1200">
                <a:solidFill>
                  <a:schemeClr val="bg1"/>
                </a:solidFill>
                <a:latin typeface="+mn-lt"/>
                <a:ea typeface="+mn-ea"/>
                <a:cs typeface="+mn-cs"/>
              </a:defRPr>
            </a:lvl3pPr>
            <a:lvl4pPr marL="1600200" indent="-283464" algn="l" defTabSz="914400" rtl="0" eaLnBrk="1" latinLnBrk="0" hangingPunct="1">
              <a:lnSpc>
                <a:spcPct val="90000"/>
              </a:lnSpc>
              <a:spcBef>
                <a:spcPts val="1800"/>
              </a:spcBef>
              <a:buFont typeface="Arial" panose="020B0604020202020204" pitchFamily="34" charset="0"/>
              <a:buChar char="•"/>
              <a:defRPr lang="nl-NL" sz="2000" b="0" i="0" kern="1200">
                <a:solidFill>
                  <a:schemeClr val="bg1"/>
                </a:solidFill>
                <a:latin typeface="+mn-lt"/>
                <a:ea typeface="+mn-ea"/>
                <a:cs typeface="+mn-cs"/>
              </a:defRPr>
            </a:lvl4pPr>
            <a:lvl5pPr marL="2057400" indent="-283464" algn="l" defTabSz="914400" rtl="0" eaLnBrk="1" latinLnBrk="0" hangingPunct="1">
              <a:lnSpc>
                <a:spcPct val="90000"/>
              </a:lnSpc>
              <a:spcBef>
                <a:spcPts val="1800"/>
              </a:spcBef>
              <a:buFont typeface="Arial" panose="020B0604020202020204" pitchFamily="34" charset="0"/>
              <a:buChar char="•"/>
              <a:defRPr lang="nl-NL" sz="20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nl-NL"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nl-NL"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nl-NL"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nl-NL" sz="1800" kern="1200">
                <a:solidFill>
                  <a:schemeClr val="tx1"/>
                </a:solidFill>
                <a:latin typeface="+mn-lt"/>
                <a:ea typeface="+mn-ea"/>
                <a:cs typeface="+mn-cs"/>
              </a:defRPr>
            </a:lvl9pPr>
          </a:lstStyle>
          <a:p>
            <a:pPr marL="0" indent="0">
              <a:lnSpc>
                <a:spcPct val="100000"/>
              </a:lnSpc>
              <a:buNone/>
            </a:pPr>
            <a:r>
              <a:rPr lang="nl-NL" b="1"/>
              <a:t>Uitganspunten voor ons LSV:</a:t>
            </a:r>
          </a:p>
          <a:p>
            <a:pPr>
              <a:lnSpc>
                <a:spcPct val="100000"/>
              </a:lnSpc>
            </a:pPr>
            <a:r>
              <a:rPr lang="nl-NL"/>
              <a:t>Flexibiliteit uitbouwen in de werking</a:t>
            </a:r>
          </a:p>
          <a:p>
            <a:r>
              <a:rPr lang="nl-NL" err="1"/>
              <a:t>Overbevraging</a:t>
            </a:r>
            <a:r>
              <a:rPr lang="nl-NL"/>
              <a:t> bij sommige partners vermijden (</a:t>
            </a:r>
            <a:r>
              <a:rPr lang="nl-NL" err="1"/>
              <a:t>vb</a:t>
            </a:r>
            <a:r>
              <a:rPr lang="nl-NL"/>
              <a:t>: scholen)</a:t>
            </a:r>
          </a:p>
          <a:p>
            <a:pPr lvl="1"/>
            <a:r>
              <a:rPr lang="nl-NL">
                <a:sym typeface="Wingdings" panose="05000000000000000000" pitchFamily="2" charset="2"/>
              </a:rPr>
              <a:t> </a:t>
            </a:r>
            <a:r>
              <a:rPr lang="nl-NL"/>
              <a:t>Efficiënt gebruik maken van bestaande overlegstructuren </a:t>
            </a:r>
          </a:p>
          <a:p>
            <a:r>
              <a:rPr lang="nl-NL"/>
              <a:t>Vergadering zo interessant mogelijk maken voor de partners </a:t>
            </a:r>
            <a:r>
              <a:rPr lang="nl-NL">
                <a:sym typeface="Wingdings" panose="05000000000000000000" pitchFamily="2" charset="2"/>
              </a:rPr>
              <a:t> enkel gericht samenkomen om specifieke thema’s te bespreken die hen aanbelangen</a:t>
            </a:r>
            <a:endParaRPr lang="nl-NL"/>
          </a:p>
          <a:p>
            <a:pPr>
              <a:lnSpc>
                <a:spcPct val="100000"/>
              </a:lnSpc>
            </a:pPr>
            <a:endParaRPr lang="nl-BE"/>
          </a:p>
          <a:p>
            <a:pPr>
              <a:lnSpc>
                <a:spcPct val="100000"/>
              </a:lnSpc>
            </a:pPr>
            <a:endParaRPr lang="nl-NL"/>
          </a:p>
        </p:txBody>
      </p:sp>
    </p:spTree>
    <p:extLst>
      <p:ext uri="{BB962C8B-B14F-4D97-AF65-F5344CB8AC3E}">
        <p14:creationId xmlns:p14="http://schemas.microsoft.com/office/powerpoint/2010/main" val="40952633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4C7214-1E8B-690E-23FC-69F3EA31B02E}"/>
            </a:ext>
          </a:extLst>
        </p:cNvPr>
        <p:cNvGrpSpPr/>
        <p:nvPr/>
      </p:nvGrpSpPr>
      <p:grpSpPr>
        <a:xfrm>
          <a:off x="0" y="0"/>
          <a:ext cx="0" cy="0"/>
          <a:chOff x="0" y="0"/>
          <a:chExt cx="0" cy="0"/>
        </a:xfrm>
      </p:grpSpPr>
      <p:sp>
        <p:nvSpPr>
          <p:cNvPr id="3" name="Titel 2">
            <a:extLst>
              <a:ext uri="{FF2B5EF4-FFF2-40B4-BE49-F238E27FC236}">
                <a16:creationId xmlns:a16="http://schemas.microsoft.com/office/drawing/2014/main" id="{696B74A9-BB61-BC92-2D82-63EF5B959743}"/>
              </a:ext>
            </a:extLst>
          </p:cNvPr>
          <p:cNvSpPr>
            <a:spLocks noGrp="1"/>
          </p:cNvSpPr>
          <p:nvPr>
            <p:ph type="title"/>
          </p:nvPr>
        </p:nvSpPr>
        <p:spPr>
          <a:xfrm>
            <a:off x="594360" y="102875"/>
            <a:ext cx="10873740" cy="1680205"/>
          </a:xfrm>
        </p:spPr>
        <p:txBody>
          <a:bodyPr rtlCol="0"/>
          <a:lstStyle>
            <a:defPPr>
              <a:defRPr lang="nl-NL"/>
            </a:defPPr>
          </a:lstStyle>
          <a:p>
            <a:r>
              <a:rPr lang="nl-NL"/>
              <a:t>Lokaal Samenwerkingsverband </a:t>
            </a:r>
          </a:p>
        </p:txBody>
      </p:sp>
      <p:pic>
        <p:nvPicPr>
          <p:cNvPr id="4" name="Tijdelijke aanduiding voor inhoud 3">
            <a:extLst>
              <a:ext uri="{FF2B5EF4-FFF2-40B4-BE49-F238E27FC236}">
                <a16:creationId xmlns:a16="http://schemas.microsoft.com/office/drawing/2014/main" id="{04AFE248-4C0B-E0F2-DE82-1FB851C72546}"/>
              </a:ext>
            </a:extLst>
          </p:cNvPr>
          <p:cNvPicPr>
            <a:picLocks noGrp="1" noChangeAspect="1"/>
          </p:cNvPicPr>
          <p:nvPr>
            <p:ph sz="quarter" idx="13"/>
          </p:nvPr>
        </p:nvPicPr>
        <p:blipFill>
          <a:blip r:embed="rId3"/>
          <a:stretch>
            <a:fillRect/>
          </a:stretch>
        </p:blipFill>
        <p:spPr>
          <a:xfrm>
            <a:off x="2959226" y="2175096"/>
            <a:ext cx="6768193" cy="4199949"/>
          </a:xfrm>
          <a:prstGeom prst="rect">
            <a:avLst/>
          </a:prstGeom>
        </p:spPr>
      </p:pic>
      <p:grpSp>
        <p:nvGrpSpPr>
          <p:cNvPr id="19" name="Groep 18">
            <a:extLst>
              <a:ext uri="{FF2B5EF4-FFF2-40B4-BE49-F238E27FC236}">
                <a16:creationId xmlns:a16="http://schemas.microsoft.com/office/drawing/2014/main" id="{078887D0-A939-70B6-CAE9-5DC3E8AFA820}"/>
              </a:ext>
              <a:ext uri="{C183D7F6-B498-43B3-948B-1728B52AA6E4}">
                <adec:decorative xmlns:adec="http://schemas.microsoft.com/office/drawing/2017/decorative" val="1"/>
              </a:ext>
            </a:extLst>
          </p:cNvPr>
          <p:cNvGrpSpPr>
            <a:grpSpLocks/>
          </p:cNvGrpSpPr>
          <p:nvPr/>
        </p:nvGrpSpPr>
        <p:grpSpPr bwMode="auto">
          <a:xfrm rot="16200000" flipV="1">
            <a:off x="0" y="3900132"/>
            <a:ext cx="2959226" cy="2959226"/>
            <a:chOff x="0" y="12289"/>
            <a:chExt cx="3550" cy="3551"/>
          </a:xfrm>
        </p:grpSpPr>
        <p:sp>
          <p:nvSpPr>
            <p:cNvPr id="20" name="Vrije vorm 19">
              <a:extLst>
                <a:ext uri="{FF2B5EF4-FFF2-40B4-BE49-F238E27FC236}">
                  <a16:creationId xmlns:a16="http://schemas.microsoft.com/office/drawing/2014/main" id="{69211C76-3092-8831-2A3F-70ABF87DFD44}"/>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21" name="Vrije vorm 20">
              <a:extLst>
                <a:ext uri="{FF2B5EF4-FFF2-40B4-BE49-F238E27FC236}">
                  <a16:creationId xmlns:a16="http://schemas.microsoft.com/office/drawing/2014/main" id="{B5641967-1292-B242-0718-3386C5C3973A}"/>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22" name="Vrije vorm 21">
              <a:extLst>
                <a:ext uri="{FF2B5EF4-FFF2-40B4-BE49-F238E27FC236}">
                  <a16:creationId xmlns:a16="http://schemas.microsoft.com/office/drawing/2014/main" id="{A67DAAA4-E8C1-D099-2EE5-D07846779E37}"/>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grpSp>
    </p:spTree>
    <p:extLst>
      <p:ext uri="{BB962C8B-B14F-4D97-AF65-F5344CB8AC3E}">
        <p14:creationId xmlns:p14="http://schemas.microsoft.com/office/powerpoint/2010/main" val="35683307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1E7ACE-0EEA-632B-C918-FBB39785A062}"/>
            </a:ext>
          </a:extLst>
        </p:cNvPr>
        <p:cNvGrpSpPr/>
        <p:nvPr/>
      </p:nvGrpSpPr>
      <p:grpSpPr>
        <a:xfrm>
          <a:off x="0" y="0"/>
          <a:ext cx="0" cy="0"/>
          <a:chOff x="0" y="0"/>
          <a:chExt cx="0" cy="0"/>
        </a:xfrm>
      </p:grpSpPr>
      <p:sp>
        <p:nvSpPr>
          <p:cNvPr id="3" name="Titel 2">
            <a:extLst>
              <a:ext uri="{FF2B5EF4-FFF2-40B4-BE49-F238E27FC236}">
                <a16:creationId xmlns:a16="http://schemas.microsoft.com/office/drawing/2014/main" id="{1B26ACE6-BB77-5FF5-CD9A-B53224B8E7DD}"/>
              </a:ext>
            </a:extLst>
          </p:cNvPr>
          <p:cNvSpPr>
            <a:spLocks noGrp="1"/>
          </p:cNvSpPr>
          <p:nvPr>
            <p:ph type="title"/>
          </p:nvPr>
        </p:nvSpPr>
        <p:spPr>
          <a:xfrm>
            <a:off x="594360" y="102875"/>
            <a:ext cx="10873740" cy="1680205"/>
          </a:xfrm>
        </p:spPr>
        <p:txBody>
          <a:bodyPr rtlCol="0"/>
          <a:lstStyle>
            <a:defPPr>
              <a:defRPr lang="nl-NL"/>
            </a:defPPr>
          </a:lstStyle>
          <a:p>
            <a:pPr rtl="0"/>
            <a:r>
              <a:rPr lang="nl-NL"/>
              <a:t>Lokaal Samenwerkingsverband</a:t>
            </a:r>
          </a:p>
        </p:txBody>
      </p:sp>
      <p:sp>
        <p:nvSpPr>
          <p:cNvPr id="7" name="Tijdelijke aanduiding voor tekst 6">
            <a:extLst>
              <a:ext uri="{FF2B5EF4-FFF2-40B4-BE49-F238E27FC236}">
                <a16:creationId xmlns:a16="http://schemas.microsoft.com/office/drawing/2014/main" id="{28501D64-B820-C5B4-1BDF-4FBAAF9F62F6}"/>
              </a:ext>
            </a:extLst>
          </p:cNvPr>
          <p:cNvSpPr>
            <a:spLocks noGrp="1"/>
          </p:cNvSpPr>
          <p:nvPr>
            <p:ph sz="quarter" idx="13"/>
          </p:nvPr>
        </p:nvSpPr>
        <p:spPr>
          <a:xfrm>
            <a:off x="3946848" y="1783080"/>
            <a:ext cx="8024328" cy="4739018"/>
          </a:xfrm>
        </p:spPr>
        <p:txBody>
          <a:bodyPr vert="horz" lIns="0" tIns="228600" rIns="0" bIns="0" rtlCol="0" anchor="t">
            <a:normAutofit/>
          </a:bodyPr>
          <a:lstStyle>
            <a:defPPr>
              <a:defRPr lang="nl-NL"/>
            </a:defPPr>
          </a:lstStyle>
          <a:p>
            <a:pPr marL="0" indent="0">
              <a:buNone/>
            </a:pPr>
            <a:r>
              <a:rPr lang="nl-NL"/>
              <a:t>Om het LSV vorm te geven wordt zo veel mogelijk gewerkt via de bestaande overlegstructuren:</a:t>
            </a:r>
            <a:endParaRPr lang="en-US"/>
          </a:p>
          <a:p>
            <a:r>
              <a:rPr lang="nl-NL" b="1"/>
              <a:t>Kerngroep:</a:t>
            </a:r>
            <a:r>
              <a:rPr lang="nl-NL"/>
              <a:t> De huidige projectgroep BOA fungeert als kern en stuurorgaan van de werking.</a:t>
            </a:r>
          </a:p>
          <a:p>
            <a:r>
              <a:rPr lang="nl-NL" b="1"/>
              <a:t>Bestaande adviesraden en overlegstructuren</a:t>
            </a:r>
            <a:r>
              <a:rPr lang="nl-NL"/>
              <a:t>: Waar mogelijk wordt gebruikgemaakt van bestaande kanalen zoals de sportraad, jeugdraad, cultuurraad, scholenoverleg. Dit voorkomt </a:t>
            </a:r>
            <a:r>
              <a:rPr lang="nl-NL" err="1"/>
              <a:t>overbevraging</a:t>
            </a:r>
            <a:r>
              <a:rPr lang="nl-NL"/>
              <a:t> en zorgt voor efficiënte inzet van bestaande structuren.</a:t>
            </a:r>
          </a:p>
          <a:p>
            <a:r>
              <a:rPr lang="nl-NL" b="1"/>
              <a:t>Werkgroepen</a:t>
            </a:r>
            <a:r>
              <a:rPr lang="nl-NL"/>
              <a:t>: Indien nodig kunnen tijdelijke, thematische werkgroepen zonder formeel lidmaatschap worden opgericht. Ze worden samengesteld naargelang de noden en brengen de juiste partners samen rond concrete vraagstukken maar kunnen ook ingericht worden om advies te geven</a:t>
            </a:r>
            <a:r>
              <a:rPr lang="nl-NL" sz="2400"/>
              <a:t>.</a:t>
            </a:r>
          </a:p>
          <a:p>
            <a:pPr marL="0" indent="0" rtl="0">
              <a:buNone/>
            </a:pPr>
            <a:endParaRPr lang="nl-NL" sz="3400"/>
          </a:p>
        </p:txBody>
      </p:sp>
      <p:grpSp>
        <p:nvGrpSpPr>
          <p:cNvPr id="19" name="Groep 18">
            <a:extLst>
              <a:ext uri="{FF2B5EF4-FFF2-40B4-BE49-F238E27FC236}">
                <a16:creationId xmlns:a16="http://schemas.microsoft.com/office/drawing/2014/main" id="{47E9E5D5-6E2A-A68E-BE67-7A6F2AF20B21}"/>
              </a:ext>
              <a:ext uri="{C183D7F6-B498-43B3-948B-1728B52AA6E4}">
                <adec:decorative xmlns:adec="http://schemas.microsoft.com/office/drawing/2017/decorative" val="1"/>
              </a:ext>
            </a:extLst>
          </p:cNvPr>
          <p:cNvGrpSpPr>
            <a:grpSpLocks/>
          </p:cNvGrpSpPr>
          <p:nvPr/>
        </p:nvGrpSpPr>
        <p:grpSpPr bwMode="auto">
          <a:xfrm rot="16200000" flipV="1">
            <a:off x="0" y="3900132"/>
            <a:ext cx="2959226" cy="2959226"/>
            <a:chOff x="0" y="12289"/>
            <a:chExt cx="3550" cy="3551"/>
          </a:xfrm>
        </p:grpSpPr>
        <p:sp>
          <p:nvSpPr>
            <p:cNvPr id="20" name="Vrije vorm 19">
              <a:extLst>
                <a:ext uri="{FF2B5EF4-FFF2-40B4-BE49-F238E27FC236}">
                  <a16:creationId xmlns:a16="http://schemas.microsoft.com/office/drawing/2014/main" id="{E42E125D-3923-5964-E080-6A28C6626BAF}"/>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21" name="Vrije vorm 20">
              <a:extLst>
                <a:ext uri="{FF2B5EF4-FFF2-40B4-BE49-F238E27FC236}">
                  <a16:creationId xmlns:a16="http://schemas.microsoft.com/office/drawing/2014/main" id="{F0EC6767-37B5-116E-34DB-DA9DEA42F825}"/>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22" name="Vrije vorm 21">
              <a:extLst>
                <a:ext uri="{FF2B5EF4-FFF2-40B4-BE49-F238E27FC236}">
                  <a16:creationId xmlns:a16="http://schemas.microsoft.com/office/drawing/2014/main" id="{5DF9E566-0B1C-3841-044F-F435DC07952F}"/>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grpSp>
    </p:spTree>
    <p:extLst>
      <p:ext uri="{BB962C8B-B14F-4D97-AF65-F5344CB8AC3E}">
        <p14:creationId xmlns:p14="http://schemas.microsoft.com/office/powerpoint/2010/main" val="28909820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080AD4-97E8-0032-0E24-D68209ED9E91}"/>
            </a:ext>
          </a:extLst>
        </p:cNvPr>
        <p:cNvGrpSpPr/>
        <p:nvPr/>
      </p:nvGrpSpPr>
      <p:grpSpPr>
        <a:xfrm>
          <a:off x="0" y="0"/>
          <a:ext cx="0" cy="0"/>
          <a:chOff x="0" y="0"/>
          <a:chExt cx="0" cy="0"/>
        </a:xfrm>
      </p:grpSpPr>
      <p:sp>
        <p:nvSpPr>
          <p:cNvPr id="3" name="Titel 2">
            <a:extLst>
              <a:ext uri="{FF2B5EF4-FFF2-40B4-BE49-F238E27FC236}">
                <a16:creationId xmlns:a16="http://schemas.microsoft.com/office/drawing/2014/main" id="{F74D2E25-8748-5BC3-B904-3AEADB55BE6E}"/>
              </a:ext>
            </a:extLst>
          </p:cNvPr>
          <p:cNvSpPr>
            <a:spLocks noGrp="1"/>
          </p:cNvSpPr>
          <p:nvPr>
            <p:ph type="title"/>
          </p:nvPr>
        </p:nvSpPr>
        <p:spPr>
          <a:xfrm>
            <a:off x="594360" y="102875"/>
            <a:ext cx="10873740" cy="1680205"/>
          </a:xfrm>
        </p:spPr>
        <p:txBody>
          <a:bodyPr rtlCol="0"/>
          <a:lstStyle>
            <a:defPPr>
              <a:defRPr lang="nl-NL"/>
            </a:defPPr>
          </a:lstStyle>
          <a:p>
            <a:pPr rtl="0"/>
            <a:r>
              <a:rPr lang="nl-NL"/>
              <a:t>Lokaal Samenwerkingsverband</a:t>
            </a:r>
          </a:p>
        </p:txBody>
      </p:sp>
      <p:sp>
        <p:nvSpPr>
          <p:cNvPr id="7" name="Tijdelijke aanduiding voor tekst 6">
            <a:extLst>
              <a:ext uri="{FF2B5EF4-FFF2-40B4-BE49-F238E27FC236}">
                <a16:creationId xmlns:a16="http://schemas.microsoft.com/office/drawing/2014/main" id="{DB7E7CCA-C0C3-C692-C0C7-A52FEF91B09E}"/>
              </a:ext>
            </a:extLst>
          </p:cNvPr>
          <p:cNvSpPr>
            <a:spLocks noGrp="1"/>
          </p:cNvSpPr>
          <p:nvPr>
            <p:ph sz="quarter" idx="13"/>
          </p:nvPr>
        </p:nvSpPr>
        <p:spPr>
          <a:xfrm>
            <a:off x="3196820" y="1903395"/>
            <a:ext cx="8024328" cy="4739018"/>
          </a:xfrm>
        </p:spPr>
        <p:txBody>
          <a:bodyPr vert="horz" lIns="0" tIns="228600" rIns="0" bIns="0" rtlCol="0" anchor="t">
            <a:normAutofit/>
          </a:bodyPr>
          <a:lstStyle>
            <a:defPPr>
              <a:defRPr lang="nl-NL"/>
            </a:defPPr>
          </a:lstStyle>
          <a:p>
            <a:r>
              <a:rPr lang="nl-NL" b="1"/>
              <a:t>De coördinatie van het LSV </a:t>
            </a:r>
            <a:r>
              <a:rPr lang="nl-NL"/>
              <a:t>ligt bij de Projectmedewerker Welzijn.</a:t>
            </a:r>
          </a:p>
          <a:p>
            <a:r>
              <a:rPr lang="nl-NL"/>
              <a:t>Het LSV komt enkel samen wanneer dat nodig is en telkens rond een welbepaald thema (bijvoorbeeld evaluatie). Deelnemers worden gericht uitgenodigd afhankelijk van hun relevantie voor het onderwerp.</a:t>
            </a:r>
          </a:p>
          <a:p>
            <a:r>
              <a:rPr lang="nl-NL"/>
              <a:t>Wanneer het LSV het nodig acht kan ze </a:t>
            </a:r>
            <a:r>
              <a:rPr lang="nl-NL" b="1"/>
              <a:t>workshops, toelichtingen en vormingsmomenten organiseren</a:t>
            </a:r>
            <a:r>
              <a:rPr lang="nl-NL"/>
              <a:t>. Ook kunnen ze bevragingen of andere participatievormen inzetten wanneer dit een meerwaarde betekent.</a:t>
            </a:r>
          </a:p>
          <a:p>
            <a:r>
              <a:rPr lang="nl-NL"/>
              <a:t>Het LSV vraagt advies aan haar partners. We streven hierbij naar consensus maar dit is geen verplichting. </a:t>
            </a:r>
            <a:endParaRPr lang="nl-NL" sz="3400"/>
          </a:p>
        </p:txBody>
      </p:sp>
      <p:grpSp>
        <p:nvGrpSpPr>
          <p:cNvPr id="19" name="Groep 18">
            <a:extLst>
              <a:ext uri="{FF2B5EF4-FFF2-40B4-BE49-F238E27FC236}">
                <a16:creationId xmlns:a16="http://schemas.microsoft.com/office/drawing/2014/main" id="{55FE72C6-2347-D45C-6960-DED878EF245B}"/>
              </a:ext>
              <a:ext uri="{C183D7F6-B498-43B3-948B-1728B52AA6E4}">
                <adec:decorative xmlns:adec="http://schemas.microsoft.com/office/drawing/2017/decorative" val="1"/>
              </a:ext>
            </a:extLst>
          </p:cNvPr>
          <p:cNvGrpSpPr>
            <a:grpSpLocks/>
          </p:cNvGrpSpPr>
          <p:nvPr/>
        </p:nvGrpSpPr>
        <p:grpSpPr bwMode="auto">
          <a:xfrm rot="16200000" flipV="1">
            <a:off x="0" y="3900132"/>
            <a:ext cx="2959226" cy="2959226"/>
            <a:chOff x="0" y="12289"/>
            <a:chExt cx="3550" cy="3551"/>
          </a:xfrm>
        </p:grpSpPr>
        <p:sp>
          <p:nvSpPr>
            <p:cNvPr id="20" name="Vrije vorm 19">
              <a:extLst>
                <a:ext uri="{FF2B5EF4-FFF2-40B4-BE49-F238E27FC236}">
                  <a16:creationId xmlns:a16="http://schemas.microsoft.com/office/drawing/2014/main" id="{B7089747-C4AE-0313-05B4-DCF2B26135C5}"/>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21" name="Vrije vorm 20">
              <a:extLst>
                <a:ext uri="{FF2B5EF4-FFF2-40B4-BE49-F238E27FC236}">
                  <a16:creationId xmlns:a16="http://schemas.microsoft.com/office/drawing/2014/main" id="{97CD621E-F836-B30B-E6D5-444EFCF52445}"/>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22" name="Vrije vorm 21">
              <a:extLst>
                <a:ext uri="{FF2B5EF4-FFF2-40B4-BE49-F238E27FC236}">
                  <a16:creationId xmlns:a16="http://schemas.microsoft.com/office/drawing/2014/main" id="{6F495C6A-37CA-3F10-5C41-77ECAF5ACEC0}"/>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grpSp>
    </p:spTree>
    <p:extLst>
      <p:ext uri="{BB962C8B-B14F-4D97-AF65-F5344CB8AC3E}">
        <p14:creationId xmlns:p14="http://schemas.microsoft.com/office/powerpoint/2010/main" val="21064141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451">
          <a:extLst>
            <a:ext uri="{FF2B5EF4-FFF2-40B4-BE49-F238E27FC236}">
              <a16:creationId xmlns:a16="http://schemas.microsoft.com/office/drawing/2014/main" id="{091A5659-1799-7DAD-9CCA-03B54A66BD40}"/>
            </a:ext>
          </a:extLst>
        </p:cNvPr>
        <p:cNvGrpSpPr/>
        <p:nvPr/>
      </p:nvGrpSpPr>
      <p:grpSpPr>
        <a:xfrm>
          <a:off x="0" y="0"/>
          <a:ext cx="0" cy="0"/>
          <a:chOff x="0" y="0"/>
          <a:chExt cx="0" cy="0"/>
        </a:xfrm>
      </p:grpSpPr>
      <p:sp>
        <p:nvSpPr>
          <p:cNvPr id="452" name="Google Shape;452;p45">
            <a:extLst>
              <a:ext uri="{FF2B5EF4-FFF2-40B4-BE49-F238E27FC236}">
                <a16:creationId xmlns:a16="http://schemas.microsoft.com/office/drawing/2014/main" id="{4B847F1A-2D04-EF77-86DC-602A0CBCE845}"/>
              </a:ext>
            </a:extLst>
          </p:cNvPr>
          <p:cNvSpPr/>
          <p:nvPr/>
        </p:nvSpPr>
        <p:spPr>
          <a:xfrm>
            <a:off x="6575552" y="455929"/>
            <a:ext cx="470000" cy="1272400"/>
          </a:xfrm>
          <a:prstGeom prst="rect">
            <a:avLst/>
          </a:prstGeom>
          <a:solidFill>
            <a:schemeClr val="accent1">
              <a:lumMod val="60000"/>
              <a:lumOff val="40000"/>
              <a:alpha val="58430"/>
            </a:schemeClr>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latin typeface="Nunito Sans"/>
              <a:cs typeface="Arial"/>
              <a:sym typeface="Arial"/>
            </a:endParaRPr>
          </a:p>
        </p:txBody>
      </p:sp>
      <p:sp>
        <p:nvSpPr>
          <p:cNvPr id="453" name="Google Shape;453;p45">
            <a:extLst>
              <a:ext uri="{FF2B5EF4-FFF2-40B4-BE49-F238E27FC236}">
                <a16:creationId xmlns:a16="http://schemas.microsoft.com/office/drawing/2014/main" id="{352852AB-29AA-53A1-A7D3-AB68AA2C6DA0}"/>
              </a:ext>
            </a:extLst>
          </p:cNvPr>
          <p:cNvSpPr/>
          <p:nvPr/>
        </p:nvSpPr>
        <p:spPr>
          <a:xfrm>
            <a:off x="2663952" y="455929"/>
            <a:ext cx="470000" cy="1272400"/>
          </a:xfrm>
          <a:prstGeom prst="rect">
            <a:avLst/>
          </a:prstGeom>
          <a:solidFill>
            <a:schemeClr val="accent1">
              <a:lumMod val="60000"/>
              <a:lumOff val="40000"/>
              <a:alpha val="58430"/>
            </a:schemeClr>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latin typeface="Nunito Sans"/>
              <a:cs typeface="Arial"/>
              <a:sym typeface="Arial"/>
            </a:endParaRPr>
          </a:p>
        </p:txBody>
      </p:sp>
      <p:sp>
        <p:nvSpPr>
          <p:cNvPr id="454" name="Google Shape;454;p45">
            <a:extLst>
              <a:ext uri="{FF2B5EF4-FFF2-40B4-BE49-F238E27FC236}">
                <a16:creationId xmlns:a16="http://schemas.microsoft.com/office/drawing/2014/main" id="{94511246-F134-A14F-6875-191493AB4D2A}"/>
              </a:ext>
            </a:extLst>
          </p:cNvPr>
          <p:cNvSpPr/>
          <p:nvPr/>
        </p:nvSpPr>
        <p:spPr>
          <a:xfrm>
            <a:off x="4649403" y="4621529"/>
            <a:ext cx="470000" cy="1272400"/>
          </a:xfrm>
          <a:prstGeom prst="rect">
            <a:avLst/>
          </a:prstGeom>
          <a:solidFill>
            <a:schemeClr val="accent1">
              <a:lumMod val="60000"/>
              <a:lumOff val="40000"/>
              <a:alpha val="58430"/>
            </a:schemeClr>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latin typeface="Nunito Sans"/>
              <a:cs typeface="Arial"/>
              <a:sym typeface="Arial"/>
            </a:endParaRPr>
          </a:p>
        </p:txBody>
      </p:sp>
      <p:sp>
        <p:nvSpPr>
          <p:cNvPr id="456" name="Google Shape;456;p45">
            <a:extLst>
              <a:ext uri="{FF2B5EF4-FFF2-40B4-BE49-F238E27FC236}">
                <a16:creationId xmlns:a16="http://schemas.microsoft.com/office/drawing/2014/main" id="{08631344-53EA-6536-85CC-26E925B394FE}"/>
              </a:ext>
            </a:extLst>
          </p:cNvPr>
          <p:cNvSpPr/>
          <p:nvPr/>
        </p:nvSpPr>
        <p:spPr>
          <a:xfrm>
            <a:off x="720852" y="4621529"/>
            <a:ext cx="470000" cy="1272400"/>
          </a:xfrm>
          <a:prstGeom prst="rect">
            <a:avLst/>
          </a:prstGeom>
          <a:solidFill>
            <a:schemeClr val="accent1">
              <a:lumMod val="60000"/>
              <a:lumOff val="40000"/>
              <a:alpha val="58430"/>
            </a:schemeClr>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latin typeface="Nunito Sans"/>
              <a:cs typeface="Arial"/>
              <a:sym typeface="Arial"/>
            </a:endParaRPr>
          </a:p>
        </p:txBody>
      </p:sp>
      <p:cxnSp>
        <p:nvCxnSpPr>
          <p:cNvPr id="457" name="Google Shape;457;p45">
            <a:extLst>
              <a:ext uri="{FF2B5EF4-FFF2-40B4-BE49-F238E27FC236}">
                <a16:creationId xmlns:a16="http://schemas.microsoft.com/office/drawing/2014/main" id="{BABF2953-8EEC-FC2C-5636-B6CEF27BA9D0}"/>
              </a:ext>
            </a:extLst>
          </p:cNvPr>
          <p:cNvCxnSpPr/>
          <p:nvPr/>
        </p:nvCxnSpPr>
        <p:spPr>
          <a:xfrm rot="10800000">
            <a:off x="2812152" y="455929"/>
            <a:ext cx="0" cy="2794000"/>
          </a:xfrm>
          <a:prstGeom prst="straightConnector1">
            <a:avLst/>
          </a:prstGeom>
          <a:noFill/>
          <a:ln w="19050" cap="flat" cmpd="sng">
            <a:solidFill>
              <a:schemeClr val="accent1"/>
            </a:solidFill>
            <a:prstDash val="solid"/>
            <a:round/>
            <a:headEnd type="none" w="med" len="med"/>
            <a:tailEnd type="none" w="med" len="med"/>
          </a:ln>
        </p:spPr>
      </p:cxnSp>
      <p:cxnSp>
        <p:nvCxnSpPr>
          <p:cNvPr id="458" name="Google Shape;458;p45">
            <a:extLst>
              <a:ext uri="{FF2B5EF4-FFF2-40B4-BE49-F238E27FC236}">
                <a16:creationId xmlns:a16="http://schemas.microsoft.com/office/drawing/2014/main" id="{9814802B-7B0D-7058-E458-52518162D634}"/>
              </a:ext>
            </a:extLst>
          </p:cNvPr>
          <p:cNvCxnSpPr/>
          <p:nvPr/>
        </p:nvCxnSpPr>
        <p:spPr>
          <a:xfrm rot="10800000">
            <a:off x="6698352" y="455929"/>
            <a:ext cx="0" cy="2794000"/>
          </a:xfrm>
          <a:prstGeom prst="straightConnector1">
            <a:avLst/>
          </a:prstGeom>
          <a:noFill/>
          <a:ln w="19050" cap="flat" cmpd="sng">
            <a:solidFill>
              <a:schemeClr val="accent1"/>
            </a:solidFill>
            <a:prstDash val="solid"/>
            <a:round/>
            <a:headEnd type="none" w="med" len="med"/>
            <a:tailEnd type="none" w="med" len="med"/>
          </a:ln>
        </p:spPr>
      </p:cxnSp>
      <p:sp>
        <p:nvSpPr>
          <p:cNvPr id="459" name="Google Shape;459;p45">
            <a:extLst>
              <a:ext uri="{FF2B5EF4-FFF2-40B4-BE49-F238E27FC236}">
                <a16:creationId xmlns:a16="http://schemas.microsoft.com/office/drawing/2014/main" id="{8868E01C-941B-794E-30B4-D3DFF1197DE1}"/>
              </a:ext>
            </a:extLst>
          </p:cNvPr>
          <p:cNvSpPr txBox="1">
            <a:spLocks noGrp="1"/>
          </p:cNvSpPr>
          <p:nvPr>
            <p:ph type="ctrTitle"/>
          </p:nvPr>
        </p:nvSpPr>
        <p:spPr>
          <a:xfrm rot="5400000">
            <a:off x="9129913" y="2318363"/>
            <a:ext cx="4641600" cy="650000"/>
          </a:xfrm>
          <a:prstGeom prst="rect">
            <a:avLst/>
          </a:prstGeom>
        </p:spPr>
        <p:txBody>
          <a:bodyPr spcFirstLastPara="1" vert="horz" wrap="square" lIns="121900" tIns="121900" rIns="121900" bIns="121900" rtlCol="0" anchor="t" anchorCtr="0">
            <a:noAutofit/>
          </a:bodyPr>
          <a:lstStyle/>
          <a:p>
            <a:endParaRPr>
              <a:solidFill>
                <a:schemeClr val="accent1"/>
              </a:solidFill>
            </a:endParaRPr>
          </a:p>
        </p:txBody>
      </p:sp>
      <p:sp>
        <p:nvSpPr>
          <p:cNvPr id="460" name="Google Shape;460;p45">
            <a:extLst>
              <a:ext uri="{FF2B5EF4-FFF2-40B4-BE49-F238E27FC236}">
                <a16:creationId xmlns:a16="http://schemas.microsoft.com/office/drawing/2014/main" id="{A21FF205-C500-E321-187F-33BA368DD286}"/>
              </a:ext>
            </a:extLst>
          </p:cNvPr>
          <p:cNvSpPr txBox="1"/>
          <p:nvPr/>
        </p:nvSpPr>
        <p:spPr>
          <a:xfrm>
            <a:off x="2834285" y="575045"/>
            <a:ext cx="3234528" cy="906000"/>
          </a:xfrm>
          <a:prstGeom prst="rect">
            <a:avLst/>
          </a:prstGeom>
          <a:noFill/>
          <a:ln>
            <a:noFill/>
          </a:ln>
        </p:spPr>
        <p:txBody>
          <a:bodyPr spcFirstLastPara="1" wrap="square" lIns="121900" tIns="121900" rIns="121900" bIns="121900" anchor="t" anchorCtr="0">
            <a:noAutofit/>
          </a:bodyPr>
          <a:lstStyle/>
          <a:p>
            <a:pPr marL="228594" indent="-228594" defTabSz="1219170">
              <a:buClr>
                <a:srgbClr val="000000"/>
              </a:buClr>
              <a:buFont typeface="Arial" panose="020B0604020202020204" pitchFamily="34" charset="0"/>
              <a:buChar char="•"/>
              <a:defRPr/>
            </a:pPr>
            <a:r>
              <a:rPr lang="nl-NL" sz="1600">
                <a:solidFill>
                  <a:srgbClr val="111128"/>
                </a:solidFill>
                <a:latin typeface="Nunito Sans"/>
                <a:ea typeface="Catamaran Light"/>
                <a:cs typeface="Catamaran Light"/>
                <a:sym typeface="Catamaran Light"/>
              </a:rPr>
              <a:t>Visiebepaling</a:t>
            </a:r>
          </a:p>
          <a:p>
            <a:pPr marL="228594" indent="-228594" defTabSz="1219170">
              <a:buClr>
                <a:srgbClr val="000000"/>
              </a:buClr>
              <a:buFont typeface="Arial" panose="020B0604020202020204" pitchFamily="34" charset="0"/>
              <a:buChar char="•"/>
              <a:defRPr/>
            </a:pPr>
            <a:r>
              <a:rPr lang="nl-NL" sz="1600">
                <a:solidFill>
                  <a:srgbClr val="111128"/>
                </a:solidFill>
                <a:latin typeface="Nunito Sans"/>
                <a:ea typeface="Catamaran Light"/>
                <a:cs typeface="Catamaran Light"/>
                <a:sym typeface="Catamaran Light"/>
              </a:rPr>
              <a:t>Bepalen toekomstig aanbod</a:t>
            </a:r>
          </a:p>
          <a:p>
            <a:pPr marL="228594" indent="-228594" defTabSz="1219170">
              <a:buClr>
                <a:srgbClr val="000000"/>
              </a:buClr>
              <a:buFont typeface="Arial" panose="020B0604020202020204" pitchFamily="34" charset="0"/>
              <a:buChar char="•"/>
              <a:defRPr/>
            </a:pPr>
            <a:r>
              <a:rPr lang="nl-NL" sz="1600" kern="0">
                <a:solidFill>
                  <a:srgbClr val="111128"/>
                </a:solidFill>
                <a:latin typeface="Nunito Sans"/>
                <a:ea typeface="Catamaran Light"/>
                <a:cs typeface="Catamaran Light"/>
                <a:sym typeface="Catamaran Light"/>
              </a:rPr>
              <a:t>Acties bepalen</a:t>
            </a:r>
          </a:p>
          <a:p>
            <a:pPr defTabSz="1219170">
              <a:buClr>
                <a:srgbClr val="000000"/>
              </a:buClr>
              <a:defRPr/>
            </a:pPr>
            <a:endParaRPr lang="nl-NL" sz="1600" kern="0">
              <a:solidFill>
                <a:srgbClr val="111128"/>
              </a:solidFill>
              <a:latin typeface="Nunito Sans"/>
              <a:ea typeface="Catamaran Light"/>
              <a:cs typeface="Catamaran Light"/>
              <a:sym typeface="Catamaran Light"/>
            </a:endParaRPr>
          </a:p>
        </p:txBody>
      </p:sp>
      <p:sp>
        <p:nvSpPr>
          <p:cNvPr id="461" name="Google Shape;461;p45">
            <a:extLst>
              <a:ext uri="{FF2B5EF4-FFF2-40B4-BE49-F238E27FC236}">
                <a16:creationId xmlns:a16="http://schemas.microsoft.com/office/drawing/2014/main" id="{75E41DCE-DE80-EC19-B679-793A3A73D464}"/>
              </a:ext>
            </a:extLst>
          </p:cNvPr>
          <p:cNvSpPr txBox="1"/>
          <p:nvPr/>
        </p:nvSpPr>
        <p:spPr>
          <a:xfrm>
            <a:off x="2834286" y="140685"/>
            <a:ext cx="2969532" cy="597200"/>
          </a:xfrm>
          <a:prstGeom prst="rect">
            <a:avLst/>
          </a:prstGeom>
          <a:noFill/>
          <a:ln>
            <a:noFill/>
          </a:ln>
        </p:spPr>
        <p:txBody>
          <a:bodyPr spcFirstLastPara="1" wrap="square" lIns="121900" tIns="121900" rIns="121900" bIns="121900" anchor="t" anchorCtr="0">
            <a:noAutofit/>
          </a:bodyPr>
          <a:lstStyle/>
          <a:p>
            <a:pPr defTabSz="1219170">
              <a:buClr>
                <a:srgbClr val="000000"/>
              </a:buClr>
              <a:defRPr/>
            </a:pPr>
            <a:r>
              <a:rPr lang="nl-BE" sz="2400" b="1" kern="0">
                <a:solidFill>
                  <a:srgbClr val="111128"/>
                </a:solidFill>
                <a:latin typeface="Nunito Sans"/>
                <a:cs typeface="Arial"/>
                <a:sym typeface="Arial"/>
              </a:rPr>
              <a:t>ACTIES</a:t>
            </a:r>
            <a:endParaRPr sz="2400" b="1" kern="0">
              <a:solidFill>
                <a:srgbClr val="111128"/>
              </a:solidFill>
              <a:latin typeface="Nunito Sans"/>
              <a:cs typeface="Arial"/>
              <a:sym typeface="Livvic"/>
            </a:endParaRPr>
          </a:p>
        </p:txBody>
      </p:sp>
      <p:sp>
        <p:nvSpPr>
          <p:cNvPr id="463" name="Google Shape;463;p45">
            <a:extLst>
              <a:ext uri="{FF2B5EF4-FFF2-40B4-BE49-F238E27FC236}">
                <a16:creationId xmlns:a16="http://schemas.microsoft.com/office/drawing/2014/main" id="{9903E4D0-77B5-21FB-7E49-0D83674DFBA1}"/>
              </a:ext>
            </a:extLst>
          </p:cNvPr>
          <p:cNvSpPr/>
          <p:nvPr/>
        </p:nvSpPr>
        <p:spPr>
          <a:xfrm>
            <a:off x="720852" y="3025531"/>
            <a:ext cx="296400" cy="296400"/>
          </a:xfrm>
          <a:prstGeom prst="diamond">
            <a:avLst/>
          </a:prstGeom>
          <a:solidFill>
            <a:schemeClr val="accent1"/>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latin typeface="Nunito Sans"/>
              <a:cs typeface="Arial"/>
              <a:sym typeface="Arial"/>
            </a:endParaRPr>
          </a:p>
        </p:txBody>
      </p:sp>
      <p:sp>
        <p:nvSpPr>
          <p:cNvPr id="464" name="Google Shape;464;p45">
            <a:extLst>
              <a:ext uri="{FF2B5EF4-FFF2-40B4-BE49-F238E27FC236}">
                <a16:creationId xmlns:a16="http://schemas.microsoft.com/office/drawing/2014/main" id="{36C9512B-E22E-2422-9434-93A8AD8318C4}"/>
              </a:ext>
            </a:extLst>
          </p:cNvPr>
          <p:cNvSpPr/>
          <p:nvPr/>
        </p:nvSpPr>
        <p:spPr>
          <a:xfrm>
            <a:off x="4648005" y="3025531"/>
            <a:ext cx="296400" cy="296400"/>
          </a:xfrm>
          <a:prstGeom prst="diamond">
            <a:avLst/>
          </a:prstGeom>
          <a:solidFill>
            <a:schemeClr val="accent1"/>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latin typeface="Nunito Sans"/>
              <a:cs typeface="Arial"/>
              <a:sym typeface="Arial"/>
            </a:endParaRPr>
          </a:p>
        </p:txBody>
      </p:sp>
      <p:sp>
        <p:nvSpPr>
          <p:cNvPr id="466" name="Google Shape;466;p45">
            <a:extLst>
              <a:ext uri="{FF2B5EF4-FFF2-40B4-BE49-F238E27FC236}">
                <a16:creationId xmlns:a16="http://schemas.microsoft.com/office/drawing/2014/main" id="{D164BAF4-6484-FF32-B2CB-0117F3C83843}"/>
              </a:ext>
            </a:extLst>
          </p:cNvPr>
          <p:cNvSpPr/>
          <p:nvPr/>
        </p:nvSpPr>
        <p:spPr>
          <a:xfrm>
            <a:off x="2661540" y="3025531"/>
            <a:ext cx="296400" cy="296400"/>
          </a:xfrm>
          <a:prstGeom prst="diamond">
            <a:avLst/>
          </a:prstGeom>
          <a:solidFill>
            <a:schemeClr val="accent1"/>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latin typeface="Nunito Sans"/>
              <a:cs typeface="Arial"/>
              <a:sym typeface="Arial"/>
            </a:endParaRPr>
          </a:p>
        </p:txBody>
      </p:sp>
      <p:sp>
        <p:nvSpPr>
          <p:cNvPr id="467" name="Google Shape;467;p45">
            <a:extLst>
              <a:ext uri="{FF2B5EF4-FFF2-40B4-BE49-F238E27FC236}">
                <a16:creationId xmlns:a16="http://schemas.microsoft.com/office/drawing/2014/main" id="{18087D7A-B59D-7EDD-B5FC-2A46BE53D908}"/>
              </a:ext>
            </a:extLst>
          </p:cNvPr>
          <p:cNvSpPr/>
          <p:nvPr/>
        </p:nvSpPr>
        <p:spPr>
          <a:xfrm>
            <a:off x="6543515" y="3025531"/>
            <a:ext cx="296400" cy="296400"/>
          </a:xfrm>
          <a:prstGeom prst="diamond">
            <a:avLst/>
          </a:prstGeom>
          <a:solidFill>
            <a:schemeClr val="accent1"/>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latin typeface="Nunito Sans"/>
              <a:cs typeface="Arial"/>
              <a:sym typeface="Arial"/>
            </a:endParaRPr>
          </a:p>
        </p:txBody>
      </p:sp>
      <p:cxnSp>
        <p:nvCxnSpPr>
          <p:cNvPr id="468" name="Google Shape;468;p45">
            <a:extLst>
              <a:ext uri="{FF2B5EF4-FFF2-40B4-BE49-F238E27FC236}">
                <a16:creationId xmlns:a16="http://schemas.microsoft.com/office/drawing/2014/main" id="{DD9111F0-5F4E-D193-5852-BDC117CF8302}"/>
              </a:ext>
            </a:extLst>
          </p:cNvPr>
          <p:cNvCxnSpPr/>
          <p:nvPr/>
        </p:nvCxnSpPr>
        <p:spPr>
          <a:xfrm>
            <a:off x="1165901" y="3173714"/>
            <a:ext cx="1317600" cy="0"/>
          </a:xfrm>
          <a:prstGeom prst="straightConnector1">
            <a:avLst/>
          </a:prstGeom>
          <a:noFill/>
          <a:ln w="19050" cap="flat" cmpd="sng">
            <a:solidFill>
              <a:schemeClr val="dk1"/>
            </a:solidFill>
            <a:prstDash val="solid"/>
            <a:round/>
            <a:headEnd type="none" w="med" len="med"/>
            <a:tailEnd type="none" w="med" len="med"/>
          </a:ln>
        </p:spPr>
      </p:cxnSp>
      <p:cxnSp>
        <p:nvCxnSpPr>
          <p:cNvPr id="469" name="Google Shape;469;p45">
            <a:extLst>
              <a:ext uri="{FF2B5EF4-FFF2-40B4-BE49-F238E27FC236}">
                <a16:creationId xmlns:a16="http://schemas.microsoft.com/office/drawing/2014/main" id="{80293F36-6295-3514-EBF0-D4532D85FF91}"/>
              </a:ext>
            </a:extLst>
          </p:cNvPr>
          <p:cNvCxnSpPr/>
          <p:nvPr/>
        </p:nvCxnSpPr>
        <p:spPr>
          <a:xfrm>
            <a:off x="3136049" y="3173714"/>
            <a:ext cx="1317600" cy="0"/>
          </a:xfrm>
          <a:prstGeom prst="straightConnector1">
            <a:avLst/>
          </a:prstGeom>
          <a:noFill/>
          <a:ln w="19050" cap="flat" cmpd="sng">
            <a:solidFill>
              <a:schemeClr val="dk1"/>
            </a:solidFill>
            <a:prstDash val="solid"/>
            <a:round/>
            <a:headEnd type="none" w="med" len="med"/>
            <a:tailEnd type="none" w="med" len="med"/>
          </a:ln>
        </p:spPr>
      </p:cxnSp>
      <p:cxnSp>
        <p:nvCxnSpPr>
          <p:cNvPr id="470" name="Google Shape;470;p45">
            <a:extLst>
              <a:ext uri="{FF2B5EF4-FFF2-40B4-BE49-F238E27FC236}">
                <a16:creationId xmlns:a16="http://schemas.microsoft.com/office/drawing/2014/main" id="{196BBD26-20AA-D296-420E-AFE34AB06387}"/>
              </a:ext>
            </a:extLst>
          </p:cNvPr>
          <p:cNvCxnSpPr/>
          <p:nvPr/>
        </p:nvCxnSpPr>
        <p:spPr>
          <a:xfrm>
            <a:off x="5106249" y="3173714"/>
            <a:ext cx="1317600" cy="0"/>
          </a:xfrm>
          <a:prstGeom prst="straightConnector1">
            <a:avLst/>
          </a:prstGeom>
          <a:noFill/>
          <a:ln w="19050" cap="flat" cmpd="sng">
            <a:solidFill>
              <a:schemeClr val="dk1"/>
            </a:solidFill>
            <a:prstDash val="solid"/>
            <a:round/>
            <a:headEnd type="none" w="med" len="med"/>
            <a:tailEnd type="none" w="med" len="med"/>
          </a:ln>
        </p:spPr>
      </p:cxnSp>
      <p:sp>
        <p:nvSpPr>
          <p:cNvPr id="472" name="Google Shape;472;p45">
            <a:extLst>
              <a:ext uri="{FF2B5EF4-FFF2-40B4-BE49-F238E27FC236}">
                <a16:creationId xmlns:a16="http://schemas.microsoft.com/office/drawing/2014/main" id="{FD92E4C8-EB41-F607-AF7E-DA17663B95B5}"/>
              </a:ext>
            </a:extLst>
          </p:cNvPr>
          <p:cNvSpPr txBox="1"/>
          <p:nvPr/>
        </p:nvSpPr>
        <p:spPr>
          <a:xfrm>
            <a:off x="6687365" y="621021"/>
            <a:ext cx="4207499" cy="906000"/>
          </a:xfrm>
          <a:prstGeom prst="rect">
            <a:avLst/>
          </a:prstGeom>
          <a:noFill/>
          <a:ln>
            <a:noFill/>
          </a:ln>
        </p:spPr>
        <p:txBody>
          <a:bodyPr spcFirstLastPara="1" wrap="square" lIns="121900" tIns="121900" rIns="121900" bIns="121900" anchor="t" anchorCtr="0">
            <a:noAutofit/>
          </a:bodyPr>
          <a:lstStyle/>
          <a:p>
            <a:pPr marL="228594" indent="-228594">
              <a:buFont typeface="Arial" panose="020B0604020202020204" pitchFamily="34" charset="0"/>
              <a:buChar char="•"/>
              <a:defRPr/>
            </a:pPr>
            <a:r>
              <a:rPr lang="nl-NL" sz="1600">
                <a:solidFill>
                  <a:srgbClr val="111128"/>
                </a:solidFill>
                <a:latin typeface="Nunito Sans"/>
                <a:ea typeface="Catamaran Light"/>
                <a:cs typeface="Catamaran Light"/>
                <a:sym typeface="Catamaran Light"/>
              </a:rPr>
              <a:t>Categorieën bepalen</a:t>
            </a:r>
          </a:p>
          <a:p>
            <a:pPr marL="228594" indent="-228594">
              <a:buFont typeface="Arial" panose="020B0604020202020204" pitchFamily="34" charset="0"/>
              <a:buChar char="•"/>
              <a:defRPr/>
            </a:pPr>
            <a:r>
              <a:rPr lang="nl-NL" sz="1600">
                <a:solidFill>
                  <a:srgbClr val="111128"/>
                </a:solidFill>
                <a:latin typeface="Nunito Sans"/>
                <a:ea typeface="Catamaran Light"/>
                <a:cs typeface="Catamaran Light"/>
                <a:sym typeface="Catamaran Light"/>
              </a:rPr>
              <a:t>Kwaliteitsvoorwaarden bepalen</a:t>
            </a:r>
          </a:p>
        </p:txBody>
      </p:sp>
      <p:sp>
        <p:nvSpPr>
          <p:cNvPr id="473" name="Google Shape;473;p45">
            <a:extLst>
              <a:ext uri="{FF2B5EF4-FFF2-40B4-BE49-F238E27FC236}">
                <a16:creationId xmlns:a16="http://schemas.microsoft.com/office/drawing/2014/main" id="{F8FC8A55-79C1-94B0-596A-659C983A6779}"/>
              </a:ext>
            </a:extLst>
          </p:cNvPr>
          <p:cNvSpPr txBox="1"/>
          <p:nvPr/>
        </p:nvSpPr>
        <p:spPr>
          <a:xfrm>
            <a:off x="6757220" y="200319"/>
            <a:ext cx="3415091" cy="597200"/>
          </a:xfrm>
          <a:prstGeom prst="rect">
            <a:avLst/>
          </a:prstGeom>
          <a:noFill/>
          <a:ln>
            <a:noFill/>
          </a:ln>
        </p:spPr>
        <p:txBody>
          <a:bodyPr spcFirstLastPara="1" wrap="square" lIns="121900" tIns="121900" rIns="121900" bIns="121900" anchor="t" anchorCtr="0">
            <a:noAutofit/>
          </a:bodyPr>
          <a:lstStyle/>
          <a:p>
            <a:pPr defTabSz="1219170">
              <a:buClr>
                <a:srgbClr val="000000"/>
              </a:buClr>
              <a:defRPr/>
            </a:pPr>
            <a:r>
              <a:rPr lang="nl-BE" sz="2400" b="1" kern="0">
                <a:solidFill>
                  <a:srgbClr val="111128"/>
                </a:solidFill>
                <a:latin typeface="Nunito Sans"/>
                <a:ea typeface="Livvic"/>
                <a:cs typeface="Livvic"/>
                <a:sym typeface="Livvic"/>
              </a:rPr>
              <a:t>ERKENNINGSKADER  </a:t>
            </a:r>
          </a:p>
        </p:txBody>
      </p:sp>
      <p:cxnSp>
        <p:nvCxnSpPr>
          <p:cNvPr id="474" name="Google Shape;474;p45">
            <a:extLst>
              <a:ext uri="{FF2B5EF4-FFF2-40B4-BE49-F238E27FC236}">
                <a16:creationId xmlns:a16="http://schemas.microsoft.com/office/drawing/2014/main" id="{67DC6485-C63E-F66A-F4C1-D00A02A3046B}"/>
              </a:ext>
            </a:extLst>
          </p:cNvPr>
          <p:cNvCxnSpPr/>
          <p:nvPr/>
        </p:nvCxnSpPr>
        <p:spPr>
          <a:xfrm rot="10800000">
            <a:off x="4780652" y="3187129"/>
            <a:ext cx="0" cy="2704400"/>
          </a:xfrm>
          <a:prstGeom prst="straightConnector1">
            <a:avLst/>
          </a:prstGeom>
          <a:noFill/>
          <a:ln w="19050" cap="flat" cmpd="sng">
            <a:solidFill>
              <a:schemeClr val="accent1"/>
            </a:solidFill>
            <a:prstDash val="solid"/>
            <a:round/>
            <a:headEnd type="none" w="med" len="med"/>
            <a:tailEnd type="none" w="med" len="med"/>
          </a:ln>
        </p:spPr>
      </p:cxnSp>
      <p:sp>
        <p:nvSpPr>
          <p:cNvPr id="475" name="Google Shape;475;p45">
            <a:extLst>
              <a:ext uri="{FF2B5EF4-FFF2-40B4-BE49-F238E27FC236}">
                <a16:creationId xmlns:a16="http://schemas.microsoft.com/office/drawing/2014/main" id="{A9725239-C4E6-11D5-CF2B-DA96962F980B}"/>
              </a:ext>
            </a:extLst>
          </p:cNvPr>
          <p:cNvSpPr txBox="1"/>
          <p:nvPr/>
        </p:nvSpPr>
        <p:spPr>
          <a:xfrm>
            <a:off x="4831211" y="4751937"/>
            <a:ext cx="3319688" cy="854800"/>
          </a:xfrm>
          <a:prstGeom prst="rect">
            <a:avLst/>
          </a:prstGeom>
          <a:noFill/>
          <a:ln>
            <a:noFill/>
          </a:ln>
        </p:spPr>
        <p:txBody>
          <a:bodyPr spcFirstLastPara="1" wrap="square" lIns="121900" tIns="121900" rIns="121900" bIns="121900" anchor="t" anchorCtr="0">
            <a:noAutofit/>
          </a:bodyPr>
          <a:lstStyle/>
          <a:p>
            <a:pPr marL="228594" indent="-228594" defTabSz="1219170">
              <a:buClr>
                <a:srgbClr val="000000"/>
              </a:buClr>
              <a:buFont typeface="Arial" panose="020B0604020202020204" pitchFamily="34" charset="0"/>
              <a:buChar char="•"/>
              <a:defRPr/>
            </a:pPr>
            <a:r>
              <a:rPr lang="nl-NL" sz="1600" kern="0">
                <a:solidFill>
                  <a:srgbClr val="111128"/>
                </a:solidFill>
                <a:latin typeface="Nunito Sans"/>
                <a:ea typeface="Catamaran Light"/>
                <a:cs typeface="Catamaran Light"/>
                <a:sym typeface="Catamaran Light"/>
              </a:rPr>
              <a:t>In kaart brengen stakeholders</a:t>
            </a:r>
          </a:p>
          <a:p>
            <a:pPr marL="228594" indent="-228594" defTabSz="1219170">
              <a:buClr>
                <a:srgbClr val="000000"/>
              </a:buClr>
              <a:buFont typeface="Arial" panose="020B0604020202020204" pitchFamily="34" charset="0"/>
              <a:buChar char="•"/>
              <a:defRPr/>
            </a:pPr>
            <a:r>
              <a:rPr lang="nl-NL" sz="1600" kern="0">
                <a:solidFill>
                  <a:srgbClr val="111128"/>
                </a:solidFill>
                <a:latin typeface="Nunito Sans"/>
                <a:ea typeface="Catamaran Light"/>
                <a:cs typeface="Catamaran Light"/>
                <a:sym typeface="Catamaran Light"/>
              </a:rPr>
              <a:t>Rol bepalen </a:t>
            </a:r>
          </a:p>
          <a:p>
            <a:pPr marL="228594" indent="-228594" defTabSz="1219170">
              <a:buClr>
                <a:srgbClr val="000000"/>
              </a:buClr>
              <a:buFont typeface="Arial" panose="020B0604020202020204" pitchFamily="34" charset="0"/>
              <a:buChar char="•"/>
              <a:defRPr/>
            </a:pPr>
            <a:r>
              <a:rPr lang="nl-NL" sz="1600" kern="0">
                <a:solidFill>
                  <a:srgbClr val="111128"/>
                </a:solidFill>
                <a:latin typeface="Nunito Sans"/>
                <a:ea typeface="Catamaran Light"/>
                <a:cs typeface="Catamaran Light"/>
                <a:sym typeface="Catamaran Light"/>
              </a:rPr>
              <a:t>Oprichting</a:t>
            </a:r>
          </a:p>
          <a:p>
            <a:pPr marL="228594" indent="-228594" defTabSz="1219170">
              <a:buClr>
                <a:srgbClr val="000000"/>
              </a:buClr>
              <a:buFont typeface="Arial" panose="020B0604020202020204" pitchFamily="34" charset="0"/>
              <a:buChar char="•"/>
              <a:defRPr/>
            </a:pPr>
            <a:endParaRPr lang="en" sz="1600" kern="0">
              <a:solidFill>
                <a:srgbClr val="111128"/>
              </a:solidFill>
              <a:latin typeface="Nunito Sans"/>
              <a:ea typeface="Catamaran Light"/>
              <a:cs typeface="Catamaran Light"/>
              <a:sym typeface="Catamaran Light"/>
            </a:endParaRPr>
          </a:p>
        </p:txBody>
      </p:sp>
      <p:sp>
        <p:nvSpPr>
          <p:cNvPr id="476" name="Google Shape;476;p45">
            <a:extLst>
              <a:ext uri="{FF2B5EF4-FFF2-40B4-BE49-F238E27FC236}">
                <a16:creationId xmlns:a16="http://schemas.microsoft.com/office/drawing/2014/main" id="{BC11A0FE-21AC-95DE-033D-A41701ECFFF7}"/>
              </a:ext>
            </a:extLst>
          </p:cNvPr>
          <p:cNvSpPr txBox="1"/>
          <p:nvPr/>
        </p:nvSpPr>
        <p:spPr>
          <a:xfrm>
            <a:off x="4863396" y="4340039"/>
            <a:ext cx="6031468" cy="563600"/>
          </a:xfrm>
          <a:prstGeom prst="rect">
            <a:avLst/>
          </a:prstGeom>
          <a:noFill/>
          <a:ln>
            <a:noFill/>
          </a:ln>
        </p:spPr>
        <p:txBody>
          <a:bodyPr spcFirstLastPara="1" wrap="square" lIns="121900" tIns="121900" rIns="121900" bIns="121900" anchor="t" anchorCtr="0">
            <a:noAutofit/>
          </a:bodyPr>
          <a:lstStyle/>
          <a:p>
            <a:pPr defTabSz="1219170">
              <a:buClr>
                <a:srgbClr val="000000"/>
              </a:buClr>
              <a:defRPr/>
            </a:pPr>
            <a:r>
              <a:rPr lang="nl-BE" sz="2400" b="1" kern="0">
                <a:solidFill>
                  <a:srgbClr val="111128"/>
                </a:solidFill>
                <a:latin typeface="Nunito Sans"/>
                <a:ea typeface="Livvic"/>
                <a:cs typeface="Livvic"/>
                <a:sym typeface="Livvic"/>
              </a:rPr>
              <a:t>LOKAAL SAMENWERKINGSVERBAND</a:t>
            </a:r>
          </a:p>
        </p:txBody>
      </p:sp>
      <p:cxnSp>
        <p:nvCxnSpPr>
          <p:cNvPr id="477" name="Google Shape;477;p45">
            <a:extLst>
              <a:ext uri="{FF2B5EF4-FFF2-40B4-BE49-F238E27FC236}">
                <a16:creationId xmlns:a16="http://schemas.microsoft.com/office/drawing/2014/main" id="{85E8FE62-83DB-7015-427D-1607AA9802BC}"/>
              </a:ext>
            </a:extLst>
          </p:cNvPr>
          <p:cNvCxnSpPr/>
          <p:nvPr/>
        </p:nvCxnSpPr>
        <p:spPr>
          <a:xfrm rot="10800000">
            <a:off x="856352" y="3187129"/>
            <a:ext cx="0" cy="2704400"/>
          </a:xfrm>
          <a:prstGeom prst="straightConnector1">
            <a:avLst/>
          </a:prstGeom>
          <a:noFill/>
          <a:ln w="19050" cap="flat" cmpd="sng">
            <a:solidFill>
              <a:schemeClr val="accent1"/>
            </a:solidFill>
            <a:prstDash val="solid"/>
            <a:round/>
            <a:headEnd type="none" w="med" len="med"/>
            <a:tailEnd type="none" w="med" len="med"/>
          </a:ln>
        </p:spPr>
      </p:cxnSp>
      <p:sp>
        <p:nvSpPr>
          <p:cNvPr id="478" name="Google Shape;478;p45">
            <a:extLst>
              <a:ext uri="{FF2B5EF4-FFF2-40B4-BE49-F238E27FC236}">
                <a16:creationId xmlns:a16="http://schemas.microsoft.com/office/drawing/2014/main" id="{26D90C41-2ECA-C3B2-D74D-08F7E6A0B641}"/>
              </a:ext>
            </a:extLst>
          </p:cNvPr>
          <p:cNvSpPr txBox="1"/>
          <p:nvPr/>
        </p:nvSpPr>
        <p:spPr>
          <a:xfrm>
            <a:off x="878169" y="4814939"/>
            <a:ext cx="3192568" cy="854800"/>
          </a:xfrm>
          <a:prstGeom prst="rect">
            <a:avLst/>
          </a:prstGeom>
          <a:noFill/>
          <a:ln>
            <a:noFill/>
          </a:ln>
        </p:spPr>
        <p:txBody>
          <a:bodyPr spcFirstLastPara="1" wrap="square" lIns="121900" tIns="121900" rIns="121900" bIns="121900" anchor="t" anchorCtr="0">
            <a:noAutofit/>
          </a:bodyPr>
          <a:lstStyle/>
          <a:p>
            <a:pPr marL="228594" indent="-228594" defTabSz="1219170">
              <a:buClr>
                <a:srgbClr val="000000"/>
              </a:buClr>
              <a:buFont typeface="Arial" panose="020B0604020202020204" pitchFamily="34" charset="0"/>
              <a:buChar char="•"/>
              <a:defRPr/>
            </a:pPr>
            <a:r>
              <a:rPr lang="nl-NL" sz="1600" kern="0">
                <a:solidFill>
                  <a:srgbClr val="111128"/>
                </a:solidFill>
                <a:latin typeface="Nunito Sans"/>
                <a:cs typeface="Catamaran Light"/>
                <a:sym typeface="Catamaran Light"/>
              </a:rPr>
              <a:t>Analyse huidige aanbod</a:t>
            </a:r>
          </a:p>
          <a:p>
            <a:pPr marL="228594" indent="-228594" defTabSz="1219170">
              <a:buClr>
                <a:srgbClr val="000000"/>
              </a:buClr>
              <a:buFont typeface="Arial" panose="020B0604020202020204" pitchFamily="34" charset="0"/>
              <a:buChar char="•"/>
              <a:defRPr/>
            </a:pPr>
            <a:r>
              <a:rPr lang="nl-NL" sz="1600" kern="0">
                <a:solidFill>
                  <a:srgbClr val="111128"/>
                </a:solidFill>
                <a:latin typeface="Nunito Sans"/>
                <a:cs typeface="Catamaran Light"/>
                <a:sym typeface="Catamaran Light"/>
              </a:rPr>
              <a:t>Noden bepalen</a:t>
            </a:r>
          </a:p>
          <a:p>
            <a:pPr defTabSz="1219170">
              <a:buClr>
                <a:srgbClr val="000000"/>
              </a:buClr>
              <a:defRPr/>
            </a:pPr>
            <a:endParaRPr lang="nl-NL" sz="1600" kern="0">
              <a:solidFill>
                <a:srgbClr val="111128"/>
              </a:solidFill>
              <a:latin typeface="Nunito Sans"/>
              <a:cs typeface="Catamaran Light"/>
              <a:sym typeface="Catamaran Light"/>
            </a:endParaRPr>
          </a:p>
          <a:p>
            <a:pPr defTabSz="1219170">
              <a:buClr>
                <a:srgbClr val="000000"/>
              </a:buClr>
              <a:defRPr/>
            </a:pPr>
            <a:endParaRPr lang="nl-BE" sz="1600" kern="0">
              <a:solidFill>
                <a:srgbClr val="111128"/>
              </a:solidFill>
              <a:latin typeface="Nunito Sans"/>
              <a:cs typeface="Catamaran Light"/>
              <a:sym typeface="Catamaran Light"/>
            </a:endParaRPr>
          </a:p>
        </p:txBody>
      </p:sp>
      <p:sp>
        <p:nvSpPr>
          <p:cNvPr id="479" name="Google Shape;479;p45">
            <a:extLst>
              <a:ext uri="{FF2B5EF4-FFF2-40B4-BE49-F238E27FC236}">
                <a16:creationId xmlns:a16="http://schemas.microsoft.com/office/drawing/2014/main" id="{32CE9434-FE40-79B8-25D0-851B717D1EFB}"/>
              </a:ext>
            </a:extLst>
          </p:cNvPr>
          <p:cNvSpPr txBox="1"/>
          <p:nvPr/>
        </p:nvSpPr>
        <p:spPr>
          <a:xfrm>
            <a:off x="756328" y="4308948"/>
            <a:ext cx="3197821" cy="563600"/>
          </a:xfrm>
          <a:prstGeom prst="rect">
            <a:avLst/>
          </a:prstGeom>
          <a:noFill/>
          <a:ln>
            <a:noFill/>
          </a:ln>
        </p:spPr>
        <p:txBody>
          <a:bodyPr spcFirstLastPara="1" wrap="square" lIns="121900" tIns="121900" rIns="121900" bIns="121900" anchor="t" anchorCtr="0">
            <a:noAutofit/>
          </a:bodyPr>
          <a:lstStyle/>
          <a:p>
            <a:pPr defTabSz="1219170">
              <a:buClr>
                <a:srgbClr val="000000"/>
              </a:buClr>
              <a:defRPr/>
            </a:pPr>
            <a:r>
              <a:rPr lang="en" sz="2400" b="1" kern="0">
                <a:solidFill>
                  <a:srgbClr val="111128"/>
                </a:solidFill>
                <a:latin typeface="Nunito Sans"/>
                <a:ea typeface="Livvic"/>
                <a:cs typeface="Livvic"/>
                <a:sym typeface="Livvic"/>
              </a:rPr>
              <a:t>ANALYSE</a:t>
            </a:r>
            <a:endParaRPr sz="2400" b="1" kern="0">
              <a:solidFill>
                <a:srgbClr val="111128"/>
              </a:solidFill>
              <a:latin typeface="Nunito Sans"/>
              <a:ea typeface="Livvic"/>
              <a:cs typeface="Livvic"/>
              <a:sym typeface="Livvic"/>
            </a:endParaRPr>
          </a:p>
        </p:txBody>
      </p:sp>
      <p:sp>
        <p:nvSpPr>
          <p:cNvPr id="10" name="Titel 2">
            <a:extLst>
              <a:ext uri="{FF2B5EF4-FFF2-40B4-BE49-F238E27FC236}">
                <a16:creationId xmlns:a16="http://schemas.microsoft.com/office/drawing/2014/main" id="{E416DEDF-A55A-BAB9-DB53-46E114C37C9E}"/>
              </a:ext>
            </a:extLst>
          </p:cNvPr>
          <p:cNvSpPr txBox="1">
            <a:spLocks/>
          </p:cNvSpPr>
          <p:nvPr/>
        </p:nvSpPr>
        <p:spPr>
          <a:xfrm>
            <a:off x="251973" y="6142952"/>
            <a:ext cx="10873740" cy="1680205"/>
          </a:xfrm>
          <a:prstGeom prst="rect">
            <a:avLst/>
          </a:prstGeom>
        </p:spPr>
        <p:txBody>
          <a:bodyPr spcFirstLastPara="1" vert="horz" wrap="square" lIns="91425" tIns="91425" rIns="91425" bIns="91425" rtlCol="0" anchor="t" anchorCtr="0">
            <a:noAutofit/>
          </a:bodyPr>
          <a:lstStyle>
            <a:defPPr>
              <a:defRPr lang="nl-NL"/>
            </a:defPPr>
            <a:lvl1pPr lvl="0" algn="l" defTabSz="914400" rtl="0" eaLnBrk="1" latinLnBrk="0" hangingPunct="1">
              <a:lnSpc>
                <a:spcPct val="80000"/>
              </a:lnSpc>
              <a:spcBef>
                <a:spcPts val="0"/>
              </a:spcBef>
              <a:spcAft>
                <a:spcPts val="0"/>
              </a:spcAft>
              <a:buSzPts val="2400"/>
              <a:buNone/>
              <a:defRPr lang="nl-NL" sz="3200" b="1" i="0" kern="1200" spc="100" baseline="0">
                <a:solidFill>
                  <a:schemeClr val="bg1"/>
                </a:solidFill>
                <a:latin typeface="+mj-lt"/>
                <a:ea typeface="+mj-ea"/>
                <a:cs typeface="+mj-cs"/>
              </a:defRPr>
            </a:lvl1pPr>
            <a:lvl2pPr lvl="1" rtl="0" eaLnBrk="1" hangingPunct="1">
              <a:spcBef>
                <a:spcPts val="0"/>
              </a:spcBef>
              <a:spcAft>
                <a:spcPts val="0"/>
              </a:spcAft>
              <a:buSzPts val="3000"/>
              <a:buNone/>
              <a:defRPr lang="nl-NL" sz="4000">
                <a:solidFill>
                  <a:schemeClr val="tx2"/>
                </a:solidFill>
              </a:defRPr>
            </a:lvl2pPr>
            <a:lvl3pPr lvl="2" rtl="0" eaLnBrk="1" hangingPunct="1">
              <a:spcBef>
                <a:spcPts val="0"/>
              </a:spcBef>
              <a:spcAft>
                <a:spcPts val="0"/>
              </a:spcAft>
              <a:buSzPts val="3000"/>
              <a:buNone/>
              <a:defRPr lang="nl-NL" sz="4000">
                <a:solidFill>
                  <a:schemeClr val="tx2"/>
                </a:solidFill>
              </a:defRPr>
            </a:lvl3pPr>
            <a:lvl4pPr lvl="3" rtl="0" eaLnBrk="1" hangingPunct="1">
              <a:spcBef>
                <a:spcPts val="0"/>
              </a:spcBef>
              <a:spcAft>
                <a:spcPts val="0"/>
              </a:spcAft>
              <a:buSzPts val="3000"/>
              <a:buNone/>
              <a:defRPr lang="nl-NL" sz="4000">
                <a:solidFill>
                  <a:schemeClr val="tx2"/>
                </a:solidFill>
              </a:defRPr>
            </a:lvl4pPr>
            <a:lvl5pPr lvl="4" rtl="0" eaLnBrk="1" hangingPunct="1">
              <a:spcBef>
                <a:spcPts val="0"/>
              </a:spcBef>
              <a:spcAft>
                <a:spcPts val="0"/>
              </a:spcAft>
              <a:buSzPts val="3000"/>
              <a:buNone/>
              <a:defRPr lang="nl-NL" sz="4000">
                <a:solidFill>
                  <a:schemeClr val="tx2"/>
                </a:solidFill>
              </a:defRPr>
            </a:lvl5pPr>
            <a:lvl6pPr lvl="5" rtl="0" eaLnBrk="1" hangingPunct="1">
              <a:spcBef>
                <a:spcPts val="0"/>
              </a:spcBef>
              <a:spcAft>
                <a:spcPts val="0"/>
              </a:spcAft>
              <a:buSzPts val="3000"/>
              <a:buNone/>
              <a:defRPr lang="nl-NL" sz="4000">
                <a:solidFill>
                  <a:schemeClr val="tx2"/>
                </a:solidFill>
              </a:defRPr>
            </a:lvl6pPr>
            <a:lvl7pPr lvl="6" rtl="0" eaLnBrk="1" hangingPunct="1">
              <a:spcBef>
                <a:spcPts val="0"/>
              </a:spcBef>
              <a:spcAft>
                <a:spcPts val="0"/>
              </a:spcAft>
              <a:buSzPts val="3000"/>
              <a:buNone/>
              <a:defRPr lang="nl-NL" sz="4000">
                <a:solidFill>
                  <a:schemeClr val="tx2"/>
                </a:solidFill>
              </a:defRPr>
            </a:lvl7pPr>
            <a:lvl8pPr lvl="7" rtl="0" eaLnBrk="1" hangingPunct="1">
              <a:spcBef>
                <a:spcPts val="0"/>
              </a:spcBef>
              <a:spcAft>
                <a:spcPts val="0"/>
              </a:spcAft>
              <a:buSzPts val="3000"/>
              <a:buNone/>
              <a:defRPr lang="nl-NL" sz="4000">
                <a:solidFill>
                  <a:schemeClr val="tx2"/>
                </a:solidFill>
              </a:defRPr>
            </a:lvl8pPr>
            <a:lvl9pPr lvl="8" rtl="0" eaLnBrk="1" hangingPunct="1">
              <a:spcBef>
                <a:spcPts val="0"/>
              </a:spcBef>
              <a:spcAft>
                <a:spcPts val="0"/>
              </a:spcAft>
              <a:buSzPts val="3000"/>
              <a:buNone/>
              <a:defRPr lang="nl-NL" sz="4000">
                <a:solidFill>
                  <a:schemeClr val="tx2"/>
                </a:solidFill>
              </a:defRPr>
            </a:lvl9pPr>
          </a:lstStyle>
          <a:p>
            <a:r>
              <a:rPr lang="nl-NL" sz="3000"/>
              <a:t>Vertaling van het BOA decreet naar de praktijk - tijdspad</a:t>
            </a:r>
          </a:p>
        </p:txBody>
      </p:sp>
      <p:sp>
        <p:nvSpPr>
          <p:cNvPr id="11" name="Ovaal 10">
            <a:extLst>
              <a:ext uri="{FF2B5EF4-FFF2-40B4-BE49-F238E27FC236}">
                <a16:creationId xmlns:a16="http://schemas.microsoft.com/office/drawing/2014/main" id="{8C4D8413-70A7-B618-B6FC-C19BBBC487C0}"/>
              </a:ext>
            </a:extLst>
          </p:cNvPr>
          <p:cNvSpPr/>
          <p:nvPr/>
        </p:nvSpPr>
        <p:spPr>
          <a:xfrm>
            <a:off x="6491055" y="-197400"/>
            <a:ext cx="3615191" cy="2269855"/>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Tree>
    <p:extLst>
      <p:ext uri="{BB962C8B-B14F-4D97-AF65-F5344CB8AC3E}">
        <p14:creationId xmlns:p14="http://schemas.microsoft.com/office/powerpoint/2010/main" val="17002901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BE3896-BAF4-E86C-0CB6-D83D381505EC}"/>
            </a:ext>
          </a:extLst>
        </p:cNvPr>
        <p:cNvGrpSpPr/>
        <p:nvPr/>
      </p:nvGrpSpPr>
      <p:grpSpPr>
        <a:xfrm>
          <a:off x="0" y="0"/>
          <a:ext cx="0" cy="0"/>
          <a:chOff x="0" y="0"/>
          <a:chExt cx="0" cy="0"/>
        </a:xfrm>
      </p:grpSpPr>
      <p:pic>
        <p:nvPicPr>
          <p:cNvPr id="2" name="Tijdelijke aanduiding voor inhoud 6" descr="Afbeelding met tekst, Lettertype, ontwerp&#10;&#10;Door AI gegenereerde inhoud is mogelijk onjuist.">
            <a:extLst>
              <a:ext uri="{FF2B5EF4-FFF2-40B4-BE49-F238E27FC236}">
                <a16:creationId xmlns:a16="http://schemas.microsoft.com/office/drawing/2014/main" id="{88B45FA9-A0F8-1899-4FD4-335B18C041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07576" y="2615542"/>
            <a:ext cx="1937457" cy="937479"/>
          </a:xfrm>
          <a:prstGeom prst="rect">
            <a:avLst/>
          </a:prstGeom>
          <a:solidFill>
            <a:srgbClr val="FFFFFF"/>
          </a:solidFill>
          <a:ln>
            <a:noFill/>
          </a:ln>
        </p:spPr>
      </p:pic>
      <p:sp>
        <p:nvSpPr>
          <p:cNvPr id="3" name="Titel 2">
            <a:extLst>
              <a:ext uri="{FF2B5EF4-FFF2-40B4-BE49-F238E27FC236}">
                <a16:creationId xmlns:a16="http://schemas.microsoft.com/office/drawing/2014/main" id="{A10100EB-5040-F135-4031-4A9D1E75F979}"/>
              </a:ext>
            </a:extLst>
          </p:cNvPr>
          <p:cNvSpPr>
            <a:spLocks noGrp="1"/>
          </p:cNvSpPr>
          <p:nvPr>
            <p:ph type="title"/>
          </p:nvPr>
        </p:nvSpPr>
        <p:spPr>
          <a:xfrm>
            <a:off x="594360" y="102875"/>
            <a:ext cx="10873740" cy="1680205"/>
          </a:xfrm>
        </p:spPr>
        <p:txBody>
          <a:bodyPr rtlCol="0"/>
          <a:lstStyle>
            <a:defPPr>
              <a:defRPr lang="nl-NL"/>
            </a:defPPr>
          </a:lstStyle>
          <a:p>
            <a:r>
              <a:rPr lang="nl-NL"/>
              <a:t>Lokaal erkenningskader</a:t>
            </a:r>
          </a:p>
        </p:txBody>
      </p:sp>
      <p:grpSp>
        <p:nvGrpSpPr>
          <p:cNvPr id="19" name="Groep 18">
            <a:extLst>
              <a:ext uri="{FF2B5EF4-FFF2-40B4-BE49-F238E27FC236}">
                <a16:creationId xmlns:a16="http://schemas.microsoft.com/office/drawing/2014/main" id="{038D9B29-AFA2-2201-E87F-81C7B63B4346}"/>
              </a:ext>
              <a:ext uri="{C183D7F6-B498-43B3-948B-1728B52AA6E4}">
                <adec:decorative xmlns:adec="http://schemas.microsoft.com/office/drawing/2017/decorative" val="1"/>
              </a:ext>
            </a:extLst>
          </p:cNvPr>
          <p:cNvGrpSpPr>
            <a:grpSpLocks/>
          </p:cNvGrpSpPr>
          <p:nvPr/>
        </p:nvGrpSpPr>
        <p:grpSpPr bwMode="auto">
          <a:xfrm rot="16200000" flipV="1">
            <a:off x="0" y="3900132"/>
            <a:ext cx="2959226" cy="2959226"/>
            <a:chOff x="0" y="12289"/>
            <a:chExt cx="3550" cy="3551"/>
          </a:xfrm>
        </p:grpSpPr>
        <p:sp>
          <p:nvSpPr>
            <p:cNvPr id="20" name="Vrije vorm 19">
              <a:extLst>
                <a:ext uri="{FF2B5EF4-FFF2-40B4-BE49-F238E27FC236}">
                  <a16:creationId xmlns:a16="http://schemas.microsoft.com/office/drawing/2014/main" id="{78013039-15C6-0537-1F95-891B4CD50967}"/>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21" name="Vrije vorm 20">
              <a:extLst>
                <a:ext uri="{FF2B5EF4-FFF2-40B4-BE49-F238E27FC236}">
                  <a16:creationId xmlns:a16="http://schemas.microsoft.com/office/drawing/2014/main" id="{D94E1A83-87D9-A822-7705-8BE575081156}"/>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22" name="Vrije vorm 21">
              <a:extLst>
                <a:ext uri="{FF2B5EF4-FFF2-40B4-BE49-F238E27FC236}">
                  <a16:creationId xmlns:a16="http://schemas.microsoft.com/office/drawing/2014/main" id="{8C50DD3F-D0AD-8792-A352-640433AE1DA2}"/>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grpSp>
      <p:pic>
        <p:nvPicPr>
          <p:cNvPr id="5" name="Picture 2" descr="Subsidieoproep van agentschap Opgroeien: bekendmaking criteria |  Nieuwsbredene">
            <a:extLst>
              <a:ext uri="{FF2B5EF4-FFF2-40B4-BE49-F238E27FC236}">
                <a16:creationId xmlns:a16="http://schemas.microsoft.com/office/drawing/2014/main" id="{D3A26F34-846F-C868-3677-D2F55B8BF4A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7756" t="29236" r="8420" b="26651"/>
          <a:stretch>
            <a:fillRect/>
          </a:stretch>
        </p:blipFill>
        <p:spPr bwMode="auto">
          <a:xfrm>
            <a:off x="383178" y="2826413"/>
            <a:ext cx="2197870" cy="650923"/>
          </a:xfrm>
          <a:prstGeom prst="rect">
            <a:avLst/>
          </a:prstGeom>
          <a:noFill/>
          <a:extLst>
            <a:ext uri="{909E8E84-426E-40DD-AFC4-6F175D3DCCD1}">
              <a14:hiddenFill xmlns:a14="http://schemas.microsoft.com/office/drawing/2010/main">
                <a:solidFill>
                  <a:srgbClr val="FFFFFF"/>
                </a:solidFill>
              </a14:hiddenFill>
            </a:ext>
          </a:extLst>
        </p:spPr>
      </p:pic>
      <p:cxnSp>
        <p:nvCxnSpPr>
          <p:cNvPr id="6" name="Rechte verbindingslijn met pijl 5">
            <a:extLst>
              <a:ext uri="{FF2B5EF4-FFF2-40B4-BE49-F238E27FC236}">
                <a16:creationId xmlns:a16="http://schemas.microsoft.com/office/drawing/2014/main" id="{71C3862D-B64A-914B-F679-D4BBD2439F45}"/>
              </a:ext>
            </a:extLst>
          </p:cNvPr>
          <p:cNvCxnSpPr>
            <a:cxnSpLocks/>
          </p:cNvCxnSpPr>
          <p:nvPr/>
        </p:nvCxnSpPr>
        <p:spPr>
          <a:xfrm>
            <a:off x="2912182" y="3139635"/>
            <a:ext cx="984952" cy="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grpSp>
        <p:nvGrpSpPr>
          <p:cNvPr id="8" name="Google Shape;4026;p57">
            <a:extLst>
              <a:ext uri="{FF2B5EF4-FFF2-40B4-BE49-F238E27FC236}">
                <a16:creationId xmlns:a16="http://schemas.microsoft.com/office/drawing/2014/main" id="{AB780E3B-F8F1-64A5-F809-0CFFF158FF35}"/>
              </a:ext>
            </a:extLst>
          </p:cNvPr>
          <p:cNvGrpSpPr/>
          <p:nvPr/>
        </p:nvGrpSpPr>
        <p:grpSpPr>
          <a:xfrm>
            <a:off x="3027803" y="3437564"/>
            <a:ext cx="721443" cy="688810"/>
            <a:chOff x="7390435" y="3680868"/>
            <a:chExt cx="372073" cy="355243"/>
          </a:xfrm>
          <a:solidFill>
            <a:schemeClr val="accent1"/>
          </a:solidFill>
        </p:grpSpPr>
        <p:sp>
          <p:nvSpPr>
            <p:cNvPr id="9" name="Google Shape;4027;p57">
              <a:extLst>
                <a:ext uri="{FF2B5EF4-FFF2-40B4-BE49-F238E27FC236}">
                  <a16:creationId xmlns:a16="http://schemas.microsoft.com/office/drawing/2014/main" id="{F0E0E222-4931-8FBD-C0DE-158ADA8406C7}"/>
                </a:ext>
              </a:extLst>
            </p:cNvPr>
            <p:cNvSpPr/>
            <p:nvPr/>
          </p:nvSpPr>
          <p:spPr>
            <a:xfrm>
              <a:off x="7390435" y="3744950"/>
              <a:ext cx="294178" cy="291162"/>
            </a:xfrm>
            <a:custGeom>
              <a:avLst/>
              <a:gdLst/>
              <a:ahLst/>
              <a:cxnLst/>
              <a:rect l="l" t="t" r="r" b="b"/>
              <a:pathLst>
                <a:path w="9264" h="9169" extrusionOk="0">
                  <a:moveTo>
                    <a:pt x="4668" y="0"/>
                  </a:moveTo>
                  <a:cubicBezTo>
                    <a:pt x="3441" y="0"/>
                    <a:pt x="2287" y="477"/>
                    <a:pt x="1417" y="1334"/>
                  </a:cubicBezTo>
                  <a:cubicBezTo>
                    <a:pt x="1358" y="1393"/>
                    <a:pt x="1358" y="1501"/>
                    <a:pt x="1417" y="1572"/>
                  </a:cubicBezTo>
                  <a:cubicBezTo>
                    <a:pt x="1447" y="1602"/>
                    <a:pt x="1489" y="1617"/>
                    <a:pt x="1532" y="1617"/>
                  </a:cubicBezTo>
                  <a:cubicBezTo>
                    <a:pt x="1575" y="1617"/>
                    <a:pt x="1620" y="1602"/>
                    <a:pt x="1655" y="1572"/>
                  </a:cubicBezTo>
                  <a:cubicBezTo>
                    <a:pt x="2465" y="774"/>
                    <a:pt x="3537" y="322"/>
                    <a:pt x="4668" y="322"/>
                  </a:cubicBezTo>
                  <a:cubicBezTo>
                    <a:pt x="5799" y="322"/>
                    <a:pt x="6870" y="774"/>
                    <a:pt x="7668" y="1572"/>
                  </a:cubicBezTo>
                  <a:cubicBezTo>
                    <a:pt x="8478" y="2382"/>
                    <a:pt x="8918" y="3453"/>
                    <a:pt x="8918" y="4584"/>
                  </a:cubicBezTo>
                  <a:cubicBezTo>
                    <a:pt x="8918" y="5715"/>
                    <a:pt x="8478" y="6787"/>
                    <a:pt x="7668" y="7585"/>
                  </a:cubicBezTo>
                  <a:cubicBezTo>
                    <a:pt x="6841" y="8412"/>
                    <a:pt x="5751" y="8826"/>
                    <a:pt x="4662" y="8826"/>
                  </a:cubicBezTo>
                  <a:cubicBezTo>
                    <a:pt x="3572" y="8826"/>
                    <a:pt x="2483" y="8412"/>
                    <a:pt x="1655" y="7585"/>
                  </a:cubicBezTo>
                  <a:cubicBezTo>
                    <a:pt x="953" y="6882"/>
                    <a:pt x="524" y="5965"/>
                    <a:pt x="441" y="4977"/>
                  </a:cubicBezTo>
                  <a:cubicBezTo>
                    <a:pt x="346" y="4013"/>
                    <a:pt x="596" y="3037"/>
                    <a:pt x="1132" y="2227"/>
                  </a:cubicBezTo>
                  <a:cubicBezTo>
                    <a:pt x="1179" y="2155"/>
                    <a:pt x="1167" y="2048"/>
                    <a:pt x="1096" y="1989"/>
                  </a:cubicBezTo>
                  <a:cubicBezTo>
                    <a:pt x="1066" y="1972"/>
                    <a:pt x="1035" y="1964"/>
                    <a:pt x="1005" y="1964"/>
                  </a:cubicBezTo>
                  <a:cubicBezTo>
                    <a:pt x="950" y="1964"/>
                    <a:pt x="896" y="1990"/>
                    <a:pt x="858" y="2036"/>
                  </a:cubicBezTo>
                  <a:cubicBezTo>
                    <a:pt x="274" y="2894"/>
                    <a:pt x="1" y="3953"/>
                    <a:pt x="108" y="5013"/>
                  </a:cubicBezTo>
                  <a:cubicBezTo>
                    <a:pt x="215" y="6073"/>
                    <a:pt x="679" y="7085"/>
                    <a:pt x="1429" y="7823"/>
                  </a:cubicBezTo>
                  <a:cubicBezTo>
                    <a:pt x="2322" y="8716"/>
                    <a:pt x="3501" y="9168"/>
                    <a:pt x="4680" y="9168"/>
                  </a:cubicBezTo>
                  <a:cubicBezTo>
                    <a:pt x="5858" y="9168"/>
                    <a:pt x="7025" y="8716"/>
                    <a:pt x="7918" y="7823"/>
                  </a:cubicBezTo>
                  <a:cubicBezTo>
                    <a:pt x="8787" y="6966"/>
                    <a:pt x="9264" y="5799"/>
                    <a:pt x="9264" y="4584"/>
                  </a:cubicBezTo>
                  <a:cubicBezTo>
                    <a:pt x="9264" y="3358"/>
                    <a:pt x="8787" y="2203"/>
                    <a:pt x="7906" y="1334"/>
                  </a:cubicBezTo>
                  <a:cubicBezTo>
                    <a:pt x="7049" y="477"/>
                    <a:pt x="5882" y="0"/>
                    <a:pt x="4668" y="0"/>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4028;p57">
              <a:extLst>
                <a:ext uri="{FF2B5EF4-FFF2-40B4-BE49-F238E27FC236}">
                  <a16:creationId xmlns:a16="http://schemas.microsoft.com/office/drawing/2014/main" id="{FD480A21-EB0B-8E54-A121-82D2FE073FAA}"/>
                </a:ext>
              </a:extLst>
            </p:cNvPr>
            <p:cNvSpPr/>
            <p:nvPr/>
          </p:nvSpPr>
          <p:spPr>
            <a:xfrm>
              <a:off x="7408948" y="3772259"/>
              <a:ext cx="259407" cy="236257"/>
            </a:xfrm>
            <a:custGeom>
              <a:avLst/>
              <a:gdLst/>
              <a:ahLst/>
              <a:cxnLst/>
              <a:rect l="l" t="t" r="r" b="b"/>
              <a:pathLst>
                <a:path w="8169" h="7440" extrusionOk="0">
                  <a:moveTo>
                    <a:pt x="4085" y="319"/>
                  </a:moveTo>
                  <a:cubicBezTo>
                    <a:pt x="4942" y="319"/>
                    <a:pt x="5823" y="653"/>
                    <a:pt x="6478" y="1319"/>
                  </a:cubicBezTo>
                  <a:cubicBezTo>
                    <a:pt x="7800" y="2653"/>
                    <a:pt x="7800" y="4796"/>
                    <a:pt x="6478" y="6117"/>
                  </a:cubicBezTo>
                  <a:cubicBezTo>
                    <a:pt x="5817" y="6778"/>
                    <a:pt x="4951" y="7109"/>
                    <a:pt x="4083" y="7109"/>
                  </a:cubicBezTo>
                  <a:cubicBezTo>
                    <a:pt x="3216" y="7109"/>
                    <a:pt x="2346" y="6778"/>
                    <a:pt x="1680" y="6117"/>
                  </a:cubicBezTo>
                  <a:cubicBezTo>
                    <a:pt x="358" y="4796"/>
                    <a:pt x="358" y="2653"/>
                    <a:pt x="1680" y="1319"/>
                  </a:cubicBezTo>
                  <a:cubicBezTo>
                    <a:pt x="2335" y="664"/>
                    <a:pt x="3216" y="319"/>
                    <a:pt x="4085" y="319"/>
                  </a:cubicBezTo>
                  <a:close/>
                  <a:moveTo>
                    <a:pt x="4088" y="1"/>
                  </a:moveTo>
                  <a:cubicBezTo>
                    <a:pt x="3132" y="1"/>
                    <a:pt x="2174" y="361"/>
                    <a:pt x="1442" y="1081"/>
                  </a:cubicBezTo>
                  <a:cubicBezTo>
                    <a:pt x="1" y="2534"/>
                    <a:pt x="1" y="4891"/>
                    <a:pt x="1442" y="6356"/>
                  </a:cubicBezTo>
                  <a:cubicBezTo>
                    <a:pt x="2180" y="7082"/>
                    <a:pt x="3120" y="7439"/>
                    <a:pt x="4085" y="7439"/>
                  </a:cubicBezTo>
                  <a:cubicBezTo>
                    <a:pt x="5037" y="7439"/>
                    <a:pt x="5978" y="7082"/>
                    <a:pt x="6716" y="6356"/>
                  </a:cubicBezTo>
                  <a:cubicBezTo>
                    <a:pt x="8169" y="4891"/>
                    <a:pt x="8169" y="2546"/>
                    <a:pt x="6716" y="1081"/>
                  </a:cubicBezTo>
                  <a:cubicBezTo>
                    <a:pt x="5996" y="361"/>
                    <a:pt x="5043" y="1"/>
                    <a:pt x="4088" y="1"/>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4029;p57">
              <a:extLst>
                <a:ext uri="{FF2B5EF4-FFF2-40B4-BE49-F238E27FC236}">
                  <a16:creationId xmlns:a16="http://schemas.microsoft.com/office/drawing/2014/main" id="{D1A06278-6382-9DD0-9CAD-464C3AA19F0C}"/>
                </a:ext>
              </a:extLst>
            </p:cNvPr>
            <p:cNvSpPr/>
            <p:nvPr/>
          </p:nvSpPr>
          <p:spPr>
            <a:xfrm>
              <a:off x="7487986" y="3680868"/>
              <a:ext cx="274522" cy="259565"/>
            </a:xfrm>
            <a:custGeom>
              <a:avLst/>
              <a:gdLst/>
              <a:ahLst/>
              <a:cxnLst/>
              <a:rect l="l" t="t" r="r" b="b"/>
              <a:pathLst>
                <a:path w="8645" h="8174" extrusionOk="0">
                  <a:moveTo>
                    <a:pt x="3614" y="0"/>
                  </a:moveTo>
                  <a:cubicBezTo>
                    <a:pt x="2438" y="0"/>
                    <a:pt x="1262" y="447"/>
                    <a:pt x="369" y="1340"/>
                  </a:cubicBezTo>
                  <a:cubicBezTo>
                    <a:pt x="262" y="1447"/>
                    <a:pt x="167" y="1566"/>
                    <a:pt x="60" y="1685"/>
                  </a:cubicBezTo>
                  <a:cubicBezTo>
                    <a:pt x="0" y="1756"/>
                    <a:pt x="12" y="1864"/>
                    <a:pt x="84" y="1923"/>
                  </a:cubicBezTo>
                  <a:cubicBezTo>
                    <a:pt x="118" y="1948"/>
                    <a:pt x="155" y="1960"/>
                    <a:pt x="191" y="1960"/>
                  </a:cubicBezTo>
                  <a:cubicBezTo>
                    <a:pt x="240" y="1960"/>
                    <a:pt x="287" y="1936"/>
                    <a:pt x="322" y="1887"/>
                  </a:cubicBezTo>
                  <a:cubicBezTo>
                    <a:pt x="417" y="1792"/>
                    <a:pt x="500" y="1685"/>
                    <a:pt x="608" y="1578"/>
                  </a:cubicBezTo>
                  <a:cubicBezTo>
                    <a:pt x="1435" y="750"/>
                    <a:pt x="2524" y="337"/>
                    <a:pt x="3614" y="337"/>
                  </a:cubicBezTo>
                  <a:cubicBezTo>
                    <a:pt x="4703" y="337"/>
                    <a:pt x="5793" y="750"/>
                    <a:pt x="6620" y="1578"/>
                  </a:cubicBezTo>
                  <a:cubicBezTo>
                    <a:pt x="8275" y="3233"/>
                    <a:pt x="8275" y="5936"/>
                    <a:pt x="6620" y="7591"/>
                  </a:cubicBezTo>
                  <a:cubicBezTo>
                    <a:pt x="6513" y="7698"/>
                    <a:pt x="6418" y="7781"/>
                    <a:pt x="6311" y="7876"/>
                  </a:cubicBezTo>
                  <a:cubicBezTo>
                    <a:pt x="6239" y="7936"/>
                    <a:pt x="6215" y="8043"/>
                    <a:pt x="6275" y="8114"/>
                  </a:cubicBezTo>
                  <a:cubicBezTo>
                    <a:pt x="6311" y="8162"/>
                    <a:pt x="6358" y="8174"/>
                    <a:pt x="6418" y="8174"/>
                  </a:cubicBezTo>
                  <a:cubicBezTo>
                    <a:pt x="6454" y="8174"/>
                    <a:pt x="6489" y="8162"/>
                    <a:pt x="6513" y="8126"/>
                  </a:cubicBezTo>
                  <a:cubicBezTo>
                    <a:pt x="6632" y="8043"/>
                    <a:pt x="6751" y="7936"/>
                    <a:pt x="6858" y="7817"/>
                  </a:cubicBezTo>
                  <a:cubicBezTo>
                    <a:pt x="8644" y="6031"/>
                    <a:pt x="8644" y="3126"/>
                    <a:pt x="6858" y="1340"/>
                  </a:cubicBezTo>
                  <a:cubicBezTo>
                    <a:pt x="5965" y="447"/>
                    <a:pt x="4790" y="0"/>
                    <a:pt x="3614" y="0"/>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4030;p57">
              <a:extLst>
                <a:ext uri="{FF2B5EF4-FFF2-40B4-BE49-F238E27FC236}">
                  <a16:creationId xmlns:a16="http://schemas.microsoft.com/office/drawing/2014/main" id="{F123CD2C-E3DB-4F27-91C1-87071B2F8DCD}"/>
                </a:ext>
              </a:extLst>
            </p:cNvPr>
            <p:cNvSpPr/>
            <p:nvPr/>
          </p:nvSpPr>
          <p:spPr>
            <a:xfrm>
              <a:off x="7691758" y="3789502"/>
              <a:ext cx="34073" cy="102918"/>
            </a:xfrm>
            <a:custGeom>
              <a:avLst/>
              <a:gdLst/>
              <a:ahLst/>
              <a:cxnLst/>
              <a:rect l="l" t="t" r="r" b="b"/>
              <a:pathLst>
                <a:path w="1073" h="3241" extrusionOk="0">
                  <a:moveTo>
                    <a:pt x="589" y="1"/>
                  </a:moveTo>
                  <a:cubicBezTo>
                    <a:pt x="580" y="1"/>
                    <a:pt x="570" y="1"/>
                    <a:pt x="560" y="2"/>
                  </a:cubicBezTo>
                  <a:cubicBezTo>
                    <a:pt x="477" y="38"/>
                    <a:pt x="429" y="121"/>
                    <a:pt x="441" y="217"/>
                  </a:cubicBezTo>
                  <a:cubicBezTo>
                    <a:pt x="715" y="1157"/>
                    <a:pt x="560" y="2145"/>
                    <a:pt x="37" y="2967"/>
                  </a:cubicBezTo>
                  <a:cubicBezTo>
                    <a:pt x="1" y="3038"/>
                    <a:pt x="13" y="3146"/>
                    <a:pt x="84" y="3205"/>
                  </a:cubicBezTo>
                  <a:cubicBezTo>
                    <a:pt x="120" y="3217"/>
                    <a:pt x="144" y="3241"/>
                    <a:pt x="167" y="3241"/>
                  </a:cubicBezTo>
                  <a:cubicBezTo>
                    <a:pt x="239" y="3241"/>
                    <a:pt x="275" y="3205"/>
                    <a:pt x="310" y="3158"/>
                  </a:cubicBezTo>
                  <a:cubicBezTo>
                    <a:pt x="906" y="2265"/>
                    <a:pt x="1072" y="1169"/>
                    <a:pt x="775" y="121"/>
                  </a:cubicBezTo>
                  <a:cubicBezTo>
                    <a:pt x="743" y="47"/>
                    <a:pt x="672" y="1"/>
                    <a:pt x="589" y="1"/>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4031;p57">
              <a:extLst>
                <a:ext uri="{FF2B5EF4-FFF2-40B4-BE49-F238E27FC236}">
                  <a16:creationId xmlns:a16="http://schemas.microsoft.com/office/drawing/2014/main" id="{A2107B11-2480-2A4E-EC65-4C6942A09A95}"/>
                </a:ext>
              </a:extLst>
            </p:cNvPr>
            <p:cNvSpPr/>
            <p:nvPr/>
          </p:nvSpPr>
          <p:spPr>
            <a:xfrm>
              <a:off x="7536000" y="3708082"/>
              <a:ext cx="173192" cy="72052"/>
            </a:xfrm>
            <a:custGeom>
              <a:avLst/>
              <a:gdLst/>
              <a:ahLst/>
              <a:cxnLst/>
              <a:rect l="l" t="t" r="r" b="b"/>
              <a:pathLst>
                <a:path w="5454" h="2269" extrusionOk="0">
                  <a:moveTo>
                    <a:pt x="2121" y="0"/>
                  </a:moveTo>
                  <a:cubicBezTo>
                    <a:pt x="1410" y="0"/>
                    <a:pt x="707" y="204"/>
                    <a:pt x="108" y="590"/>
                  </a:cubicBezTo>
                  <a:cubicBezTo>
                    <a:pt x="36" y="638"/>
                    <a:pt x="0" y="733"/>
                    <a:pt x="60" y="828"/>
                  </a:cubicBezTo>
                  <a:cubicBezTo>
                    <a:pt x="91" y="874"/>
                    <a:pt x="147" y="906"/>
                    <a:pt x="205" y="906"/>
                  </a:cubicBezTo>
                  <a:cubicBezTo>
                    <a:pt x="237" y="906"/>
                    <a:pt x="269" y="897"/>
                    <a:pt x="298" y="876"/>
                  </a:cubicBezTo>
                  <a:cubicBezTo>
                    <a:pt x="841" y="534"/>
                    <a:pt x="1478" y="344"/>
                    <a:pt x="2123" y="344"/>
                  </a:cubicBezTo>
                  <a:cubicBezTo>
                    <a:pt x="2241" y="344"/>
                    <a:pt x="2359" y="351"/>
                    <a:pt x="2477" y="364"/>
                  </a:cubicBezTo>
                  <a:cubicBezTo>
                    <a:pt x="3251" y="435"/>
                    <a:pt x="3977" y="792"/>
                    <a:pt x="4513" y="1328"/>
                  </a:cubicBezTo>
                  <a:cubicBezTo>
                    <a:pt x="4763" y="1590"/>
                    <a:pt x="4977" y="1864"/>
                    <a:pt x="5120" y="2185"/>
                  </a:cubicBezTo>
                  <a:cubicBezTo>
                    <a:pt x="5156" y="2245"/>
                    <a:pt x="5215" y="2269"/>
                    <a:pt x="5275" y="2269"/>
                  </a:cubicBezTo>
                  <a:cubicBezTo>
                    <a:pt x="5299" y="2269"/>
                    <a:pt x="5323" y="2269"/>
                    <a:pt x="5346" y="2257"/>
                  </a:cubicBezTo>
                  <a:cubicBezTo>
                    <a:pt x="5418" y="2197"/>
                    <a:pt x="5453" y="2102"/>
                    <a:pt x="5406" y="2019"/>
                  </a:cubicBezTo>
                  <a:cubicBezTo>
                    <a:pt x="5227" y="1673"/>
                    <a:pt x="5001" y="1364"/>
                    <a:pt x="4739" y="1102"/>
                  </a:cubicBezTo>
                  <a:cubicBezTo>
                    <a:pt x="4144" y="507"/>
                    <a:pt x="3334" y="114"/>
                    <a:pt x="2489" y="18"/>
                  </a:cubicBezTo>
                  <a:cubicBezTo>
                    <a:pt x="2366" y="6"/>
                    <a:pt x="2243" y="0"/>
                    <a:pt x="2121" y="0"/>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4032;p57">
              <a:extLst>
                <a:ext uri="{FF2B5EF4-FFF2-40B4-BE49-F238E27FC236}">
                  <a16:creationId xmlns:a16="http://schemas.microsoft.com/office/drawing/2014/main" id="{5DC20F0C-1748-530C-C91B-EE2E2F2FDB8A}"/>
                </a:ext>
              </a:extLst>
            </p:cNvPr>
            <p:cNvSpPr/>
            <p:nvPr/>
          </p:nvSpPr>
          <p:spPr>
            <a:xfrm>
              <a:off x="7501228" y="3819415"/>
              <a:ext cx="75640" cy="141437"/>
            </a:xfrm>
            <a:custGeom>
              <a:avLst/>
              <a:gdLst/>
              <a:ahLst/>
              <a:cxnLst/>
              <a:rect l="l" t="t" r="r" b="b"/>
              <a:pathLst>
                <a:path w="2382" h="4454" extrusionOk="0">
                  <a:moveTo>
                    <a:pt x="1012" y="692"/>
                  </a:moveTo>
                  <a:lnTo>
                    <a:pt x="1012" y="2061"/>
                  </a:lnTo>
                  <a:cubicBezTo>
                    <a:pt x="607" y="2001"/>
                    <a:pt x="310" y="1715"/>
                    <a:pt x="310" y="1370"/>
                  </a:cubicBezTo>
                  <a:cubicBezTo>
                    <a:pt x="310" y="1025"/>
                    <a:pt x="607" y="763"/>
                    <a:pt x="1012" y="692"/>
                  </a:cubicBezTo>
                  <a:close/>
                  <a:moveTo>
                    <a:pt x="1357" y="2418"/>
                  </a:moveTo>
                  <a:cubicBezTo>
                    <a:pt x="1750" y="2477"/>
                    <a:pt x="2048" y="2751"/>
                    <a:pt x="2048" y="3097"/>
                  </a:cubicBezTo>
                  <a:cubicBezTo>
                    <a:pt x="2048" y="3430"/>
                    <a:pt x="1738" y="3704"/>
                    <a:pt x="1357" y="3763"/>
                  </a:cubicBezTo>
                  <a:lnTo>
                    <a:pt x="1357" y="2418"/>
                  </a:lnTo>
                  <a:close/>
                  <a:moveTo>
                    <a:pt x="1191" y="1"/>
                  </a:moveTo>
                  <a:cubicBezTo>
                    <a:pt x="1095" y="1"/>
                    <a:pt x="1024" y="72"/>
                    <a:pt x="1024" y="168"/>
                  </a:cubicBezTo>
                  <a:lnTo>
                    <a:pt x="1024" y="358"/>
                  </a:lnTo>
                  <a:cubicBezTo>
                    <a:pt x="441" y="430"/>
                    <a:pt x="0" y="870"/>
                    <a:pt x="0" y="1370"/>
                  </a:cubicBezTo>
                  <a:cubicBezTo>
                    <a:pt x="0" y="1882"/>
                    <a:pt x="441" y="2323"/>
                    <a:pt x="1024" y="2382"/>
                  </a:cubicBezTo>
                  <a:lnTo>
                    <a:pt x="1024" y="3763"/>
                  </a:lnTo>
                  <a:cubicBezTo>
                    <a:pt x="619" y="3704"/>
                    <a:pt x="322" y="3430"/>
                    <a:pt x="322" y="3085"/>
                  </a:cubicBezTo>
                  <a:cubicBezTo>
                    <a:pt x="322" y="2989"/>
                    <a:pt x="250" y="2918"/>
                    <a:pt x="167" y="2918"/>
                  </a:cubicBezTo>
                  <a:cubicBezTo>
                    <a:pt x="71" y="2918"/>
                    <a:pt x="0" y="2989"/>
                    <a:pt x="0" y="3085"/>
                  </a:cubicBezTo>
                  <a:cubicBezTo>
                    <a:pt x="0" y="3609"/>
                    <a:pt x="441" y="4037"/>
                    <a:pt x="1024" y="4097"/>
                  </a:cubicBezTo>
                  <a:lnTo>
                    <a:pt x="1024" y="4287"/>
                  </a:lnTo>
                  <a:cubicBezTo>
                    <a:pt x="1024" y="4371"/>
                    <a:pt x="1095" y="4454"/>
                    <a:pt x="1191" y="4454"/>
                  </a:cubicBezTo>
                  <a:cubicBezTo>
                    <a:pt x="1274" y="4454"/>
                    <a:pt x="1357" y="4371"/>
                    <a:pt x="1357" y="4287"/>
                  </a:cubicBezTo>
                  <a:lnTo>
                    <a:pt x="1357" y="4097"/>
                  </a:lnTo>
                  <a:cubicBezTo>
                    <a:pt x="1929" y="4025"/>
                    <a:pt x="2381" y="3585"/>
                    <a:pt x="2381" y="3085"/>
                  </a:cubicBezTo>
                  <a:cubicBezTo>
                    <a:pt x="2381" y="2573"/>
                    <a:pt x="1929" y="2144"/>
                    <a:pt x="1357" y="2073"/>
                  </a:cubicBezTo>
                  <a:lnTo>
                    <a:pt x="1357" y="692"/>
                  </a:lnTo>
                  <a:cubicBezTo>
                    <a:pt x="1750" y="751"/>
                    <a:pt x="2048" y="1025"/>
                    <a:pt x="2048" y="1370"/>
                  </a:cubicBezTo>
                  <a:cubicBezTo>
                    <a:pt x="2048" y="1465"/>
                    <a:pt x="2131" y="1537"/>
                    <a:pt x="2215" y="1537"/>
                  </a:cubicBezTo>
                  <a:cubicBezTo>
                    <a:pt x="2298" y="1537"/>
                    <a:pt x="2381" y="1465"/>
                    <a:pt x="2381" y="1370"/>
                  </a:cubicBezTo>
                  <a:cubicBezTo>
                    <a:pt x="2381" y="846"/>
                    <a:pt x="1929" y="418"/>
                    <a:pt x="1345" y="358"/>
                  </a:cubicBezTo>
                  <a:lnTo>
                    <a:pt x="1345" y="168"/>
                  </a:lnTo>
                  <a:cubicBezTo>
                    <a:pt x="1345" y="72"/>
                    <a:pt x="1274" y="1"/>
                    <a:pt x="1191" y="1"/>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1026" name="Picture 2" descr="De Wiebelboom | Bonheiden">
            <a:extLst>
              <a:ext uri="{FF2B5EF4-FFF2-40B4-BE49-F238E27FC236}">
                <a16:creationId xmlns:a16="http://schemas.microsoft.com/office/drawing/2014/main" id="{60D8DD13-9DE0-E1DC-7F44-8C8C214B875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230538" y="307560"/>
            <a:ext cx="1800225" cy="2543175"/>
          </a:xfrm>
          <a:prstGeom prst="rect">
            <a:avLst/>
          </a:prstGeom>
          <a:noFill/>
          <a:extLst>
            <a:ext uri="{909E8E84-426E-40DD-AFC4-6F175D3DCCD1}">
              <a14:hiddenFill xmlns:a14="http://schemas.microsoft.com/office/drawing/2010/main">
                <a:solidFill>
                  <a:srgbClr val="FFFFFF"/>
                </a:solidFill>
              </a14:hiddenFill>
            </a:ext>
          </a:extLst>
        </p:spPr>
      </p:pic>
      <p:cxnSp>
        <p:nvCxnSpPr>
          <p:cNvPr id="15" name="Rechte verbindingslijn met pijl 14">
            <a:extLst>
              <a:ext uri="{FF2B5EF4-FFF2-40B4-BE49-F238E27FC236}">
                <a16:creationId xmlns:a16="http://schemas.microsoft.com/office/drawing/2014/main" id="{92F89269-92E6-473B-6C2D-A375499D83A9}"/>
              </a:ext>
            </a:extLst>
          </p:cNvPr>
          <p:cNvCxnSpPr>
            <a:cxnSpLocks/>
            <a:endCxn id="1026" idx="1"/>
          </p:cNvCxnSpPr>
          <p:nvPr/>
        </p:nvCxnSpPr>
        <p:spPr>
          <a:xfrm flipV="1">
            <a:off x="6136223" y="1579148"/>
            <a:ext cx="3094315" cy="1229722"/>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grpSp>
        <p:nvGrpSpPr>
          <p:cNvPr id="16" name="Google Shape;4026;p57">
            <a:extLst>
              <a:ext uri="{FF2B5EF4-FFF2-40B4-BE49-F238E27FC236}">
                <a16:creationId xmlns:a16="http://schemas.microsoft.com/office/drawing/2014/main" id="{22F4E076-BF25-A1F4-C688-FB5DEA1CFAF4}"/>
              </a:ext>
            </a:extLst>
          </p:cNvPr>
          <p:cNvGrpSpPr/>
          <p:nvPr/>
        </p:nvGrpSpPr>
        <p:grpSpPr>
          <a:xfrm>
            <a:off x="5790937" y="1821865"/>
            <a:ext cx="721443" cy="688810"/>
            <a:chOff x="7390435" y="3680868"/>
            <a:chExt cx="372073" cy="355243"/>
          </a:xfrm>
          <a:solidFill>
            <a:schemeClr val="accent1"/>
          </a:solidFill>
        </p:grpSpPr>
        <p:sp>
          <p:nvSpPr>
            <p:cNvPr id="17" name="Google Shape;4027;p57">
              <a:extLst>
                <a:ext uri="{FF2B5EF4-FFF2-40B4-BE49-F238E27FC236}">
                  <a16:creationId xmlns:a16="http://schemas.microsoft.com/office/drawing/2014/main" id="{11834609-59CA-8A9F-D4B6-F9CF8EEF1C32}"/>
                </a:ext>
              </a:extLst>
            </p:cNvPr>
            <p:cNvSpPr/>
            <p:nvPr/>
          </p:nvSpPr>
          <p:spPr>
            <a:xfrm>
              <a:off x="7390435" y="3744950"/>
              <a:ext cx="294178" cy="291162"/>
            </a:xfrm>
            <a:custGeom>
              <a:avLst/>
              <a:gdLst/>
              <a:ahLst/>
              <a:cxnLst/>
              <a:rect l="l" t="t" r="r" b="b"/>
              <a:pathLst>
                <a:path w="9264" h="9169" extrusionOk="0">
                  <a:moveTo>
                    <a:pt x="4668" y="0"/>
                  </a:moveTo>
                  <a:cubicBezTo>
                    <a:pt x="3441" y="0"/>
                    <a:pt x="2287" y="477"/>
                    <a:pt x="1417" y="1334"/>
                  </a:cubicBezTo>
                  <a:cubicBezTo>
                    <a:pt x="1358" y="1393"/>
                    <a:pt x="1358" y="1501"/>
                    <a:pt x="1417" y="1572"/>
                  </a:cubicBezTo>
                  <a:cubicBezTo>
                    <a:pt x="1447" y="1602"/>
                    <a:pt x="1489" y="1617"/>
                    <a:pt x="1532" y="1617"/>
                  </a:cubicBezTo>
                  <a:cubicBezTo>
                    <a:pt x="1575" y="1617"/>
                    <a:pt x="1620" y="1602"/>
                    <a:pt x="1655" y="1572"/>
                  </a:cubicBezTo>
                  <a:cubicBezTo>
                    <a:pt x="2465" y="774"/>
                    <a:pt x="3537" y="322"/>
                    <a:pt x="4668" y="322"/>
                  </a:cubicBezTo>
                  <a:cubicBezTo>
                    <a:pt x="5799" y="322"/>
                    <a:pt x="6870" y="774"/>
                    <a:pt x="7668" y="1572"/>
                  </a:cubicBezTo>
                  <a:cubicBezTo>
                    <a:pt x="8478" y="2382"/>
                    <a:pt x="8918" y="3453"/>
                    <a:pt x="8918" y="4584"/>
                  </a:cubicBezTo>
                  <a:cubicBezTo>
                    <a:pt x="8918" y="5715"/>
                    <a:pt x="8478" y="6787"/>
                    <a:pt x="7668" y="7585"/>
                  </a:cubicBezTo>
                  <a:cubicBezTo>
                    <a:pt x="6841" y="8412"/>
                    <a:pt x="5751" y="8826"/>
                    <a:pt x="4662" y="8826"/>
                  </a:cubicBezTo>
                  <a:cubicBezTo>
                    <a:pt x="3572" y="8826"/>
                    <a:pt x="2483" y="8412"/>
                    <a:pt x="1655" y="7585"/>
                  </a:cubicBezTo>
                  <a:cubicBezTo>
                    <a:pt x="953" y="6882"/>
                    <a:pt x="524" y="5965"/>
                    <a:pt x="441" y="4977"/>
                  </a:cubicBezTo>
                  <a:cubicBezTo>
                    <a:pt x="346" y="4013"/>
                    <a:pt x="596" y="3037"/>
                    <a:pt x="1132" y="2227"/>
                  </a:cubicBezTo>
                  <a:cubicBezTo>
                    <a:pt x="1179" y="2155"/>
                    <a:pt x="1167" y="2048"/>
                    <a:pt x="1096" y="1989"/>
                  </a:cubicBezTo>
                  <a:cubicBezTo>
                    <a:pt x="1066" y="1972"/>
                    <a:pt x="1035" y="1964"/>
                    <a:pt x="1005" y="1964"/>
                  </a:cubicBezTo>
                  <a:cubicBezTo>
                    <a:pt x="950" y="1964"/>
                    <a:pt x="896" y="1990"/>
                    <a:pt x="858" y="2036"/>
                  </a:cubicBezTo>
                  <a:cubicBezTo>
                    <a:pt x="274" y="2894"/>
                    <a:pt x="1" y="3953"/>
                    <a:pt x="108" y="5013"/>
                  </a:cubicBezTo>
                  <a:cubicBezTo>
                    <a:pt x="215" y="6073"/>
                    <a:pt x="679" y="7085"/>
                    <a:pt x="1429" y="7823"/>
                  </a:cubicBezTo>
                  <a:cubicBezTo>
                    <a:pt x="2322" y="8716"/>
                    <a:pt x="3501" y="9168"/>
                    <a:pt x="4680" y="9168"/>
                  </a:cubicBezTo>
                  <a:cubicBezTo>
                    <a:pt x="5858" y="9168"/>
                    <a:pt x="7025" y="8716"/>
                    <a:pt x="7918" y="7823"/>
                  </a:cubicBezTo>
                  <a:cubicBezTo>
                    <a:pt x="8787" y="6966"/>
                    <a:pt x="9264" y="5799"/>
                    <a:pt x="9264" y="4584"/>
                  </a:cubicBezTo>
                  <a:cubicBezTo>
                    <a:pt x="9264" y="3358"/>
                    <a:pt x="8787" y="2203"/>
                    <a:pt x="7906" y="1334"/>
                  </a:cubicBezTo>
                  <a:cubicBezTo>
                    <a:pt x="7049" y="477"/>
                    <a:pt x="5882" y="0"/>
                    <a:pt x="4668" y="0"/>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4028;p57">
              <a:extLst>
                <a:ext uri="{FF2B5EF4-FFF2-40B4-BE49-F238E27FC236}">
                  <a16:creationId xmlns:a16="http://schemas.microsoft.com/office/drawing/2014/main" id="{68AEB30D-69C8-D1BC-3EC2-D99315442E9E}"/>
                </a:ext>
              </a:extLst>
            </p:cNvPr>
            <p:cNvSpPr/>
            <p:nvPr/>
          </p:nvSpPr>
          <p:spPr>
            <a:xfrm>
              <a:off x="7408948" y="3772259"/>
              <a:ext cx="259407" cy="236257"/>
            </a:xfrm>
            <a:custGeom>
              <a:avLst/>
              <a:gdLst/>
              <a:ahLst/>
              <a:cxnLst/>
              <a:rect l="l" t="t" r="r" b="b"/>
              <a:pathLst>
                <a:path w="8169" h="7440" extrusionOk="0">
                  <a:moveTo>
                    <a:pt x="4085" y="319"/>
                  </a:moveTo>
                  <a:cubicBezTo>
                    <a:pt x="4942" y="319"/>
                    <a:pt x="5823" y="653"/>
                    <a:pt x="6478" y="1319"/>
                  </a:cubicBezTo>
                  <a:cubicBezTo>
                    <a:pt x="7800" y="2653"/>
                    <a:pt x="7800" y="4796"/>
                    <a:pt x="6478" y="6117"/>
                  </a:cubicBezTo>
                  <a:cubicBezTo>
                    <a:pt x="5817" y="6778"/>
                    <a:pt x="4951" y="7109"/>
                    <a:pt x="4083" y="7109"/>
                  </a:cubicBezTo>
                  <a:cubicBezTo>
                    <a:pt x="3216" y="7109"/>
                    <a:pt x="2346" y="6778"/>
                    <a:pt x="1680" y="6117"/>
                  </a:cubicBezTo>
                  <a:cubicBezTo>
                    <a:pt x="358" y="4796"/>
                    <a:pt x="358" y="2653"/>
                    <a:pt x="1680" y="1319"/>
                  </a:cubicBezTo>
                  <a:cubicBezTo>
                    <a:pt x="2335" y="664"/>
                    <a:pt x="3216" y="319"/>
                    <a:pt x="4085" y="319"/>
                  </a:cubicBezTo>
                  <a:close/>
                  <a:moveTo>
                    <a:pt x="4088" y="1"/>
                  </a:moveTo>
                  <a:cubicBezTo>
                    <a:pt x="3132" y="1"/>
                    <a:pt x="2174" y="361"/>
                    <a:pt x="1442" y="1081"/>
                  </a:cubicBezTo>
                  <a:cubicBezTo>
                    <a:pt x="1" y="2534"/>
                    <a:pt x="1" y="4891"/>
                    <a:pt x="1442" y="6356"/>
                  </a:cubicBezTo>
                  <a:cubicBezTo>
                    <a:pt x="2180" y="7082"/>
                    <a:pt x="3120" y="7439"/>
                    <a:pt x="4085" y="7439"/>
                  </a:cubicBezTo>
                  <a:cubicBezTo>
                    <a:pt x="5037" y="7439"/>
                    <a:pt x="5978" y="7082"/>
                    <a:pt x="6716" y="6356"/>
                  </a:cubicBezTo>
                  <a:cubicBezTo>
                    <a:pt x="8169" y="4891"/>
                    <a:pt x="8169" y="2546"/>
                    <a:pt x="6716" y="1081"/>
                  </a:cubicBezTo>
                  <a:cubicBezTo>
                    <a:pt x="5996" y="361"/>
                    <a:pt x="5043" y="1"/>
                    <a:pt x="4088" y="1"/>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4029;p57">
              <a:extLst>
                <a:ext uri="{FF2B5EF4-FFF2-40B4-BE49-F238E27FC236}">
                  <a16:creationId xmlns:a16="http://schemas.microsoft.com/office/drawing/2014/main" id="{40F7F56B-7849-D3F6-1A6A-FE36FCC641B9}"/>
                </a:ext>
              </a:extLst>
            </p:cNvPr>
            <p:cNvSpPr/>
            <p:nvPr/>
          </p:nvSpPr>
          <p:spPr>
            <a:xfrm>
              <a:off x="7487986" y="3680868"/>
              <a:ext cx="274522" cy="259565"/>
            </a:xfrm>
            <a:custGeom>
              <a:avLst/>
              <a:gdLst/>
              <a:ahLst/>
              <a:cxnLst/>
              <a:rect l="l" t="t" r="r" b="b"/>
              <a:pathLst>
                <a:path w="8645" h="8174" extrusionOk="0">
                  <a:moveTo>
                    <a:pt x="3614" y="0"/>
                  </a:moveTo>
                  <a:cubicBezTo>
                    <a:pt x="2438" y="0"/>
                    <a:pt x="1262" y="447"/>
                    <a:pt x="369" y="1340"/>
                  </a:cubicBezTo>
                  <a:cubicBezTo>
                    <a:pt x="262" y="1447"/>
                    <a:pt x="167" y="1566"/>
                    <a:pt x="60" y="1685"/>
                  </a:cubicBezTo>
                  <a:cubicBezTo>
                    <a:pt x="0" y="1756"/>
                    <a:pt x="12" y="1864"/>
                    <a:pt x="84" y="1923"/>
                  </a:cubicBezTo>
                  <a:cubicBezTo>
                    <a:pt x="118" y="1948"/>
                    <a:pt x="155" y="1960"/>
                    <a:pt x="191" y="1960"/>
                  </a:cubicBezTo>
                  <a:cubicBezTo>
                    <a:pt x="240" y="1960"/>
                    <a:pt x="287" y="1936"/>
                    <a:pt x="322" y="1887"/>
                  </a:cubicBezTo>
                  <a:cubicBezTo>
                    <a:pt x="417" y="1792"/>
                    <a:pt x="500" y="1685"/>
                    <a:pt x="608" y="1578"/>
                  </a:cubicBezTo>
                  <a:cubicBezTo>
                    <a:pt x="1435" y="750"/>
                    <a:pt x="2524" y="337"/>
                    <a:pt x="3614" y="337"/>
                  </a:cubicBezTo>
                  <a:cubicBezTo>
                    <a:pt x="4703" y="337"/>
                    <a:pt x="5793" y="750"/>
                    <a:pt x="6620" y="1578"/>
                  </a:cubicBezTo>
                  <a:cubicBezTo>
                    <a:pt x="8275" y="3233"/>
                    <a:pt x="8275" y="5936"/>
                    <a:pt x="6620" y="7591"/>
                  </a:cubicBezTo>
                  <a:cubicBezTo>
                    <a:pt x="6513" y="7698"/>
                    <a:pt x="6418" y="7781"/>
                    <a:pt x="6311" y="7876"/>
                  </a:cubicBezTo>
                  <a:cubicBezTo>
                    <a:pt x="6239" y="7936"/>
                    <a:pt x="6215" y="8043"/>
                    <a:pt x="6275" y="8114"/>
                  </a:cubicBezTo>
                  <a:cubicBezTo>
                    <a:pt x="6311" y="8162"/>
                    <a:pt x="6358" y="8174"/>
                    <a:pt x="6418" y="8174"/>
                  </a:cubicBezTo>
                  <a:cubicBezTo>
                    <a:pt x="6454" y="8174"/>
                    <a:pt x="6489" y="8162"/>
                    <a:pt x="6513" y="8126"/>
                  </a:cubicBezTo>
                  <a:cubicBezTo>
                    <a:pt x="6632" y="8043"/>
                    <a:pt x="6751" y="7936"/>
                    <a:pt x="6858" y="7817"/>
                  </a:cubicBezTo>
                  <a:cubicBezTo>
                    <a:pt x="8644" y="6031"/>
                    <a:pt x="8644" y="3126"/>
                    <a:pt x="6858" y="1340"/>
                  </a:cubicBezTo>
                  <a:cubicBezTo>
                    <a:pt x="5965" y="447"/>
                    <a:pt x="4790" y="0"/>
                    <a:pt x="3614" y="0"/>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4030;p57">
              <a:extLst>
                <a:ext uri="{FF2B5EF4-FFF2-40B4-BE49-F238E27FC236}">
                  <a16:creationId xmlns:a16="http://schemas.microsoft.com/office/drawing/2014/main" id="{7DC8C68A-BDA7-29A1-834C-2D6D483B78C7}"/>
                </a:ext>
              </a:extLst>
            </p:cNvPr>
            <p:cNvSpPr/>
            <p:nvPr/>
          </p:nvSpPr>
          <p:spPr>
            <a:xfrm>
              <a:off x="7691758" y="3789502"/>
              <a:ext cx="34073" cy="102918"/>
            </a:xfrm>
            <a:custGeom>
              <a:avLst/>
              <a:gdLst/>
              <a:ahLst/>
              <a:cxnLst/>
              <a:rect l="l" t="t" r="r" b="b"/>
              <a:pathLst>
                <a:path w="1073" h="3241" extrusionOk="0">
                  <a:moveTo>
                    <a:pt x="589" y="1"/>
                  </a:moveTo>
                  <a:cubicBezTo>
                    <a:pt x="580" y="1"/>
                    <a:pt x="570" y="1"/>
                    <a:pt x="560" y="2"/>
                  </a:cubicBezTo>
                  <a:cubicBezTo>
                    <a:pt x="477" y="38"/>
                    <a:pt x="429" y="121"/>
                    <a:pt x="441" y="217"/>
                  </a:cubicBezTo>
                  <a:cubicBezTo>
                    <a:pt x="715" y="1157"/>
                    <a:pt x="560" y="2145"/>
                    <a:pt x="37" y="2967"/>
                  </a:cubicBezTo>
                  <a:cubicBezTo>
                    <a:pt x="1" y="3038"/>
                    <a:pt x="13" y="3146"/>
                    <a:pt x="84" y="3205"/>
                  </a:cubicBezTo>
                  <a:cubicBezTo>
                    <a:pt x="120" y="3217"/>
                    <a:pt x="144" y="3241"/>
                    <a:pt x="167" y="3241"/>
                  </a:cubicBezTo>
                  <a:cubicBezTo>
                    <a:pt x="239" y="3241"/>
                    <a:pt x="275" y="3205"/>
                    <a:pt x="310" y="3158"/>
                  </a:cubicBezTo>
                  <a:cubicBezTo>
                    <a:pt x="906" y="2265"/>
                    <a:pt x="1072" y="1169"/>
                    <a:pt x="775" y="121"/>
                  </a:cubicBezTo>
                  <a:cubicBezTo>
                    <a:pt x="743" y="47"/>
                    <a:pt x="672" y="1"/>
                    <a:pt x="589" y="1"/>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4031;p57">
              <a:extLst>
                <a:ext uri="{FF2B5EF4-FFF2-40B4-BE49-F238E27FC236}">
                  <a16:creationId xmlns:a16="http://schemas.microsoft.com/office/drawing/2014/main" id="{DEEC9CDA-C321-A26A-AC84-68929440A189}"/>
                </a:ext>
              </a:extLst>
            </p:cNvPr>
            <p:cNvSpPr/>
            <p:nvPr/>
          </p:nvSpPr>
          <p:spPr>
            <a:xfrm>
              <a:off x="7536000" y="3708082"/>
              <a:ext cx="173192" cy="72052"/>
            </a:xfrm>
            <a:custGeom>
              <a:avLst/>
              <a:gdLst/>
              <a:ahLst/>
              <a:cxnLst/>
              <a:rect l="l" t="t" r="r" b="b"/>
              <a:pathLst>
                <a:path w="5454" h="2269" extrusionOk="0">
                  <a:moveTo>
                    <a:pt x="2121" y="0"/>
                  </a:moveTo>
                  <a:cubicBezTo>
                    <a:pt x="1410" y="0"/>
                    <a:pt x="707" y="204"/>
                    <a:pt x="108" y="590"/>
                  </a:cubicBezTo>
                  <a:cubicBezTo>
                    <a:pt x="36" y="638"/>
                    <a:pt x="0" y="733"/>
                    <a:pt x="60" y="828"/>
                  </a:cubicBezTo>
                  <a:cubicBezTo>
                    <a:pt x="91" y="874"/>
                    <a:pt x="147" y="906"/>
                    <a:pt x="205" y="906"/>
                  </a:cubicBezTo>
                  <a:cubicBezTo>
                    <a:pt x="237" y="906"/>
                    <a:pt x="269" y="897"/>
                    <a:pt x="298" y="876"/>
                  </a:cubicBezTo>
                  <a:cubicBezTo>
                    <a:pt x="841" y="534"/>
                    <a:pt x="1478" y="344"/>
                    <a:pt x="2123" y="344"/>
                  </a:cubicBezTo>
                  <a:cubicBezTo>
                    <a:pt x="2241" y="344"/>
                    <a:pt x="2359" y="351"/>
                    <a:pt x="2477" y="364"/>
                  </a:cubicBezTo>
                  <a:cubicBezTo>
                    <a:pt x="3251" y="435"/>
                    <a:pt x="3977" y="792"/>
                    <a:pt x="4513" y="1328"/>
                  </a:cubicBezTo>
                  <a:cubicBezTo>
                    <a:pt x="4763" y="1590"/>
                    <a:pt x="4977" y="1864"/>
                    <a:pt x="5120" y="2185"/>
                  </a:cubicBezTo>
                  <a:cubicBezTo>
                    <a:pt x="5156" y="2245"/>
                    <a:pt x="5215" y="2269"/>
                    <a:pt x="5275" y="2269"/>
                  </a:cubicBezTo>
                  <a:cubicBezTo>
                    <a:pt x="5299" y="2269"/>
                    <a:pt x="5323" y="2269"/>
                    <a:pt x="5346" y="2257"/>
                  </a:cubicBezTo>
                  <a:cubicBezTo>
                    <a:pt x="5418" y="2197"/>
                    <a:pt x="5453" y="2102"/>
                    <a:pt x="5406" y="2019"/>
                  </a:cubicBezTo>
                  <a:cubicBezTo>
                    <a:pt x="5227" y="1673"/>
                    <a:pt x="5001" y="1364"/>
                    <a:pt x="4739" y="1102"/>
                  </a:cubicBezTo>
                  <a:cubicBezTo>
                    <a:pt x="4144" y="507"/>
                    <a:pt x="3334" y="114"/>
                    <a:pt x="2489" y="18"/>
                  </a:cubicBezTo>
                  <a:cubicBezTo>
                    <a:pt x="2366" y="6"/>
                    <a:pt x="2243" y="0"/>
                    <a:pt x="2121" y="0"/>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4032;p57">
              <a:extLst>
                <a:ext uri="{FF2B5EF4-FFF2-40B4-BE49-F238E27FC236}">
                  <a16:creationId xmlns:a16="http://schemas.microsoft.com/office/drawing/2014/main" id="{5848F3A3-4F0D-D49F-4C49-83345D765867}"/>
                </a:ext>
              </a:extLst>
            </p:cNvPr>
            <p:cNvSpPr/>
            <p:nvPr/>
          </p:nvSpPr>
          <p:spPr>
            <a:xfrm>
              <a:off x="7501228" y="3819415"/>
              <a:ext cx="75640" cy="141437"/>
            </a:xfrm>
            <a:custGeom>
              <a:avLst/>
              <a:gdLst/>
              <a:ahLst/>
              <a:cxnLst/>
              <a:rect l="l" t="t" r="r" b="b"/>
              <a:pathLst>
                <a:path w="2382" h="4454" extrusionOk="0">
                  <a:moveTo>
                    <a:pt x="1012" y="692"/>
                  </a:moveTo>
                  <a:lnTo>
                    <a:pt x="1012" y="2061"/>
                  </a:lnTo>
                  <a:cubicBezTo>
                    <a:pt x="607" y="2001"/>
                    <a:pt x="310" y="1715"/>
                    <a:pt x="310" y="1370"/>
                  </a:cubicBezTo>
                  <a:cubicBezTo>
                    <a:pt x="310" y="1025"/>
                    <a:pt x="607" y="763"/>
                    <a:pt x="1012" y="692"/>
                  </a:cubicBezTo>
                  <a:close/>
                  <a:moveTo>
                    <a:pt x="1357" y="2418"/>
                  </a:moveTo>
                  <a:cubicBezTo>
                    <a:pt x="1750" y="2477"/>
                    <a:pt x="2048" y="2751"/>
                    <a:pt x="2048" y="3097"/>
                  </a:cubicBezTo>
                  <a:cubicBezTo>
                    <a:pt x="2048" y="3430"/>
                    <a:pt x="1738" y="3704"/>
                    <a:pt x="1357" y="3763"/>
                  </a:cubicBezTo>
                  <a:lnTo>
                    <a:pt x="1357" y="2418"/>
                  </a:lnTo>
                  <a:close/>
                  <a:moveTo>
                    <a:pt x="1191" y="1"/>
                  </a:moveTo>
                  <a:cubicBezTo>
                    <a:pt x="1095" y="1"/>
                    <a:pt x="1024" y="72"/>
                    <a:pt x="1024" y="168"/>
                  </a:cubicBezTo>
                  <a:lnTo>
                    <a:pt x="1024" y="358"/>
                  </a:lnTo>
                  <a:cubicBezTo>
                    <a:pt x="441" y="430"/>
                    <a:pt x="0" y="870"/>
                    <a:pt x="0" y="1370"/>
                  </a:cubicBezTo>
                  <a:cubicBezTo>
                    <a:pt x="0" y="1882"/>
                    <a:pt x="441" y="2323"/>
                    <a:pt x="1024" y="2382"/>
                  </a:cubicBezTo>
                  <a:lnTo>
                    <a:pt x="1024" y="3763"/>
                  </a:lnTo>
                  <a:cubicBezTo>
                    <a:pt x="619" y="3704"/>
                    <a:pt x="322" y="3430"/>
                    <a:pt x="322" y="3085"/>
                  </a:cubicBezTo>
                  <a:cubicBezTo>
                    <a:pt x="322" y="2989"/>
                    <a:pt x="250" y="2918"/>
                    <a:pt x="167" y="2918"/>
                  </a:cubicBezTo>
                  <a:cubicBezTo>
                    <a:pt x="71" y="2918"/>
                    <a:pt x="0" y="2989"/>
                    <a:pt x="0" y="3085"/>
                  </a:cubicBezTo>
                  <a:cubicBezTo>
                    <a:pt x="0" y="3609"/>
                    <a:pt x="441" y="4037"/>
                    <a:pt x="1024" y="4097"/>
                  </a:cubicBezTo>
                  <a:lnTo>
                    <a:pt x="1024" y="4287"/>
                  </a:lnTo>
                  <a:cubicBezTo>
                    <a:pt x="1024" y="4371"/>
                    <a:pt x="1095" y="4454"/>
                    <a:pt x="1191" y="4454"/>
                  </a:cubicBezTo>
                  <a:cubicBezTo>
                    <a:pt x="1274" y="4454"/>
                    <a:pt x="1357" y="4371"/>
                    <a:pt x="1357" y="4287"/>
                  </a:cubicBezTo>
                  <a:lnTo>
                    <a:pt x="1357" y="4097"/>
                  </a:lnTo>
                  <a:cubicBezTo>
                    <a:pt x="1929" y="4025"/>
                    <a:pt x="2381" y="3585"/>
                    <a:pt x="2381" y="3085"/>
                  </a:cubicBezTo>
                  <a:cubicBezTo>
                    <a:pt x="2381" y="2573"/>
                    <a:pt x="1929" y="2144"/>
                    <a:pt x="1357" y="2073"/>
                  </a:cubicBezTo>
                  <a:lnTo>
                    <a:pt x="1357" y="692"/>
                  </a:lnTo>
                  <a:cubicBezTo>
                    <a:pt x="1750" y="751"/>
                    <a:pt x="2048" y="1025"/>
                    <a:pt x="2048" y="1370"/>
                  </a:cubicBezTo>
                  <a:cubicBezTo>
                    <a:pt x="2048" y="1465"/>
                    <a:pt x="2131" y="1537"/>
                    <a:pt x="2215" y="1537"/>
                  </a:cubicBezTo>
                  <a:cubicBezTo>
                    <a:pt x="2298" y="1537"/>
                    <a:pt x="2381" y="1465"/>
                    <a:pt x="2381" y="1370"/>
                  </a:cubicBezTo>
                  <a:cubicBezTo>
                    <a:pt x="2381" y="846"/>
                    <a:pt x="1929" y="418"/>
                    <a:pt x="1345" y="358"/>
                  </a:cubicBezTo>
                  <a:lnTo>
                    <a:pt x="1345" y="168"/>
                  </a:lnTo>
                  <a:cubicBezTo>
                    <a:pt x="1345" y="72"/>
                    <a:pt x="1274" y="1"/>
                    <a:pt x="1191" y="1"/>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9" name="Google Shape;4026;p57">
            <a:extLst>
              <a:ext uri="{FF2B5EF4-FFF2-40B4-BE49-F238E27FC236}">
                <a16:creationId xmlns:a16="http://schemas.microsoft.com/office/drawing/2014/main" id="{029B8BA2-1DC5-C995-66A1-2AE5AF77EF94}"/>
              </a:ext>
            </a:extLst>
          </p:cNvPr>
          <p:cNvGrpSpPr/>
          <p:nvPr/>
        </p:nvGrpSpPr>
        <p:grpSpPr>
          <a:xfrm>
            <a:off x="5684311" y="3841857"/>
            <a:ext cx="721443" cy="688810"/>
            <a:chOff x="7390435" y="3680868"/>
            <a:chExt cx="372073" cy="355243"/>
          </a:xfrm>
          <a:solidFill>
            <a:schemeClr val="accent1"/>
          </a:solidFill>
        </p:grpSpPr>
        <p:sp>
          <p:nvSpPr>
            <p:cNvPr id="30" name="Google Shape;4027;p57">
              <a:extLst>
                <a:ext uri="{FF2B5EF4-FFF2-40B4-BE49-F238E27FC236}">
                  <a16:creationId xmlns:a16="http://schemas.microsoft.com/office/drawing/2014/main" id="{8DDD3599-6C1F-A15F-1AA3-CDD4AA501A36}"/>
                </a:ext>
              </a:extLst>
            </p:cNvPr>
            <p:cNvSpPr/>
            <p:nvPr/>
          </p:nvSpPr>
          <p:spPr>
            <a:xfrm>
              <a:off x="7390435" y="3744950"/>
              <a:ext cx="294178" cy="291162"/>
            </a:xfrm>
            <a:custGeom>
              <a:avLst/>
              <a:gdLst/>
              <a:ahLst/>
              <a:cxnLst/>
              <a:rect l="l" t="t" r="r" b="b"/>
              <a:pathLst>
                <a:path w="9264" h="9169" extrusionOk="0">
                  <a:moveTo>
                    <a:pt x="4668" y="0"/>
                  </a:moveTo>
                  <a:cubicBezTo>
                    <a:pt x="3441" y="0"/>
                    <a:pt x="2287" y="477"/>
                    <a:pt x="1417" y="1334"/>
                  </a:cubicBezTo>
                  <a:cubicBezTo>
                    <a:pt x="1358" y="1393"/>
                    <a:pt x="1358" y="1501"/>
                    <a:pt x="1417" y="1572"/>
                  </a:cubicBezTo>
                  <a:cubicBezTo>
                    <a:pt x="1447" y="1602"/>
                    <a:pt x="1489" y="1617"/>
                    <a:pt x="1532" y="1617"/>
                  </a:cubicBezTo>
                  <a:cubicBezTo>
                    <a:pt x="1575" y="1617"/>
                    <a:pt x="1620" y="1602"/>
                    <a:pt x="1655" y="1572"/>
                  </a:cubicBezTo>
                  <a:cubicBezTo>
                    <a:pt x="2465" y="774"/>
                    <a:pt x="3537" y="322"/>
                    <a:pt x="4668" y="322"/>
                  </a:cubicBezTo>
                  <a:cubicBezTo>
                    <a:pt x="5799" y="322"/>
                    <a:pt x="6870" y="774"/>
                    <a:pt x="7668" y="1572"/>
                  </a:cubicBezTo>
                  <a:cubicBezTo>
                    <a:pt x="8478" y="2382"/>
                    <a:pt x="8918" y="3453"/>
                    <a:pt x="8918" y="4584"/>
                  </a:cubicBezTo>
                  <a:cubicBezTo>
                    <a:pt x="8918" y="5715"/>
                    <a:pt x="8478" y="6787"/>
                    <a:pt x="7668" y="7585"/>
                  </a:cubicBezTo>
                  <a:cubicBezTo>
                    <a:pt x="6841" y="8412"/>
                    <a:pt x="5751" y="8826"/>
                    <a:pt x="4662" y="8826"/>
                  </a:cubicBezTo>
                  <a:cubicBezTo>
                    <a:pt x="3572" y="8826"/>
                    <a:pt x="2483" y="8412"/>
                    <a:pt x="1655" y="7585"/>
                  </a:cubicBezTo>
                  <a:cubicBezTo>
                    <a:pt x="953" y="6882"/>
                    <a:pt x="524" y="5965"/>
                    <a:pt x="441" y="4977"/>
                  </a:cubicBezTo>
                  <a:cubicBezTo>
                    <a:pt x="346" y="4013"/>
                    <a:pt x="596" y="3037"/>
                    <a:pt x="1132" y="2227"/>
                  </a:cubicBezTo>
                  <a:cubicBezTo>
                    <a:pt x="1179" y="2155"/>
                    <a:pt x="1167" y="2048"/>
                    <a:pt x="1096" y="1989"/>
                  </a:cubicBezTo>
                  <a:cubicBezTo>
                    <a:pt x="1066" y="1972"/>
                    <a:pt x="1035" y="1964"/>
                    <a:pt x="1005" y="1964"/>
                  </a:cubicBezTo>
                  <a:cubicBezTo>
                    <a:pt x="950" y="1964"/>
                    <a:pt x="896" y="1990"/>
                    <a:pt x="858" y="2036"/>
                  </a:cubicBezTo>
                  <a:cubicBezTo>
                    <a:pt x="274" y="2894"/>
                    <a:pt x="1" y="3953"/>
                    <a:pt x="108" y="5013"/>
                  </a:cubicBezTo>
                  <a:cubicBezTo>
                    <a:pt x="215" y="6073"/>
                    <a:pt x="679" y="7085"/>
                    <a:pt x="1429" y="7823"/>
                  </a:cubicBezTo>
                  <a:cubicBezTo>
                    <a:pt x="2322" y="8716"/>
                    <a:pt x="3501" y="9168"/>
                    <a:pt x="4680" y="9168"/>
                  </a:cubicBezTo>
                  <a:cubicBezTo>
                    <a:pt x="5858" y="9168"/>
                    <a:pt x="7025" y="8716"/>
                    <a:pt x="7918" y="7823"/>
                  </a:cubicBezTo>
                  <a:cubicBezTo>
                    <a:pt x="8787" y="6966"/>
                    <a:pt x="9264" y="5799"/>
                    <a:pt x="9264" y="4584"/>
                  </a:cubicBezTo>
                  <a:cubicBezTo>
                    <a:pt x="9264" y="3358"/>
                    <a:pt x="8787" y="2203"/>
                    <a:pt x="7906" y="1334"/>
                  </a:cubicBezTo>
                  <a:cubicBezTo>
                    <a:pt x="7049" y="477"/>
                    <a:pt x="5882" y="0"/>
                    <a:pt x="4668" y="0"/>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4028;p57">
              <a:extLst>
                <a:ext uri="{FF2B5EF4-FFF2-40B4-BE49-F238E27FC236}">
                  <a16:creationId xmlns:a16="http://schemas.microsoft.com/office/drawing/2014/main" id="{CF680C6B-BF67-D425-4949-7BA8B6828593}"/>
                </a:ext>
              </a:extLst>
            </p:cNvPr>
            <p:cNvSpPr/>
            <p:nvPr/>
          </p:nvSpPr>
          <p:spPr>
            <a:xfrm>
              <a:off x="7408948" y="3772259"/>
              <a:ext cx="259407" cy="236257"/>
            </a:xfrm>
            <a:custGeom>
              <a:avLst/>
              <a:gdLst/>
              <a:ahLst/>
              <a:cxnLst/>
              <a:rect l="l" t="t" r="r" b="b"/>
              <a:pathLst>
                <a:path w="8169" h="7440" extrusionOk="0">
                  <a:moveTo>
                    <a:pt x="4085" y="319"/>
                  </a:moveTo>
                  <a:cubicBezTo>
                    <a:pt x="4942" y="319"/>
                    <a:pt x="5823" y="653"/>
                    <a:pt x="6478" y="1319"/>
                  </a:cubicBezTo>
                  <a:cubicBezTo>
                    <a:pt x="7800" y="2653"/>
                    <a:pt x="7800" y="4796"/>
                    <a:pt x="6478" y="6117"/>
                  </a:cubicBezTo>
                  <a:cubicBezTo>
                    <a:pt x="5817" y="6778"/>
                    <a:pt x="4951" y="7109"/>
                    <a:pt x="4083" y="7109"/>
                  </a:cubicBezTo>
                  <a:cubicBezTo>
                    <a:pt x="3216" y="7109"/>
                    <a:pt x="2346" y="6778"/>
                    <a:pt x="1680" y="6117"/>
                  </a:cubicBezTo>
                  <a:cubicBezTo>
                    <a:pt x="358" y="4796"/>
                    <a:pt x="358" y="2653"/>
                    <a:pt x="1680" y="1319"/>
                  </a:cubicBezTo>
                  <a:cubicBezTo>
                    <a:pt x="2335" y="664"/>
                    <a:pt x="3216" y="319"/>
                    <a:pt x="4085" y="319"/>
                  </a:cubicBezTo>
                  <a:close/>
                  <a:moveTo>
                    <a:pt x="4088" y="1"/>
                  </a:moveTo>
                  <a:cubicBezTo>
                    <a:pt x="3132" y="1"/>
                    <a:pt x="2174" y="361"/>
                    <a:pt x="1442" y="1081"/>
                  </a:cubicBezTo>
                  <a:cubicBezTo>
                    <a:pt x="1" y="2534"/>
                    <a:pt x="1" y="4891"/>
                    <a:pt x="1442" y="6356"/>
                  </a:cubicBezTo>
                  <a:cubicBezTo>
                    <a:pt x="2180" y="7082"/>
                    <a:pt x="3120" y="7439"/>
                    <a:pt x="4085" y="7439"/>
                  </a:cubicBezTo>
                  <a:cubicBezTo>
                    <a:pt x="5037" y="7439"/>
                    <a:pt x="5978" y="7082"/>
                    <a:pt x="6716" y="6356"/>
                  </a:cubicBezTo>
                  <a:cubicBezTo>
                    <a:pt x="8169" y="4891"/>
                    <a:pt x="8169" y="2546"/>
                    <a:pt x="6716" y="1081"/>
                  </a:cubicBezTo>
                  <a:cubicBezTo>
                    <a:pt x="5996" y="361"/>
                    <a:pt x="5043" y="1"/>
                    <a:pt x="4088" y="1"/>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4029;p57">
              <a:extLst>
                <a:ext uri="{FF2B5EF4-FFF2-40B4-BE49-F238E27FC236}">
                  <a16:creationId xmlns:a16="http://schemas.microsoft.com/office/drawing/2014/main" id="{BAF60F4E-00C6-8891-7991-8EE1902125E2}"/>
                </a:ext>
              </a:extLst>
            </p:cNvPr>
            <p:cNvSpPr/>
            <p:nvPr/>
          </p:nvSpPr>
          <p:spPr>
            <a:xfrm>
              <a:off x="7487986" y="3680868"/>
              <a:ext cx="274522" cy="259565"/>
            </a:xfrm>
            <a:custGeom>
              <a:avLst/>
              <a:gdLst/>
              <a:ahLst/>
              <a:cxnLst/>
              <a:rect l="l" t="t" r="r" b="b"/>
              <a:pathLst>
                <a:path w="8645" h="8174" extrusionOk="0">
                  <a:moveTo>
                    <a:pt x="3614" y="0"/>
                  </a:moveTo>
                  <a:cubicBezTo>
                    <a:pt x="2438" y="0"/>
                    <a:pt x="1262" y="447"/>
                    <a:pt x="369" y="1340"/>
                  </a:cubicBezTo>
                  <a:cubicBezTo>
                    <a:pt x="262" y="1447"/>
                    <a:pt x="167" y="1566"/>
                    <a:pt x="60" y="1685"/>
                  </a:cubicBezTo>
                  <a:cubicBezTo>
                    <a:pt x="0" y="1756"/>
                    <a:pt x="12" y="1864"/>
                    <a:pt x="84" y="1923"/>
                  </a:cubicBezTo>
                  <a:cubicBezTo>
                    <a:pt x="118" y="1948"/>
                    <a:pt x="155" y="1960"/>
                    <a:pt x="191" y="1960"/>
                  </a:cubicBezTo>
                  <a:cubicBezTo>
                    <a:pt x="240" y="1960"/>
                    <a:pt x="287" y="1936"/>
                    <a:pt x="322" y="1887"/>
                  </a:cubicBezTo>
                  <a:cubicBezTo>
                    <a:pt x="417" y="1792"/>
                    <a:pt x="500" y="1685"/>
                    <a:pt x="608" y="1578"/>
                  </a:cubicBezTo>
                  <a:cubicBezTo>
                    <a:pt x="1435" y="750"/>
                    <a:pt x="2524" y="337"/>
                    <a:pt x="3614" y="337"/>
                  </a:cubicBezTo>
                  <a:cubicBezTo>
                    <a:pt x="4703" y="337"/>
                    <a:pt x="5793" y="750"/>
                    <a:pt x="6620" y="1578"/>
                  </a:cubicBezTo>
                  <a:cubicBezTo>
                    <a:pt x="8275" y="3233"/>
                    <a:pt x="8275" y="5936"/>
                    <a:pt x="6620" y="7591"/>
                  </a:cubicBezTo>
                  <a:cubicBezTo>
                    <a:pt x="6513" y="7698"/>
                    <a:pt x="6418" y="7781"/>
                    <a:pt x="6311" y="7876"/>
                  </a:cubicBezTo>
                  <a:cubicBezTo>
                    <a:pt x="6239" y="7936"/>
                    <a:pt x="6215" y="8043"/>
                    <a:pt x="6275" y="8114"/>
                  </a:cubicBezTo>
                  <a:cubicBezTo>
                    <a:pt x="6311" y="8162"/>
                    <a:pt x="6358" y="8174"/>
                    <a:pt x="6418" y="8174"/>
                  </a:cubicBezTo>
                  <a:cubicBezTo>
                    <a:pt x="6454" y="8174"/>
                    <a:pt x="6489" y="8162"/>
                    <a:pt x="6513" y="8126"/>
                  </a:cubicBezTo>
                  <a:cubicBezTo>
                    <a:pt x="6632" y="8043"/>
                    <a:pt x="6751" y="7936"/>
                    <a:pt x="6858" y="7817"/>
                  </a:cubicBezTo>
                  <a:cubicBezTo>
                    <a:pt x="8644" y="6031"/>
                    <a:pt x="8644" y="3126"/>
                    <a:pt x="6858" y="1340"/>
                  </a:cubicBezTo>
                  <a:cubicBezTo>
                    <a:pt x="5965" y="447"/>
                    <a:pt x="4790" y="0"/>
                    <a:pt x="3614" y="0"/>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4030;p57">
              <a:extLst>
                <a:ext uri="{FF2B5EF4-FFF2-40B4-BE49-F238E27FC236}">
                  <a16:creationId xmlns:a16="http://schemas.microsoft.com/office/drawing/2014/main" id="{CE796239-AB37-29EC-4D47-58D993278456}"/>
                </a:ext>
              </a:extLst>
            </p:cNvPr>
            <p:cNvSpPr/>
            <p:nvPr/>
          </p:nvSpPr>
          <p:spPr>
            <a:xfrm>
              <a:off x="7691758" y="3789502"/>
              <a:ext cx="34073" cy="102918"/>
            </a:xfrm>
            <a:custGeom>
              <a:avLst/>
              <a:gdLst/>
              <a:ahLst/>
              <a:cxnLst/>
              <a:rect l="l" t="t" r="r" b="b"/>
              <a:pathLst>
                <a:path w="1073" h="3241" extrusionOk="0">
                  <a:moveTo>
                    <a:pt x="589" y="1"/>
                  </a:moveTo>
                  <a:cubicBezTo>
                    <a:pt x="580" y="1"/>
                    <a:pt x="570" y="1"/>
                    <a:pt x="560" y="2"/>
                  </a:cubicBezTo>
                  <a:cubicBezTo>
                    <a:pt x="477" y="38"/>
                    <a:pt x="429" y="121"/>
                    <a:pt x="441" y="217"/>
                  </a:cubicBezTo>
                  <a:cubicBezTo>
                    <a:pt x="715" y="1157"/>
                    <a:pt x="560" y="2145"/>
                    <a:pt x="37" y="2967"/>
                  </a:cubicBezTo>
                  <a:cubicBezTo>
                    <a:pt x="1" y="3038"/>
                    <a:pt x="13" y="3146"/>
                    <a:pt x="84" y="3205"/>
                  </a:cubicBezTo>
                  <a:cubicBezTo>
                    <a:pt x="120" y="3217"/>
                    <a:pt x="144" y="3241"/>
                    <a:pt x="167" y="3241"/>
                  </a:cubicBezTo>
                  <a:cubicBezTo>
                    <a:pt x="239" y="3241"/>
                    <a:pt x="275" y="3205"/>
                    <a:pt x="310" y="3158"/>
                  </a:cubicBezTo>
                  <a:cubicBezTo>
                    <a:pt x="906" y="2265"/>
                    <a:pt x="1072" y="1169"/>
                    <a:pt x="775" y="121"/>
                  </a:cubicBezTo>
                  <a:cubicBezTo>
                    <a:pt x="743" y="47"/>
                    <a:pt x="672" y="1"/>
                    <a:pt x="589" y="1"/>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4031;p57">
              <a:extLst>
                <a:ext uri="{FF2B5EF4-FFF2-40B4-BE49-F238E27FC236}">
                  <a16:creationId xmlns:a16="http://schemas.microsoft.com/office/drawing/2014/main" id="{EBE30129-E01E-1473-9C63-9E7C79D8FAA9}"/>
                </a:ext>
              </a:extLst>
            </p:cNvPr>
            <p:cNvSpPr/>
            <p:nvPr/>
          </p:nvSpPr>
          <p:spPr>
            <a:xfrm>
              <a:off x="7536000" y="3708082"/>
              <a:ext cx="173192" cy="72052"/>
            </a:xfrm>
            <a:custGeom>
              <a:avLst/>
              <a:gdLst/>
              <a:ahLst/>
              <a:cxnLst/>
              <a:rect l="l" t="t" r="r" b="b"/>
              <a:pathLst>
                <a:path w="5454" h="2269" extrusionOk="0">
                  <a:moveTo>
                    <a:pt x="2121" y="0"/>
                  </a:moveTo>
                  <a:cubicBezTo>
                    <a:pt x="1410" y="0"/>
                    <a:pt x="707" y="204"/>
                    <a:pt x="108" y="590"/>
                  </a:cubicBezTo>
                  <a:cubicBezTo>
                    <a:pt x="36" y="638"/>
                    <a:pt x="0" y="733"/>
                    <a:pt x="60" y="828"/>
                  </a:cubicBezTo>
                  <a:cubicBezTo>
                    <a:pt x="91" y="874"/>
                    <a:pt x="147" y="906"/>
                    <a:pt x="205" y="906"/>
                  </a:cubicBezTo>
                  <a:cubicBezTo>
                    <a:pt x="237" y="906"/>
                    <a:pt x="269" y="897"/>
                    <a:pt x="298" y="876"/>
                  </a:cubicBezTo>
                  <a:cubicBezTo>
                    <a:pt x="841" y="534"/>
                    <a:pt x="1478" y="344"/>
                    <a:pt x="2123" y="344"/>
                  </a:cubicBezTo>
                  <a:cubicBezTo>
                    <a:pt x="2241" y="344"/>
                    <a:pt x="2359" y="351"/>
                    <a:pt x="2477" y="364"/>
                  </a:cubicBezTo>
                  <a:cubicBezTo>
                    <a:pt x="3251" y="435"/>
                    <a:pt x="3977" y="792"/>
                    <a:pt x="4513" y="1328"/>
                  </a:cubicBezTo>
                  <a:cubicBezTo>
                    <a:pt x="4763" y="1590"/>
                    <a:pt x="4977" y="1864"/>
                    <a:pt x="5120" y="2185"/>
                  </a:cubicBezTo>
                  <a:cubicBezTo>
                    <a:pt x="5156" y="2245"/>
                    <a:pt x="5215" y="2269"/>
                    <a:pt x="5275" y="2269"/>
                  </a:cubicBezTo>
                  <a:cubicBezTo>
                    <a:pt x="5299" y="2269"/>
                    <a:pt x="5323" y="2269"/>
                    <a:pt x="5346" y="2257"/>
                  </a:cubicBezTo>
                  <a:cubicBezTo>
                    <a:pt x="5418" y="2197"/>
                    <a:pt x="5453" y="2102"/>
                    <a:pt x="5406" y="2019"/>
                  </a:cubicBezTo>
                  <a:cubicBezTo>
                    <a:pt x="5227" y="1673"/>
                    <a:pt x="5001" y="1364"/>
                    <a:pt x="4739" y="1102"/>
                  </a:cubicBezTo>
                  <a:cubicBezTo>
                    <a:pt x="4144" y="507"/>
                    <a:pt x="3334" y="114"/>
                    <a:pt x="2489" y="18"/>
                  </a:cubicBezTo>
                  <a:cubicBezTo>
                    <a:pt x="2366" y="6"/>
                    <a:pt x="2243" y="0"/>
                    <a:pt x="2121" y="0"/>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4032;p57">
              <a:extLst>
                <a:ext uri="{FF2B5EF4-FFF2-40B4-BE49-F238E27FC236}">
                  <a16:creationId xmlns:a16="http://schemas.microsoft.com/office/drawing/2014/main" id="{81BB90D7-81CF-9907-C3D0-116BA2035999}"/>
                </a:ext>
              </a:extLst>
            </p:cNvPr>
            <p:cNvSpPr/>
            <p:nvPr/>
          </p:nvSpPr>
          <p:spPr>
            <a:xfrm>
              <a:off x="7501228" y="3819415"/>
              <a:ext cx="75640" cy="141437"/>
            </a:xfrm>
            <a:custGeom>
              <a:avLst/>
              <a:gdLst/>
              <a:ahLst/>
              <a:cxnLst/>
              <a:rect l="l" t="t" r="r" b="b"/>
              <a:pathLst>
                <a:path w="2382" h="4454" extrusionOk="0">
                  <a:moveTo>
                    <a:pt x="1012" y="692"/>
                  </a:moveTo>
                  <a:lnTo>
                    <a:pt x="1012" y="2061"/>
                  </a:lnTo>
                  <a:cubicBezTo>
                    <a:pt x="607" y="2001"/>
                    <a:pt x="310" y="1715"/>
                    <a:pt x="310" y="1370"/>
                  </a:cubicBezTo>
                  <a:cubicBezTo>
                    <a:pt x="310" y="1025"/>
                    <a:pt x="607" y="763"/>
                    <a:pt x="1012" y="692"/>
                  </a:cubicBezTo>
                  <a:close/>
                  <a:moveTo>
                    <a:pt x="1357" y="2418"/>
                  </a:moveTo>
                  <a:cubicBezTo>
                    <a:pt x="1750" y="2477"/>
                    <a:pt x="2048" y="2751"/>
                    <a:pt x="2048" y="3097"/>
                  </a:cubicBezTo>
                  <a:cubicBezTo>
                    <a:pt x="2048" y="3430"/>
                    <a:pt x="1738" y="3704"/>
                    <a:pt x="1357" y="3763"/>
                  </a:cubicBezTo>
                  <a:lnTo>
                    <a:pt x="1357" y="2418"/>
                  </a:lnTo>
                  <a:close/>
                  <a:moveTo>
                    <a:pt x="1191" y="1"/>
                  </a:moveTo>
                  <a:cubicBezTo>
                    <a:pt x="1095" y="1"/>
                    <a:pt x="1024" y="72"/>
                    <a:pt x="1024" y="168"/>
                  </a:cubicBezTo>
                  <a:lnTo>
                    <a:pt x="1024" y="358"/>
                  </a:lnTo>
                  <a:cubicBezTo>
                    <a:pt x="441" y="430"/>
                    <a:pt x="0" y="870"/>
                    <a:pt x="0" y="1370"/>
                  </a:cubicBezTo>
                  <a:cubicBezTo>
                    <a:pt x="0" y="1882"/>
                    <a:pt x="441" y="2323"/>
                    <a:pt x="1024" y="2382"/>
                  </a:cubicBezTo>
                  <a:lnTo>
                    <a:pt x="1024" y="3763"/>
                  </a:lnTo>
                  <a:cubicBezTo>
                    <a:pt x="619" y="3704"/>
                    <a:pt x="322" y="3430"/>
                    <a:pt x="322" y="3085"/>
                  </a:cubicBezTo>
                  <a:cubicBezTo>
                    <a:pt x="322" y="2989"/>
                    <a:pt x="250" y="2918"/>
                    <a:pt x="167" y="2918"/>
                  </a:cubicBezTo>
                  <a:cubicBezTo>
                    <a:pt x="71" y="2918"/>
                    <a:pt x="0" y="2989"/>
                    <a:pt x="0" y="3085"/>
                  </a:cubicBezTo>
                  <a:cubicBezTo>
                    <a:pt x="0" y="3609"/>
                    <a:pt x="441" y="4037"/>
                    <a:pt x="1024" y="4097"/>
                  </a:cubicBezTo>
                  <a:lnTo>
                    <a:pt x="1024" y="4287"/>
                  </a:lnTo>
                  <a:cubicBezTo>
                    <a:pt x="1024" y="4371"/>
                    <a:pt x="1095" y="4454"/>
                    <a:pt x="1191" y="4454"/>
                  </a:cubicBezTo>
                  <a:cubicBezTo>
                    <a:pt x="1274" y="4454"/>
                    <a:pt x="1357" y="4371"/>
                    <a:pt x="1357" y="4287"/>
                  </a:cubicBezTo>
                  <a:lnTo>
                    <a:pt x="1357" y="4097"/>
                  </a:lnTo>
                  <a:cubicBezTo>
                    <a:pt x="1929" y="4025"/>
                    <a:pt x="2381" y="3585"/>
                    <a:pt x="2381" y="3085"/>
                  </a:cubicBezTo>
                  <a:cubicBezTo>
                    <a:pt x="2381" y="2573"/>
                    <a:pt x="1929" y="2144"/>
                    <a:pt x="1357" y="2073"/>
                  </a:cubicBezTo>
                  <a:lnTo>
                    <a:pt x="1357" y="692"/>
                  </a:lnTo>
                  <a:cubicBezTo>
                    <a:pt x="1750" y="751"/>
                    <a:pt x="2048" y="1025"/>
                    <a:pt x="2048" y="1370"/>
                  </a:cubicBezTo>
                  <a:cubicBezTo>
                    <a:pt x="2048" y="1465"/>
                    <a:pt x="2131" y="1537"/>
                    <a:pt x="2215" y="1537"/>
                  </a:cubicBezTo>
                  <a:cubicBezTo>
                    <a:pt x="2298" y="1537"/>
                    <a:pt x="2381" y="1465"/>
                    <a:pt x="2381" y="1370"/>
                  </a:cubicBezTo>
                  <a:cubicBezTo>
                    <a:pt x="2381" y="846"/>
                    <a:pt x="1929" y="418"/>
                    <a:pt x="1345" y="358"/>
                  </a:cubicBezTo>
                  <a:lnTo>
                    <a:pt x="1345" y="168"/>
                  </a:lnTo>
                  <a:cubicBezTo>
                    <a:pt x="1345" y="72"/>
                    <a:pt x="1274" y="1"/>
                    <a:pt x="1191" y="1"/>
                  </a:cubicBezTo>
                  <a:close/>
                </a:path>
              </a:pathLst>
            </a:custGeom>
            <a:grp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36" name="Rechte verbindingslijn met pijl 35">
            <a:extLst>
              <a:ext uri="{FF2B5EF4-FFF2-40B4-BE49-F238E27FC236}">
                <a16:creationId xmlns:a16="http://schemas.microsoft.com/office/drawing/2014/main" id="{F9D6EEF6-6B34-6156-9C8E-B9D9284763C3}"/>
              </a:ext>
            </a:extLst>
          </p:cNvPr>
          <p:cNvCxnSpPr>
            <a:cxnSpLocks/>
          </p:cNvCxnSpPr>
          <p:nvPr/>
        </p:nvCxnSpPr>
        <p:spPr>
          <a:xfrm>
            <a:off x="6136223" y="3213761"/>
            <a:ext cx="2854624" cy="1037512"/>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pic>
        <p:nvPicPr>
          <p:cNvPr id="1032" name="Picture 8" descr="Startpagina - Sport Gemeente Bonheiden">
            <a:extLst>
              <a:ext uri="{FF2B5EF4-FFF2-40B4-BE49-F238E27FC236}">
                <a16:creationId xmlns:a16="http://schemas.microsoft.com/office/drawing/2014/main" id="{9B2B8C7A-8984-257B-FF3F-FE168362462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666569" y="2735186"/>
            <a:ext cx="2119966" cy="908557"/>
          </a:xfrm>
          <a:prstGeom prst="rect">
            <a:avLst/>
          </a:prstGeom>
          <a:noFill/>
          <a:extLst>
            <a:ext uri="{909E8E84-426E-40DD-AFC4-6F175D3DCCD1}">
              <a14:hiddenFill xmlns:a14="http://schemas.microsoft.com/office/drawing/2010/main">
                <a:solidFill>
                  <a:srgbClr val="FFFFFF"/>
                </a:solidFill>
              </a14:hiddenFill>
            </a:ext>
          </a:extLst>
        </p:spPr>
      </p:pic>
      <p:cxnSp>
        <p:nvCxnSpPr>
          <p:cNvPr id="39" name="Rechte verbindingslijn met pijl 38">
            <a:extLst>
              <a:ext uri="{FF2B5EF4-FFF2-40B4-BE49-F238E27FC236}">
                <a16:creationId xmlns:a16="http://schemas.microsoft.com/office/drawing/2014/main" id="{8806D926-47A9-6F42-97AC-614E0CA1AC36}"/>
              </a:ext>
            </a:extLst>
          </p:cNvPr>
          <p:cNvCxnSpPr>
            <a:cxnSpLocks/>
          </p:cNvCxnSpPr>
          <p:nvPr/>
        </p:nvCxnSpPr>
        <p:spPr>
          <a:xfrm>
            <a:off x="6134937" y="3028241"/>
            <a:ext cx="3357979" cy="26427"/>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42" name="Titel 1">
            <a:extLst>
              <a:ext uri="{FF2B5EF4-FFF2-40B4-BE49-F238E27FC236}">
                <a16:creationId xmlns:a16="http://schemas.microsoft.com/office/drawing/2014/main" id="{D36935BE-33C0-A275-08C8-C4E6F7B975F2}"/>
              </a:ext>
            </a:extLst>
          </p:cNvPr>
          <p:cNvSpPr txBox="1">
            <a:spLocks/>
          </p:cNvSpPr>
          <p:nvPr/>
        </p:nvSpPr>
        <p:spPr>
          <a:xfrm>
            <a:off x="6223193" y="4720256"/>
            <a:ext cx="3085594" cy="1271491"/>
          </a:xfrm>
          <a:prstGeom prst="rect">
            <a:avLst/>
          </a:prstGeom>
        </p:spPr>
        <p:txBody>
          <a:bodyPr vert="horz" lIns="91440" tIns="45720" rIns="91440" bIns="45720" rtlCol="0" anchor="ctr">
            <a:normAutofit/>
          </a:bodyPr>
          <a:lst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lang="nl-BE" sz="3733" b="1" i="0" u="none" strike="noStrike" cap="none">
                <a:solidFill>
                  <a:srgbClr val="000000"/>
                </a:solidFill>
                <a:effectLst>
                  <a:outerShdw blurRad="38100" dist="38100" dir="2700000" algn="tl">
                    <a:srgbClr val="000000">
                      <a:alpha val="43137"/>
                    </a:srgbClr>
                  </a:outerShdw>
                </a:effectLst>
                <a:latin typeface="Nunito Light" pitchFamily="2" charset="0"/>
                <a:ea typeface="KaiTi" panose="020B0503020204020204" pitchFamily="49" charset="-122"/>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algn="ctr"/>
            <a:r>
              <a:rPr lang="nl-BE" sz="1800" kern="0"/>
              <a:t>Erkenningskader</a:t>
            </a:r>
          </a:p>
          <a:p>
            <a:pPr algn="ctr"/>
            <a:r>
              <a:rPr lang="nl-BE" sz="1400" b="0" kern="0">
                <a:effectLst/>
                <a:latin typeface="+mj-lt"/>
              </a:rPr>
              <a:t>Wie heeft er recht op (Vlaamse!) BOA-subsidies &amp; onder welke voorwaarden?</a:t>
            </a:r>
          </a:p>
        </p:txBody>
      </p:sp>
      <p:sp>
        <p:nvSpPr>
          <p:cNvPr id="4" name="Ovaal 3">
            <a:extLst>
              <a:ext uri="{FF2B5EF4-FFF2-40B4-BE49-F238E27FC236}">
                <a16:creationId xmlns:a16="http://schemas.microsoft.com/office/drawing/2014/main" id="{ED56EB50-4545-6D70-D443-55B14D4EC402}"/>
              </a:ext>
            </a:extLst>
          </p:cNvPr>
          <p:cNvSpPr/>
          <p:nvPr/>
        </p:nvSpPr>
        <p:spPr>
          <a:xfrm>
            <a:off x="6375196" y="4493065"/>
            <a:ext cx="2807569" cy="1762777"/>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pic>
        <p:nvPicPr>
          <p:cNvPr id="27" name="Graphic 26" descr="Klaslokaal met effen opvulling">
            <a:extLst>
              <a:ext uri="{FF2B5EF4-FFF2-40B4-BE49-F238E27FC236}">
                <a16:creationId xmlns:a16="http://schemas.microsoft.com/office/drawing/2014/main" id="{E6AF64A8-1A00-F45F-8B8B-65C20202BEDC}"/>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9349801" y="4180731"/>
            <a:ext cx="914400" cy="914400"/>
          </a:xfrm>
          <a:prstGeom prst="rect">
            <a:avLst/>
          </a:prstGeom>
        </p:spPr>
      </p:pic>
    </p:spTree>
    <p:extLst>
      <p:ext uri="{BB962C8B-B14F-4D97-AF65-F5344CB8AC3E}">
        <p14:creationId xmlns:p14="http://schemas.microsoft.com/office/powerpoint/2010/main" val="164698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additive="base">
                                        <p:cTn id="7" dur="500" fill="hold"/>
                                        <p:tgtEl>
                                          <p:spTgt spid="42"/>
                                        </p:tgtEl>
                                        <p:attrNameLst>
                                          <p:attrName>ppt_x</p:attrName>
                                        </p:attrNameLst>
                                      </p:cBhvr>
                                      <p:tavLst>
                                        <p:tav tm="0">
                                          <p:val>
                                            <p:strVal val="#ppt_x"/>
                                          </p:val>
                                        </p:tav>
                                        <p:tav tm="100000">
                                          <p:val>
                                            <p:strVal val="#ppt_x"/>
                                          </p:val>
                                        </p:tav>
                                      </p:tavLst>
                                    </p:anim>
                                    <p:anim calcmode="lin" valueType="num">
                                      <p:cBhvr additive="base">
                                        <p:cTn id="8"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2C1C42-9B41-F728-C86C-83DB33BF8F31}"/>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AD5D8BE3-A71A-61CE-EB1D-9644CA3DAB40}"/>
              </a:ext>
            </a:extLst>
          </p:cNvPr>
          <p:cNvSpPr>
            <a:spLocks noGrp="1"/>
          </p:cNvSpPr>
          <p:nvPr>
            <p:ph type="title"/>
          </p:nvPr>
        </p:nvSpPr>
        <p:spPr/>
        <p:txBody>
          <a:bodyPr anchor="ctr">
            <a:normAutofit/>
          </a:bodyPr>
          <a:lstStyle/>
          <a:p>
            <a:r>
              <a:rPr lang="nl-NL"/>
              <a:t>Lokaal erkenningskader</a:t>
            </a:r>
          </a:p>
        </p:txBody>
      </p:sp>
      <p:graphicFrame>
        <p:nvGraphicFramePr>
          <p:cNvPr id="6" name="Tijdelijke aanduiding voor inhoud 2">
            <a:extLst>
              <a:ext uri="{FF2B5EF4-FFF2-40B4-BE49-F238E27FC236}">
                <a16:creationId xmlns:a16="http://schemas.microsoft.com/office/drawing/2014/main" id="{FE3899A2-1B92-0E4B-7E2C-D230606708D7}"/>
              </a:ext>
            </a:extLst>
          </p:cNvPr>
          <p:cNvGraphicFramePr>
            <a:graphicFrameLocks noGrp="1"/>
          </p:cNvGraphicFramePr>
          <p:nvPr>
            <p:ph sz="quarter" idx="13"/>
            <p:extLst>
              <p:ext uri="{D42A27DB-BD31-4B8C-83A1-F6EECF244321}">
                <p14:modId xmlns:p14="http://schemas.microsoft.com/office/powerpoint/2010/main" val="1967166799"/>
              </p:ext>
            </p:extLst>
          </p:nvPr>
        </p:nvGraphicFramePr>
        <p:xfrm>
          <a:off x="3657600" y="2281238"/>
          <a:ext cx="7810500" cy="37004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ijdelijke aanduiding voor dianummer 3">
            <a:extLst>
              <a:ext uri="{FF2B5EF4-FFF2-40B4-BE49-F238E27FC236}">
                <a16:creationId xmlns:a16="http://schemas.microsoft.com/office/drawing/2014/main" id="{B0118229-CC5C-67BB-4D9F-66559743F5DC}"/>
              </a:ext>
            </a:extLst>
          </p:cNvPr>
          <p:cNvSpPr>
            <a:spLocks noGrp="1"/>
          </p:cNvSpPr>
          <p:nvPr>
            <p:ph type="sldNum" sz="quarter" idx="22"/>
          </p:nvPr>
        </p:nvSpPr>
        <p:spPr/>
        <p:txBody>
          <a:bodyPr>
            <a:normAutofit/>
          </a:bodyPr>
          <a:lstStyle/>
          <a:p>
            <a:pPr defTabSz="1219140">
              <a:lnSpc>
                <a:spcPct val="90000"/>
              </a:lnSpc>
              <a:spcAft>
                <a:spcPts val="800"/>
              </a:spcAft>
            </a:pPr>
            <a:fld id="{86CB4B4D-7CA3-9044-876B-883B54F8677D}" type="slidenum">
              <a:rPr lang="nl-BE" sz="933">
                <a:latin typeface="Nunito Sans"/>
              </a:rPr>
              <a:pPr defTabSz="1219140">
                <a:lnSpc>
                  <a:spcPct val="90000"/>
                </a:lnSpc>
                <a:spcAft>
                  <a:spcPts val="800"/>
                </a:spcAft>
              </a:pPr>
              <a:t>19</a:t>
            </a:fld>
            <a:endParaRPr lang="nl-BE" sz="933">
              <a:latin typeface="Nunito Sans"/>
            </a:endParaRPr>
          </a:p>
        </p:txBody>
      </p:sp>
      <p:sp>
        <p:nvSpPr>
          <p:cNvPr id="10" name="Text Placeholder 4">
            <a:extLst>
              <a:ext uri="{FF2B5EF4-FFF2-40B4-BE49-F238E27FC236}">
                <a16:creationId xmlns:a16="http://schemas.microsoft.com/office/drawing/2014/main" id="{FD1BFAC7-4A6B-0CC1-549E-01EBAEEB452D}"/>
              </a:ext>
            </a:extLst>
          </p:cNvPr>
          <p:cNvSpPr>
            <a:spLocks noGrp="1"/>
          </p:cNvSpPr>
          <p:nvPr>
            <p:ph type="body" sz="quarter" idx="4294967295"/>
          </p:nvPr>
        </p:nvSpPr>
        <p:spPr>
          <a:xfrm>
            <a:off x="0" y="1068388"/>
            <a:ext cx="10658475" cy="450850"/>
          </a:xfrm>
        </p:spPr>
        <p:txBody>
          <a:bodyPr wrap="square">
            <a:normAutofit lnSpcReduction="10000"/>
          </a:bodyPr>
          <a:lstStyle/>
          <a:p>
            <a:pPr marL="0" indent="0">
              <a:spcAft>
                <a:spcPts val="800"/>
              </a:spcAft>
              <a:buNone/>
            </a:pPr>
            <a:r>
              <a:rPr lang="en-US"/>
              <a:t> </a:t>
            </a:r>
          </a:p>
        </p:txBody>
      </p:sp>
      <p:sp>
        <p:nvSpPr>
          <p:cNvPr id="3" name="Tekstvak 2">
            <a:extLst>
              <a:ext uri="{FF2B5EF4-FFF2-40B4-BE49-F238E27FC236}">
                <a16:creationId xmlns:a16="http://schemas.microsoft.com/office/drawing/2014/main" id="{6A50A0A0-CD92-B419-77C2-C04DC2BE8CA2}"/>
              </a:ext>
            </a:extLst>
          </p:cNvPr>
          <p:cNvSpPr txBox="1"/>
          <p:nvPr/>
        </p:nvSpPr>
        <p:spPr>
          <a:xfrm>
            <a:off x="3657600" y="1679510"/>
            <a:ext cx="5812971" cy="369332"/>
          </a:xfrm>
          <a:prstGeom prst="rect">
            <a:avLst/>
          </a:prstGeom>
          <a:noFill/>
        </p:spPr>
        <p:txBody>
          <a:bodyPr wrap="square" rtlCol="0">
            <a:spAutoFit/>
          </a:bodyPr>
          <a:lstStyle/>
          <a:p>
            <a:r>
              <a:rPr lang="nl-BE">
                <a:solidFill>
                  <a:schemeClr val="bg1"/>
                </a:solidFill>
              </a:rPr>
              <a:t> = Kwaliteitsvereisten opgebouwd rond 6 bouwstenen</a:t>
            </a:r>
          </a:p>
        </p:txBody>
      </p:sp>
    </p:spTree>
    <p:extLst>
      <p:ext uri="{BB962C8B-B14F-4D97-AF65-F5344CB8AC3E}">
        <p14:creationId xmlns:p14="http://schemas.microsoft.com/office/powerpoint/2010/main" val="27407136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A77643-1C37-C9D9-4D4F-F45434F9F99D}"/>
            </a:ext>
          </a:extLst>
        </p:cNvPr>
        <p:cNvGrpSpPr/>
        <p:nvPr/>
      </p:nvGrpSpPr>
      <p:grpSpPr>
        <a:xfrm>
          <a:off x="0" y="0"/>
          <a:ext cx="0" cy="0"/>
          <a:chOff x="0" y="0"/>
          <a:chExt cx="0" cy="0"/>
        </a:xfrm>
      </p:grpSpPr>
      <p:sp>
        <p:nvSpPr>
          <p:cNvPr id="3" name="Titel 2">
            <a:extLst>
              <a:ext uri="{FF2B5EF4-FFF2-40B4-BE49-F238E27FC236}">
                <a16:creationId xmlns:a16="http://schemas.microsoft.com/office/drawing/2014/main" id="{E565BA8C-9C72-A215-C92D-2C43C959FCEA}"/>
              </a:ext>
            </a:extLst>
          </p:cNvPr>
          <p:cNvSpPr>
            <a:spLocks noGrp="1"/>
          </p:cNvSpPr>
          <p:nvPr>
            <p:ph type="title"/>
          </p:nvPr>
        </p:nvSpPr>
        <p:spPr>
          <a:xfrm>
            <a:off x="594360" y="102875"/>
            <a:ext cx="10873740" cy="1680205"/>
          </a:xfrm>
        </p:spPr>
        <p:txBody>
          <a:bodyPr rtlCol="0"/>
          <a:lstStyle>
            <a:defPPr>
              <a:defRPr lang="nl-NL"/>
            </a:defPPr>
          </a:lstStyle>
          <a:p>
            <a:r>
              <a:rPr lang="nl-NL"/>
              <a:t>Lokaal erkenningskader kinderopvang</a:t>
            </a:r>
            <a:br>
              <a:rPr lang="nl-NL"/>
            </a:br>
            <a:r>
              <a:rPr lang="nl-NL"/>
              <a:t>		</a:t>
            </a:r>
          </a:p>
        </p:txBody>
      </p:sp>
      <p:sp>
        <p:nvSpPr>
          <p:cNvPr id="7" name="Tijdelijke aanduiding voor tekst 6">
            <a:extLst>
              <a:ext uri="{FF2B5EF4-FFF2-40B4-BE49-F238E27FC236}">
                <a16:creationId xmlns:a16="http://schemas.microsoft.com/office/drawing/2014/main" id="{C3DB1C65-30EC-2559-B4D6-31AFB081C763}"/>
              </a:ext>
            </a:extLst>
          </p:cNvPr>
          <p:cNvSpPr>
            <a:spLocks noGrp="1"/>
          </p:cNvSpPr>
          <p:nvPr>
            <p:ph sz="quarter" idx="13"/>
          </p:nvPr>
        </p:nvSpPr>
        <p:spPr>
          <a:xfrm>
            <a:off x="3946848" y="1783080"/>
            <a:ext cx="8024328" cy="4739018"/>
          </a:xfrm>
        </p:spPr>
        <p:txBody>
          <a:bodyPr vert="horz" lIns="0" tIns="228600" rIns="0" bIns="0" rtlCol="0" anchor="t">
            <a:normAutofit/>
          </a:bodyPr>
          <a:lstStyle>
            <a:defPPr>
              <a:defRPr lang="nl-NL"/>
            </a:defPPr>
          </a:lstStyle>
          <a:p>
            <a:r>
              <a:rPr lang="nl-NL"/>
              <a:t>Voor 3 erkenningscategorieën:</a:t>
            </a:r>
          </a:p>
          <a:p>
            <a:pPr lvl="1">
              <a:buFont typeface="Courier New" panose="02070309020205020404" pitchFamily="49" charset="0"/>
              <a:buChar char="o"/>
            </a:pPr>
            <a:r>
              <a:rPr lang="nl-NL" b="1"/>
              <a:t>Categorie A</a:t>
            </a:r>
            <a:r>
              <a:rPr lang="nl-NL"/>
              <a:t>: Buitenschoolse Kinderopvang</a:t>
            </a:r>
          </a:p>
          <a:p>
            <a:pPr lvl="2">
              <a:buFont typeface="Courier New" panose="02070309020205020404" pitchFamily="49" charset="0"/>
              <a:buChar char="o"/>
            </a:pPr>
            <a:r>
              <a:rPr lang="nl-NL"/>
              <a:t>IBO De Wiebelboom</a:t>
            </a:r>
          </a:p>
          <a:p>
            <a:pPr lvl="1">
              <a:buFont typeface="Courier New" panose="02070309020205020404" pitchFamily="49" charset="0"/>
              <a:buChar char="o"/>
            </a:pPr>
            <a:r>
              <a:rPr lang="nl-NL" b="1"/>
              <a:t>Categorie B</a:t>
            </a:r>
            <a:r>
              <a:rPr lang="nl-NL"/>
              <a:t>: Ochtend – en avondtoezicht</a:t>
            </a:r>
          </a:p>
          <a:p>
            <a:pPr lvl="2">
              <a:buFont typeface="Courier New" panose="02070309020205020404" pitchFamily="49" charset="0"/>
              <a:buChar char="o"/>
            </a:pPr>
            <a:r>
              <a:rPr lang="nl-NL"/>
              <a:t>Scholen </a:t>
            </a:r>
            <a:r>
              <a:rPr lang="nl-NL" err="1"/>
              <a:t>i.k.v</a:t>
            </a:r>
            <a:r>
              <a:rPr lang="nl-NL"/>
              <a:t>. flankerend onderwijsbeleid</a:t>
            </a:r>
          </a:p>
          <a:p>
            <a:pPr lvl="1">
              <a:buFont typeface="Courier New" panose="02070309020205020404" pitchFamily="49" charset="0"/>
              <a:buChar char="o"/>
            </a:pPr>
            <a:r>
              <a:rPr lang="nl-NL"/>
              <a:t> </a:t>
            </a:r>
            <a:r>
              <a:rPr lang="nl-NL" b="1"/>
              <a:t>Categorie C</a:t>
            </a:r>
            <a:r>
              <a:rPr lang="nl-NL"/>
              <a:t>: Naschoolse activiteit</a:t>
            </a:r>
          </a:p>
          <a:p>
            <a:pPr lvl="2">
              <a:buFont typeface="Courier New" panose="02070309020205020404" pitchFamily="49" charset="0"/>
              <a:buChar char="o"/>
            </a:pPr>
            <a:r>
              <a:rPr lang="nl-NL"/>
              <a:t>Nieuw aanbod op de scholen</a:t>
            </a:r>
          </a:p>
        </p:txBody>
      </p:sp>
      <p:grpSp>
        <p:nvGrpSpPr>
          <p:cNvPr id="19" name="Groep 18">
            <a:extLst>
              <a:ext uri="{FF2B5EF4-FFF2-40B4-BE49-F238E27FC236}">
                <a16:creationId xmlns:a16="http://schemas.microsoft.com/office/drawing/2014/main" id="{41DE9509-99B1-B630-9F2E-F0620C0F7878}"/>
              </a:ext>
              <a:ext uri="{C183D7F6-B498-43B3-948B-1728B52AA6E4}">
                <adec:decorative xmlns:adec="http://schemas.microsoft.com/office/drawing/2017/decorative" val="1"/>
              </a:ext>
            </a:extLst>
          </p:cNvPr>
          <p:cNvGrpSpPr>
            <a:grpSpLocks/>
          </p:cNvGrpSpPr>
          <p:nvPr/>
        </p:nvGrpSpPr>
        <p:grpSpPr bwMode="auto">
          <a:xfrm rot="16200000" flipV="1">
            <a:off x="0" y="3900132"/>
            <a:ext cx="2959226" cy="2959226"/>
            <a:chOff x="0" y="12289"/>
            <a:chExt cx="3550" cy="3551"/>
          </a:xfrm>
        </p:grpSpPr>
        <p:sp>
          <p:nvSpPr>
            <p:cNvPr id="20" name="Vrije vorm 19">
              <a:extLst>
                <a:ext uri="{FF2B5EF4-FFF2-40B4-BE49-F238E27FC236}">
                  <a16:creationId xmlns:a16="http://schemas.microsoft.com/office/drawing/2014/main" id="{A365AB0C-640C-1621-BDA0-389D2DBCA5BE}"/>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21" name="Vrije vorm 20">
              <a:extLst>
                <a:ext uri="{FF2B5EF4-FFF2-40B4-BE49-F238E27FC236}">
                  <a16:creationId xmlns:a16="http://schemas.microsoft.com/office/drawing/2014/main" id="{5AEBB1E4-75F9-E82F-229E-134F83C8DCF7}"/>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22" name="Vrije vorm 21">
              <a:extLst>
                <a:ext uri="{FF2B5EF4-FFF2-40B4-BE49-F238E27FC236}">
                  <a16:creationId xmlns:a16="http://schemas.microsoft.com/office/drawing/2014/main" id="{CD977201-0201-1FE7-C178-5C430AA88A97}"/>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grpSp>
    </p:spTree>
    <p:extLst>
      <p:ext uri="{BB962C8B-B14F-4D97-AF65-F5344CB8AC3E}">
        <p14:creationId xmlns:p14="http://schemas.microsoft.com/office/powerpoint/2010/main" val="42807426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34CA8A-B80A-500F-5036-0C31E895D2E4}"/>
            </a:ext>
          </a:extLst>
        </p:cNvPr>
        <p:cNvGrpSpPr/>
        <p:nvPr/>
      </p:nvGrpSpPr>
      <p:grpSpPr>
        <a:xfrm>
          <a:off x="0" y="0"/>
          <a:ext cx="0" cy="0"/>
          <a:chOff x="0" y="0"/>
          <a:chExt cx="0" cy="0"/>
        </a:xfrm>
      </p:grpSpPr>
      <p:sp>
        <p:nvSpPr>
          <p:cNvPr id="3" name="Titel 2">
            <a:extLst>
              <a:ext uri="{FF2B5EF4-FFF2-40B4-BE49-F238E27FC236}">
                <a16:creationId xmlns:a16="http://schemas.microsoft.com/office/drawing/2014/main" id="{FCA1929E-3228-9D81-736C-1243BA502C57}"/>
              </a:ext>
            </a:extLst>
          </p:cNvPr>
          <p:cNvSpPr>
            <a:spLocks noGrp="1"/>
          </p:cNvSpPr>
          <p:nvPr>
            <p:ph type="title"/>
          </p:nvPr>
        </p:nvSpPr>
        <p:spPr>
          <a:xfrm>
            <a:off x="594360" y="102875"/>
            <a:ext cx="10873740" cy="1680205"/>
          </a:xfrm>
        </p:spPr>
        <p:txBody>
          <a:bodyPr rtlCol="0"/>
          <a:lstStyle>
            <a:defPPr>
              <a:defRPr lang="nl-NL"/>
            </a:defPPr>
          </a:lstStyle>
          <a:p>
            <a:r>
              <a:rPr lang="nl-NL"/>
              <a:t>Categorie A: Buitenschoolse Kinderopvang</a:t>
            </a:r>
            <a:br>
              <a:rPr lang="nl-NL"/>
            </a:br>
            <a:r>
              <a:rPr lang="nl-NL"/>
              <a:t>		</a:t>
            </a:r>
          </a:p>
        </p:txBody>
      </p:sp>
      <p:sp>
        <p:nvSpPr>
          <p:cNvPr id="7" name="Tijdelijke aanduiding voor tekst 6">
            <a:extLst>
              <a:ext uri="{FF2B5EF4-FFF2-40B4-BE49-F238E27FC236}">
                <a16:creationId xmlns:a16="http://schemas.microsoft.com/office/drawing/2014/main" id="{32D4DD56-EA2A-3887-72E1-0261ACFE53A3}"/>
              </a:ext>
            </a:extLst>
          </p:cNvPr>
          <p:cNvSpPr>
            <a:spLocks noGrp="1"/>
          </p:cNvSpPr>
          <p:nvPr>
            <p:ph sz="quarter" idx="13"/>
          </p:nvPr>
        </p:nvSpPr>
        <p:spPr>
          <a:xfrm>
            <a:off x="3946848" y="1783080"/>
            <a:ext cx="8024328" cy="4739018"/>
          </a:xfrm>
        </p:spPr>
        <p:txBody>
          <a:bodyPr vert="horz" lIns="0" tIns="228600" rIns="0" bIns="0" rtlCol="0" anchor="t">
            <a:normAutofit/>
          </a:bodyPr>
          <a:lstStyle>
            <a:defPPr>
              <a:defRPr lang="nl-NL"/>
            </a:defPPr>
          </a:lstStyle>
          <a:p>
            <a:pPr marL="0" indent="0">
              <a:lnSpc>
                <a:spcPct val="150000"/>
              </a:lnSpc>
              <a:spcBef>
                <a:spcPts val="1000"/>
              </a:spcBef>
              <a:buNone/>
            </a:pPr>
            <a:r>
              <a:rPr lang="nl-NL" b="1">
                <a:latin typeface="Franklin Gothic Book"/>
              </a:rPr>
              <a:t>Uitgangspunten</a:t>
            </a:r>
            <a:endParaRPr lang="en-US" b="1">
              <a:solidFill>
                <a:srgbClr val="FFFFFF"/>
              </a:solidFill>
              <a:latin typeface="Franklin Gothic Book"/>
            </a:endParaRPr>
          </a:p>
          <a:p>
            <a:pPr marL="283210" indent="-283210">
              <a:lnSpc>
                <a:spcPct val="150000"/>
              </a:lnSpc>
              <a:spcBef>
                <a:spcPts val="1000"/>
              </a:spcBef>
            </a:pPr>
            <a:r>
              <a:rPr lang="nl-NL">
                <a:latin typeface="Franklin Gothic Book"/>
              </a:rPr>
              <a:t>Huidige kwaliteit behouden </a:t>
            </a:r>
            <a:r>
              <a:rPr lang="nl-NL">
                <a:latin typeface="Franklin Gothic Book"/>
                <a:sym typeface="Wingdings" panose="05000000000000000000" pitchFamily="2" charset="2"/>
              </a:rPr>
              <a:t> vertrekpunt was het oude kwaliteitslabel kinderopvang</a:t>
            </a:r>
            <a:endParaRPr lang="nl-NL">
              <a:latin typeface="Franklin Gothic Book"/>
            </a:endParaRPr>
          </a:p>
          <a:p>
            <a:pPr marL="283210" indent="-283210">
              <a:lnSpc>
                <a:spcPct val="150000"/>
              </a:lnSpc>
              <a:spcBef>
                <a:spcPts val="1000"/>
              </a:spcBef>
            </a:pPr>
            <a:r>
              <a:rPr lang="nl-NL">
                <a:latin typeface="Franklin Gothic Book"/>
              </a:rPr>
              <a:t>Maar toch flexibiliteit inbouwen </a:t>
            </a:r>
          </a:p>
          <a:p>
            <a:pPr marL="283210" indent="-283210">
              <a:lnSpc>
                <a:spcPct val="150000"/>
              </a:lnSpc>
              <a:spcBef>
                <a:spcPts val="1000"/>
              </a:spcBef>
            </a:pPr>
            <a:r>
              <a:rPr lang="nl-NL">
                <a:latin typeface="Franklin Gothic Book"/>
              </a:rPr>
              <a:t>Werkelijke lat ligt hoger dan de minimale verwachtingen in het erkenningskader </a:t>
            </a:r>
            <a:endParaRPr lang="nl-BE">
              <a:latin typeface="Franklin Gothic Book"/>
            </a:endParaRPr>
          </a:p>
          <a:p>
            <a:pPr marL="283210" indent="-283210"/>
            <a:endParaRPr lang="nl-NL"/>
          </a:p>
        </p:txBody>
      </p:sp>
      <p:grpSp>
        <p:nvGrpSpPr>
          <p:cNvPr id="19" name="Groep 18">
            <a:extLst>
              <a:ext uri="{FF2B5EF4-FFF2-40B4-BE49-F238E27FC236}">
                <a16:creationId xmlns:a16="http://schemas.microsoft.com/office/drawing/2014/main" id="{B2C55470-E93C-474D-23E9-9FEE2D79DD41}"/>
              </a:ext>
              <a:ext uri="{C183D7F6-B498-43B3-948B-1728B52AA6E4}">
                <adec:decorative xmlns:adec="http://schemas.microsoft.com/office/drawing/2017/decorative" val="1"/>
              </a:ext>
            </a:extLst>
          </p:cNvPr>
          <p:cNvGrpSpPr>
            <a:grpSpLocks/>
          </p:cNvGrpSpPr>
          <p:nvPr/>
        </p:nvGrpSpPr>
        <p:grpSpPr bwMode="auto">
          <a:xfrm rot="16200000" flipV="1">
            <a:off x="0" y="3900132"/>
            <a:ext cx="2959226" cy="2959226"/>
            <a:chOff x="0" y="12289"/>
            <a:chExt cx="3550" cy="3551"/>
          </a:xfrm>
        </p:grpSpPr>
        <p:sp>
          <p:nvSpPr>
            <p:cNvPr id="20" name="Vrije vorm 19">
              <a:extLst>
                <a:ext uri="{FF2B5EF4-FFF2-40B4-BE49-F238E27FC236}">
                  <a16:creationId xmlns:a16="http://schemas.microsoft.com/office/drawing/2014/main" id="{C6D7D93D-F80F-FD99-C4A8-1800E013BEC5}"/>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21" name="Vrije vorm 20">
              <a:extLst>
                <a:ext uri="{FF2B5EF4-FFF2-40B4-BE49-F238E27FC236}">
                  <a16:creationId xmlns:a16="http://schemas.microsoft.com/office/drawing/2014/main" id="{29EC034E-3686-A910-5657-1DB844CA2D2B}"/>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22" name="Vrije vorm 21">
              <a:extLst>
                <a:ext uri="{FF2B5EF4-FFF2-40B4-BE49-F238E27FC236}">
                  <a16:creationId xmlns:a16="http://schemas.microsoft.com/office/drawing/2014/main" id="{A49ABBDD-166E-E340-F767-9811B678CD39}"/>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grpSp>
    </p:spTree>
    <p:extLst>
      <p:ext uri="{BB962C8B-B14F-4D97-AF65-F5344CB8AC3E}">
        <p14:creationId xmlns:p14="http://schemas.microsoft.com/office/powerpoint/2010/main" val="27323167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E8AFD4-696A-AF86-CF8E-A8FD4E8BE722}"/>
            </a:ext>
          </a:extLst>
        </p:cNvPr>
        <p:cNvGrpSpPr/>
        <p:nvPr/>
      </p:nvGrpSpPr>
      <p:grpSpPr>
        <a:xfrm>
          <a:off x="0" y="0"/>
          <a:ext cx="0" cy="0"/>
          <a:chOff x="0" y="0"/>
          <a:chExt cx="0" cy="0"/>
        </a:xfrm>
      </p:grpSpPr>
      <p:sp>
        <p:nvSpPr>
          <p:cNvPr id="3" name="Titel 2">
            <a:extLst>
              <a:ext uri="{FF2B5EF4-FFF2-40B4-BE49-F238E27FC236}">
                <a16:creationId xmlns:a16="http://schemas.microsoft.com/office/drawing/2014/main" id="{F3801DF4-635A-C09E-D4DD-237A11723054}"/>
              </a:ext>
            </a:extLst>
          </p:cNvPr>
          <p:cNvSpPr>
            <a:spLocks noGrp="1"/>
          </p:cNvSpPr>
          <p:nvPr>
            <p:ph type="title"/>
          </p:nvPr>
        </p:nvSpPr>
        <p:spPr>
          <a:xfrm>
            <a:off x="594360" y="102875"/>
            <a:ext cx="10873740" cy="1680205"/>
          </a:xfrm>
        </p:spPr>
        <p:txBody>
          <a:bodyPr rtlCol="0"/>
          <a:lstStyle>
            <a:defPPr>
              <a:defRPr lang="nl-NL"/>
            </a:defPPr>
          </a:lstStyle>
          <a:p>
            <a:r>
              <a:rPr lang="nl-NL"/>
              <a:t>Categorie A: Buitenschoolse Kinderopvang</a:t>
            </a:r>
            <a:br>
              <a:rPr lang="nl-NL"/>
            </a:br>
            <a:r>
              <a:rPr lang="nl-NL"/>
              <a:t>		</a:t>
            </a:r>
          </a:p>
        </p:txBody>
      </p:sp>
      <p:sp>
        <p:nvSpPr>
          <p:cNvPr id="7" name="Tijdelijke aanduiding voor tekst 6">
            <a:extLst>
              <a:ext uri="{FF2B5EF4-FFF2-40B4-BE49-F238E27FC236}">
                <a16:creationId xmlns:a16="http://schemas.microsoft.com/office/drawing/2014/main" id="{3E6DD29D-36B1-F623-395B-A74A3919A8F5}"/>
              </a:ext>
            </a:extLst>
          </p:cNvPr>
          <p:cNvSpPr>
            <a:spLocks noGrp="1"/>
          </p:cNvSpPr>
          <p:nvPr>
            <p:ph sz="quarter" idx="13"/>
          </p:nvPr>
        </p:nvSpPr>
        <p:spPr>
          <a:xfrm>
            <a:off x="3946848" y="1783080"/>
            <a:ext cx="8024328" cy="4739018"/>
          </a:xfrm>
        </p:spPr>
        <p:txBody>
          <a:bodyPr vert="horz" lIns="0" tIns="228600" rIns="0" bIns="0" rtlCol="0" anchor="t">
            <a:normAutofit/>
          </a:bodyPr>
          <a:lstStyle>
            <a:defPPr>
              <a:defRPr lang="nl-NL"/>
            </a:defPPr>
          </a:lstStyle>
          <a:p>
            <a:pPr marL="0" indent="0">
              <a:lnSpc>
                <a:spcPct val="150000"/>
              </a:lnSpc>
              <a:spcBef>
                <a:spcPts val="1000"/>
              </a:spcBef>
              <a:buNone/>
            </a:pPr>
            <a:r>
              <a:rPr lang="nl-NL" b="1">
                <a:latin typeface="Franklin Gothic Book"/>
              </a:rPr>
              <a:t>Competenties van begeleiders:</a:t>
            </a:r>
            <a:endParaRPr lang="en-US" b="1">
              <a:solidFill>
                <a:srgbClr val="FFFFFF"/>
              </a:solidFill>
              <a:latin typeface="Franklin Gothic Book"/>
            </a:endParaRPr>
          </a:p>
          <a:p>
            <a:pPr marL="283210" indent="-283210">
              <a:lnSpc>
                <a:spcPct val="150000"/>
              </a:lnSpc>
              <a:spcBef>
                <a:spcPts val="1000"/>
              </a:spcBef>
            </a:pPr>
            <a:r>
              <a:rPr lang="nl-NL">
                <a:latin typeface="Franklin Gothic Book"/>
              </a:rPr>
              <a:t>Er wordt altijd, binnen de grenzen van het redelijke, gestreefd naar een onderlinge verhouding waarbij minstens 80% van de begeleiders een </a:t>
            </a:r>
            <a:r>
              <a:rPr lang="nl-NL" b="1">
                <a:latin typeface="Franklin Gothic Book"/>
              </a:rPr>
              <a:t>relevant diploma of relevante ervaring</a:t>
            </a:r>
            <a:r>
              <a:rPr lang="nl-NL">
                <a:latin typeface="Franklin Gothic Book"/>
              </a:rPr>
              <a:t> heeft en voldoende kennis van het Nederlands heeft. Er mogen nooit minder dan 50 % van de begeleiders een relevant diploma of relevante ervaring hebben.</a:t>
            </a:r>
            <a:r>
              <a:rPr lang="nl-NL" b="1">
                <a:latin typeface="Franklin Gothic Book"/>
              </a:rPr>
              <a:t> </a:t>
            </a:r>
          </a:p>
          <a:p>
            <a:pPr marL="283210" indent="-283210">
              <a:lnSpc>
                <a:spcPct val="150000"/>
              </a:lnSpc>
              <a:spcBef>
                <a:spcPts val="1000"/>
              </a:spcBef>
            </a:pPr>
            <a:r>
              <a:rPr lang="nl-NL">
                <a:latin typeface="Franklin Gothic Book"/>
              </a:rPr>
              <a:t>Realiteit nu is 100%</a:t>
            </a:r>
            <a:endParaRPr lang="nl-BE">
              <a:latin typeface="Franklin Gothic Book"/>
            </a:endParaRPr>
          </a:p>
          <a:p>
            <a:pPr marL="283210" indent="-283210"/>
            <a:endParaRPr lang="nl-NL"/>
          </a:p>
        </p:txBody>
      </p:sp>
      <p:grpSp>
        <p:nvGrpSpPr>
          <p:cNvPr id="19" name="Groep 18">
            <a:extLst>
              <a:ext uri="{FF2B5EF4-FFF2-40B4-BE49-F238E27FC236}">
                <a16:creationId xmlns:a16="http://schemas.microsoft.com/office/drawing/2014/main" id="{821F3EA5-9C12-1D38-C459-C27039FB6F28}"/>
              </a:ext>
              <a:ext uri="{C183D7F6-B498-43B3-948B-1728B52AA6E4}">
                <adec:decorative xmlns:adec="http://schemas.microsoft.com/office/drawing/2017/decorative" val="1"/>
              </a:ext>
            </a:extLst>
          </p:cNvPr>
          <p:cNvGrpSpPr>
            <a:grpSpLocks/>
          </p:cNvGrpSpPr>
          <p:nvPr/>
        </p:nvGrpSpPr>
        <p:grpSpPr bwMode="auto">
          <a:xfrm rot="16200000" flipV="1">
            <a:off x="0" y="3900132"/>
            <a:ext cx="2959226" cy="2959226"/>
            <a:chOff x="0" y="12289"/>
            <a:chExt cx="3550" cy="3551"/>
          </a:xfrm>
        </p:grpSpPr>
        <p:sp>
          <p:nvSpPr>
            <p:cNvPr id="20" name="Vrije vorm 19">
              <a:extLst>
                <a:ext uri="{FF2B5EF4-FFF2-40B4-BE49-F238E27FC236}">
                  <a16:creationId xmlns:a16="http://schemas.microsoft.com/office/drawing/2014/main" id="{B83866C3-A75C-DD8C-0CF0-C73834B780E3}"/>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21" name="Vrije vorm 20">
              <a:extLst>
                <a:ext uri="{FF2B5EF4-FFF2-40B4-BE49-F238E27FC236}">
                  <a16:creationId xmlns:a16="http://schemas.microsoft.com/office/drawing/2014/main" id="{9345851B-F712-1A66-5F0D-809A7858938D}"/>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22" name="Vrije vorm 21">
              <a:extLst>
                <a:ext uri="{FF2B5EF4-FFF2-40B4-BE49-F238E27FC236}">
                  <a16:creationId xmlns:a16="http://schemas.microsoft.com/office/drawing/2014/main" id="{A8F34745-8BFD-7086-1243-67B2970B4FB5}"/>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grpSp>
    </p:spTree>
    <p:extLst>
      <p:ext uri="{BB962C8B-B14F-4D97-AF65-F5344CB8AC3E}">
        <p14:creationId xmlns:p14="http://schemas.microsoft.com/office/powerpoint/2010/main" val="32013861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ABF45E-340D-BF80-4C27-D901A3F78E28}"/>
              </a:ext>
            </a:extLst>
          </p:cNvPr>
          <p:cNvSpPr>
            <a:spLocks noGrp="1"/>
          </p:cNvSpPr>
          <p:nvPr>
            <p:ph type="title"/>
          </p:nvPr>
        </p:nvSpPr>
        <p:spPr/>
        <p:txBody>
          <a:bodyPr/>
          <a:lstStyle/>
          <a:p>
            <a:r>
              <a:rPr lang="en-US" err="1"/>
              <a:t>Categorie</a:t>
            </a:r>
            <a:r>
              <a:rPr lang="en-US"/>
              <a:t> A: </a:t>
            </a:r>
            <a:r>
              <a:rPr lang="en-US" err="1"/>
              <a:t>Buitenschoolse</a:t>
            </a:r>
            <a:r>
              <a:rPr lang="en-US"/>
              <a:t> </a:t>
            </a:r>
            <a:r>
              <a:rPr lang="en-US" err="1"/>
              <a:t>Kinderopvang</a:t>
            </a:r>
          </a:p>
        </p:txBody>
      </p:sp>
      <p:sp>
        <p:nvSpPr>
          <p:cNvPr id="3" name="Content Placeholder 2">
            <a:extLst>
              <a:ext uri="{FF2B5EF4-FFF2-40B4-BE49-F238E27FC236}">
                <a16:creationId xmlns:a16="http://schemas.microsoft.com/office/drawing/2014/main" id="{07AD9D00-AAAB-5544-09DC-53D01F85DF44}"/>
              </a:ext>
            </a:extLst>
          </p:cNvPr>
          <p:cNvSpPr>
            <a:spLocks noGrp="1"/>
          </p:cNvSpPr>
          <p:nvPr>
            <p:ph sz="quarter" idx="13"/>
          </p:nvPr>
        </p:nvSpPr>
        <p:spPr>
          <a:xfrm>
            <a:off x="273838" y="1524172"/>
            <a:ext cx="11549142" cy="5303008"/>
          </a:xfrm>
        </p:spPr>
        <p:txBody>
          <a:bodyPr vert="horz" lIns="0" tIns="228600" rIns="0" bIns="0" rtlCol="0" anchor="t">
            <a:normAutofit/>
          </a:bodyPr>
          <a:lstStyle/>
          <a:p>
            <a:pPr marL="283210" indent="-283210">
              <a:lnSpc>
                <a:spcPct val="150000"/>
              </a:lnSpc>
              <a:spcBef>
                <a:spcPts val="1000"/>
              </a:spcBef>
            </a:pPr>
            <a:r>
              <a:rPr lang="nl-NL" b="1"/>
              <a:t>Begeleider-kind-ratio:</a:t>
            </a:r>
            <a:endParaRPr lang="en-US">
              <a:solidFill>
                <a:srgbClr val="FFFFFF"/>
              </a:solidFill>
            </a:endParaRPr>
          </a:p>
          <a:p>
            <a:pPr marL="227965" indent="-227965">
              <a:lnSpc>
                <a:spcPct val="150000"/>
              </a:lnSpc>
              <a:spcBef>
                <a:spcPts val="1000"/>
              </a:spcBef>
            </a:pPr>
            <a:r>
              <a:rPr lang="nl-NL"/>
              <a:t>Er moet altijd, binnen de grenzen van het redelijke, gestreefd worden naar een maximum van 14 kleuters per begeleider. </a:t>
            </a:r>
            <a:endParaRPr lang="nl-BE">
              <a:solidFill>
                <a:srgbClr val="FFFFFF"/>
              </a:solidFill>
            </a:endParaRPr>
          </a:p>
          <a:p>
            <a:pPr marL="227965" indent="-227965">
              <a:lnSpc>
                <a:spcPct val="150000"/>
              </a:lnSpc>
              <a:spcBef>
                <a:spcPts val="1000"/>
              </a:spcBef>
            </a:pPr>
            <a:r>
              <a:rPr lang="nl-NL"/>
              <a:t>Er moet altijd, binnen de grenzen van het redelijke, gestreefd worden naar een maximum van 20 lagere schoolkinderen per begeleider. </a:t>
            </a:r>
            <a:endParaRPr lang="nl-BE">
              <a:solidFill>
                <a:srgbClr val="FFFFFF"/>
              </a:solidFill>
            </a:endParaRPr>
          </a:p>
          <a:p>
            <a:pPr marL="227965" indent="-227965">
              <a:lnSpc>
                <a:spcPct val="150000"/>
              </a:lnSpc>
              <a:spcBef>
                <a:spcPts val="1000"/>
              </a:spcBef>
            </a:pPr>
            <a:r>
              <a:rPr lang="nl-NL"/>
              <a:t>In gemengde groepen moet er altijd, binnen de grenzen van het redelijke, gestreefd worden naar een maximum van 16 kinderen per begeleider.</a:t>
            </a:r>
            <a:endParaRPr lang="nl-BE">
              <a:solidFill>
                <a:srgbClr val="FFFFFF"/>
              </a:solidFill>
            </a:endParaRPr>
          </a:p>
          <a:p>
            <a:pPr marL="227965" indent="-227965">
              <a:lnSpc>
                <a:spcPct val="150000"/>
              </a:lnSpc>
              <a:spcBef>
                <a:spcPts val="1000"/>
              </a:spcBef>
            </a:pPr>
            <a:r>
              <a:rPr lang="nl-NL"/>
              <a:t>Tijdens piekmomenten kan de voormelde maximale grens overschreden worden. Er moet dan wel, binnen de grenzen van het redelijke, gestreefd worden naar minstens twee begeleiders die dan in de opvanglocatie aanwezig zijn.</a:t>
            </a:r>
          </a:p>
        </p:txBody>
      </p:sp>
    </p:spTree>
    <p:extLst>
      <p:ext uri="{BB962C8B-B14F-4D97-AF65-F5344CB8AC3E}">
        <p14:creationId xmlns:p14="http://schemas.microsoft.com/office/powerpoint/2010/main" val="11470005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9F1E0F-3676-39FC-04BF-19119CB4071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F2E5B88-3FAF-360F-63F0-158B0CAA8066}"/>
              </a:ext>
            </a:extLst>
          </p:cNvPr>
          <p:cNvSpPr>
            <a:spLocks noGrp="1"/>
          </p:cNvSpPr>
          <p:nvPr>
            <p:ph type="title"/>
          </p:nvPr>
        </p:nvSpPr>
        <p:spPr/>
        <p:txBody>
          <a:bodyPr/>
          <a:lstStyle/>
          <a:p>
            <a:r>
              <a:rPr lang="en-US" err="1"/>
              <a:t>Categorie</a:t>
            </a:r>
            <a:r>
              <a:rPr lang="en-US"/>
              <a:t> B: </a:t>
            </a:r>
            <a:r>
              <a:rPr lang="en-US" err="1"/>
              <a:t>Ochtend</a:t>
            </a:r>
            <a:r>
              <a:rPr lang="en-US"/>
              <a:t>- </a:t>
            </a:r>
            <a:r>
              <a:rPr lang="en-US" err="1"/>
              <a:t>en</a:t>
            </a:r>
            <a:r>
              <a:rPr lang="en-US"/>
              <a:t> </a:t>
            </a:r>
            <a:r>
              <a:rPr lang="en-US" err="1"/>
              <a:t>avondtoezicht</a:t>
            </a:r>
          </a:p>
        </p:txBody>
      </p:sp>
      <p:sp>
        <p:nvSpPr>
          <p:cNvPr id="3" name="Content Placeholder 2">
            <a:extLst>
              <a:ext uri="{FF2B5EF4-FFF2-40B4-BE49-F238E27FC236}">
                <a16:creationId xmlns:a16="http://schemas.microsoft.com/office/drawing/2014/main" id="{1111E526-AD68-3356-8C9F-D0FF853D6B87}"/>
              </a:ext>
            </a:extLst>
          </p:cNvPr>
          <p:cNvSpPr>
            <a:spLocks noGrp="1"/>
          </p:cNvSpPr>
          <p:nvPr>
            <p:ph sz="quarter" idx="13"/>
          </p:nvPr>
        </p:nvSpPr>
        <p:spPr>
          <a:xfrm>
            <a:off x="597110" y="2032172"/>
            <a:ext cx="11745415" cy="5360736"/>
          </a:xfrm>
        </p:spPr>
        <p:txBody>
          <a:bodyPr vert="horz" lIns="0" tIns="228600" rIns="0" bIns="0" rtlCol="0" anchor="t">
            <a:noAutofit/>
          </a:bodyPr>
          <a:lstStyle/>
          <a:p>
            <a:pPr marL="0" indent="0">
              <a:lnSpc>
                <a:spcPct val="150000"/>
              </a:lnSpc>
              <a:spcBef>
                <a:spcPts val="1000"/>
              </a:spcBef>
              <a:buNone/>
            </a:pPr>
            <a:r>
              <a:rPr lang="nl-NL" b="1">
                <a:latin typeface="Franklin Gothic Book"/>
              </a:rPr>
              <a:t>Uitgangspunten</a:t>
            </a:r>
            <a:endParaRPr lang="en-US">
              <a:solidFill>
                <a:srgbClr val="FFFFFF"/>
              </a:solidFill>
              <a:latin typeface="Franklin Gothic Book"/>
            </a:endParaRPr>
          </a:p>
          <a:p>
            <a:r>
              <a:rPr lang="nl-BE">
                <a:sym typeface="Wingdings" panose="05000000000000000000" pitchFamily="2" charset="2"/>
              </a:rPr>
              <a:t>Vertrekpunt voor de structuur is huidig kwaliteitslabel &amp; de 6 bouwstenen opgelegd door Vlaanderen</a:t>
            </a:r>
          </a:p>
          <a:p>
            <a:r>
              <a:rPr lang="nl-BE">
                <a:sym typeface="Wingdings" panose="05000000000000000000" pitchFamily="2" charset="2"/>
              </a:rPr>
              <a:t>Verwachtingen </a:t>
            </a:r>
            <a:r>
              <a:rPr lang="nl-BE" b="1">
                <a:sym typeface="Wingdings" panose="05000000000000000000" pitchFamily="2" charset="2"/>
              </a:rPr>
              <a:t>aanpassen</a:t>
            </a:r>
            <a:endParaRPr lang="nl-BE">
              <a:sym typeface="Wingdings" panose="05000000000000000000" pitchFamily="2" charset="2"/>
            </a:endParaRPr>
          </a:p>
          <a:p>
            <a:r>
              <a:rPr lang="nl-BE">
                <a:sym typeface="Wingdings" panose="05000000000000000000" pitchFamily="2" charset="2"/>
              </a:rPr>
              <a:t>Brengen naar waar de lat vandaag al ligt</a:t>
            </a:r>
          </a:p>
          <a:p>
            <a:pPr marL="0" indent="0">
              <a:lnSpc>
                <a:spcPct val="150000"/>
              </a:lnSpc>
              <a:spcBef>
                <a:spcPts val="1000"/>
              </a:spcBef>
              <a:buNone/>
            </a:pPr>
            <a:endParaRPr lang="nl-BE" b="1">
              <a:solidFill>
                <a:srgbClr val="000000"/>
              </a:solidFill>
            </a:endParaRPr>
          </a:p>
        </p:txBody>
      </p:sp>
    </p:spTree>
    <p:extLst>
      <p:ext uri="{BB962C8B-B14F-4D97-AF65-F5344CB8AC3E}">
        <p14:creationId xmlns:p14="http://schemas.microsoft.com/office/powerpoint/2010/main" val="7571194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32AD34-9EFD-9F4B-C603-675DEB3CC9A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628CDBC-C3AF-B690-187E-9CBB3D8FDB2F}"/>
              </a:ext>
            </a:extLst>
          </p:cNvPr>
          <p:cNvSpPr>
            <a:spLocks noGrp="1"/>
          </p:cNvSpPr>
          <p:nvPr>
            <p:ph type="title"/>
          </p:nvPr>
        </p:nvSpPr>
        <p:spPr/>
        <p:txBody>
          <a:bodyPr/>
          <a:lstStyle/>
          <a:p>
            <a:r>
              <a:rPr lang="en-US" err="1"/>
              <a:t>Categorie</a:t>
            </a:r>
            <a:r>
              <a:rPr lang="en-US"/>
              <a:t> B: </a:t>
            </a:r>
            <a:r>
              <a:rPr lang="en-US" err="1"/>
              <a:t>Ochtend</a:t>
            </a:r>
            <a:r>
              <a:rPr lang="en-US"/>
              <a:t>- </a:t>
            </a:r>
            <a:r>
              <a:rPr lang="en-US" err="1"/>
              <a:t>en</a:t>
            </a:r>
            <a:r>
              <a:rPr lang="en-US"/>
              <a:t> </a:t>
            </a:r>
            <a:r>
              <a:rPr lang="en-US" err="1"/>
              <a:t>avondtoezicht</a:t>
            </a:r>
          </a:p>
        </p:txBody>
      </p:sp>
      <p:sp>
        <p:nvSpPr>
          <p:cNvPr id="3" name="Content Placeholder 2">
            <a:extLst>
              <a:ext uri="{FF2B5EF4-FFF2-40B4-BE49-F238E27FC236}">
                <a16:creationId xmlns:a16="http://schemas.microsoft.com/office/drawing/2014/main" id="{82E87CEA-1EA6-8ADF-FE61-EAAB99CA4561}"/>
              </a:ext>
            </a:extLst>
          </p:cNvPr>
          <p:cNvSpPr>
            <a:spLocks noGrp="1"/>
          </p:cNvSpPr>
          <p:nvPr>
            <p:ph sz="quarter" idx="13"/>
          </p:nvPr>
        </p:nvSpPr>
        <p:spPr>
          <a:xfrm>
            <a:off x="597110" y="2032172"/>
            <a:ext cx="11745415" cy="5360736"/>
          </a:xfrm>
        </p:spPr>
        <p:txBody>
          <a:bodyPr vert="horz" lIns="0" tIns="228600" rIns="0" bIns="0" rtlCol="0" anchor="t">
            <a:noAutofit/>
          </a:bodyPr>
          <a:lstStyle/>
          <a:p>
            <a:pPr marL="283210" indent="-283210">
              <a:lnSpc>
                <a:spcPct val="150000"/>
              </a:lnSpc>
              <a:spcBef>
                <a:spcPts val="1000"/>
              </a:spcBef>
            </a:pPr>
            <a:r>
              <a:rPr lang="nl-BE" b="1">
                <a:latin typeface="Franklin Gothic Book"/>
              </a:rPr>
              <a:t>Bouwsteen 1: Organisatorisch beleid</a:t>
            </a:r>
            <a:endParaRPr lang="en-US">
              <a:solidFill>
                <a:srgbClr val="FFFFFF"/>
              </a:solidFill>
              <a:latin typeface="Franklin Gothic Book"/>
            </a:endParaRPr>
          </a:p>
          <a:p>
            <a:pPr marL="283210" indent="-283210">
              <a:lnSpc>
                <a:spcPct val="150000"/>
              </a:lnSpc>
              <a:spcBef>
                <a:spcPts val="1000"/>
              </a:spcBef>
            </a:pPr>
            <a:r>
              <a:rPr lang="nl-NL">
                <a:latin typeface="Franklin Gothic Book"/>
              </a:rPr>
              <a:t>Het BOA-initiatief organiseert ochtend- en avondtoezicht op elke schooldag waarop kinderen worden geacht aanwezig te zijn. </a:t>
            </a:r>
            <a:endParaRPr lang="nl-BE">
              <a:solidFill>
                <a:srgbClr val="FFFFFF"/>
              </a:solidFill>
              <a:latin typeface="Franklin Gothic Book"/>
            </a:endParaRPr>
          </a:p>
          <a:p>
            <a:pPr marL="283210" indent="-283210">
              <a:lnSpc>
                <a:spcPct val="150000"/>
              </a:lnSpc>
              <a:spcBef>
                <a:spcPts val="1000"/>
              </a:spcBef>
            </a:pPr>
            <a:r>
              <a:rPr lang="nl-NL">
                <a:latin typeface="Franklin Gothic Book"/>
              </a:rPr>
              <a:t>Het BOA-initiatief vindt plaats op een locatie die op het grondgebied van lokaal bestuur Bonheiden ligt.</a:t>
            </a:r>
            <a:endParaRPr lang="nl-BE">
              <a:solidFill>
                <a:srgbClr val="FFFFFF"/>
              </a:solidFill>
              <a:latin typeface="Franklin Gothic Book"/>
            </a:endParaRPr>
          </a:p>
          <a:p>
            <a:pPr marL="283210" indent="-283210">
              <a:lnSpc>
                <a:spcPct val="150000"/>
              </a:lnSpc>
              <a:spcBef>
                <a:spcPts val="1000"/>
              </a:spcBef>
            </a:pPr>
            <a:r>
              <a:rPr lang="nl-NL">
                <a:latin typeface="Franklin Gothic Book"/>
              </a:rPr>
              <a:t>Het ochtendtoezicht eindigt een kwartier voor aanvang van de lessen en start minimaal 1 uur voordien.</a:t>
            </a:r>
            <a:endParaRPr lang="nl-BE">
              <a:solidFill>
                <a:srgbClr val="FFFFFF"/>
              </a:solidFill>
              <a:latin typeface="Franklin Gothic Book"/>
            </a:endParaRPr>
          </a:p>
          <a:p>
            <a:pPr marL="283210" indent="-283210">
              <a:lnSpc>
                <a:spcPct val="150000"/>
              </a:lnSpc>
              <a:spcBef>
                <a:spcPts val="1000"/>
              </a:spcBef>
            </a:pPr>
            <a:r>
              <a:rPr lang="nl-NL">
                <a:latin typeface="Franklin Gothic Book"/>
              </a:rPr>
              <a:t>Het avondtoezicht start vanaf een kwartier na het beëindigen van de lessen en eindigt ten vroegste 2 uur later of vroeger als er geen aanwezige kinderen meer zijn. Op woensdagen eindigt het toezicht ten vroegste 1 uur later (of vroeger als er geen aanwezige kinderen meer zijn).</a:t>
            </a:r>
            <a:endParaRPr lang="nl-BE">
              <a:solidFill>
                <a:srgbClr val="FFFFFF"/>
              </a:solidFill>
              <a:latin typeface="Franklin Gothic Book"/>
            </a:endParaRPr>
          </a:p>
          <a:p>
            <a:pPr marL="0" indent="0">
              <a:lnSpc>
                <a:spcPct val="150000"/>
              </a:lnSpc>
              <a:spcBef>
                <a:spcPts val="1000"/>
              </a:spcBef>
              <a:buNone/>
            </a:pPr>
            <a:endParaRPr lang="nl-BE" b="1">
              <a:solidFill>
                <a:srgbClr val="000000"/>
              </a:solidFill>
            </a:endParaRPr>
          </a:p>
        </p:txBody>
      </p:sp>
    </p:spTree>
    <p:extLst>
      <p:ext uri="{BB962C8B-B14F-4D97-AF65-F5344CB8AC3E}">
        <p14:creationId xmlns:p14="http://schemas.microsoft.com/office/powerpoint/2010/main" val="38998509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D4D5C4-F197-1835-6936-91197BCF78E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63D368C-7725-176E-EA2D-0E6900D44133}"/>
              </a:ext>
            </a:extLst>
          </p:cNvPr>
          <p:cNvSpPr>
            <a:spLocks noGrp="1"/>
          </p:cNvSpPr>
          <p:nvPr>
            <p:ph type="title"/>
          </p:nvPr>
        </p:nvSpPr>
        <p:spPr/>
        <p:txBody>
          <a:bodyPr/>
          <a:lstStyle/>
          <a:p>
            <a:r>
              <a:rPr lang="en-US" err="1"/>
              <a:t>Categorie</a:t>
            </a:r>
            <a:r>
              <a:rPr lang="en-US"/>
              <a:t> B: </a:t>
            </a:r>
            <a:r>
              <a:rPr lang="en-US" err="1"/>
              <a:t>Ochtend</a:t>
            </a:r>
            <a:r>
              <a:rPr lang="en-US"/>
              <a:t>- </a:t>
            </a:r>
            <a:r>
              <a:rPr lang="en-US" err="1"/>
              <a:t>en</a:t>
            </a:r>
            <a:r>
              <a:rPr lang="en-US"/>
              <a:t> </a:t>
            </a:r>
            <a:r>
              <a:rPr lang="en-US" err="1"/>
              <a:t>avondtoezicht</a:t>
            </a:r>
          </a:p>
        </p:txBody>
      </p:sp>
      <p:sp>
        <p:nvSpPr>
          <p:cNvPr id="3" name="Content Placeholder 2">
            <a:extLst>
              <a:ext uri="{FF2B5EF4-FFF2-40B4-BE49-F238E27FC236}">
                <a16:creationId xmlns:a16="http://schemas.microsoft.com/office/drawing/2014/main" id="{6C92ADF7-1C85-2650-1882-E5E0954EE57B}"/>
              </a:ext>
            </a:extLst>
          </p:cNvPr>
          <p:cNvSpPr>
            <a:spLocks noGrp="1"/>
          </p:cNvSpPr>
          <p:nvPr>
            <p:ph sz="quarter" idx="13"/>
          </p:nvPr>
        </p:nvSpPr>
        <p:spPr>
          <a:xfrm>
            <a:off x="597110" y="2032172"/>
            <a:ext cx="11745415" cy="5360736"/>
          </a:xfrm>
        </p:spPr>
        <p:txBody>
          <a:bodyPr vert="horz" lIns="0" tIns="228600" rIns="0" bIns="0" rtlCol="0" anchor="t">
            <a:noAutofit/>
          </a:bodyPr>
          <a:lstStyle/>
          <a:p>
            <a:pPr marL="283210" indent="-283210">
              <a:lnSpc>
                <a:spcPct val="150000"/>
              </a:lnSpc>
              <a:spcBef>
                <a:spcPts val="1000"/>
              </a:spcBef>
            </a:pPr>
            <a:r>
              <a:rPr lang="nl-BE" b="1">
                <a:latin typeface="Franklin Gothic Book"/>
              </a:rPr>
              <a:t>Bouwsteen 2: Toegankelijkheid</a:t>
            </a:r>
            <a:endParaRPr lang="en-US">
              <a:solidFill>
                <a:srgbClr val="FFFFFF"/>
              </a:solidFill>
              <a:latin typeface="Franklin Gothic Book"/>
            </a:endParaRPr>
          </a:p>
          <a:p>
            <a:pPr marL="283210" indent="-283210">
              <a:lnSpc>
                <a:spcPct val="150000"/>
              </a:lnSpc>
              <a:spcBef>
                <a:spcPts val="1000"/>
              </a:spcBef>
            </a:pPr>
            <a:r>
              <a:rPr lang="nl-NL">
                <a:latin typeface="Franklin Gothic Book"/>
              </a:rPr>
              <a:t>Als er wordt gewerkt met remgeld mogen de tarieven niet hoger zijn dan degene die gehanteerd worden in de gemeentelijke buitenschoolse opvang, De Wiebelboom.</a:t>
            </a:r>
            <a:endParaRPr lang="nl-BE">
              <a:solidFill>
                <a:srgbClr val="FFFFFF"/>
              </a:solidFill>
              <a:latin typeface="Franklin Gothic Book"/>
            </a:endParaRPr>
          </a:p>
          <a:p>
            <a:pPr marL="283210" indent="-283210">
              <a:lnSpc>
                <a:spcPct val="150000"/>
              </a:lnSpc>
              <a:spcBef>
                <a:spcPts val="1000"/>
              </a:spcBef>
            </a:pPr>
            <a:r>
              <a:rPr lang="nl-BE" b="1">
                <a:latin typeface="Franklin Gothic Book"/>
              </a:rPr>
              <a:t>Bouwsteen 3: Pedagogisch beleid</a:t>
            </a:r>
            <a:endParaRPr lang="en-US">
              <a:solidFill>
                <a:srgbClr val="FFFFFF"/>
              </a:solidFill>
              <a:latin typeface="Franklin Gothic Book"/>
            </a:endParaRPr>
          </a:p>
          <a:p>
            <a:pPr marL="283210" indent="-283210">
              <a:lnSpc>
                <a:spcPct val="150000"/>
              </a:lnSpc>
              <a:spcBef>
                <a:spcPts val="1000"/>
              </a:spcBef>
            </a:pPr>
            <a:r>
              <a:rPr lang="nl-NL">
                <a:latin typeface="Franklin Gothic Book"/>
              </a:rPr>
              <a:t>Er moet altijd minstens één toezichter aanwezig zijn.</a:t>
            </a:r>
            <a:endParaRPr lang="nl-BE">
              <a:solidFill>
                <a:srgbClr val="FFFFFF"/>
              </a:solidFill>
              <a:latin typeface="Franklin Gothic Book"/>
            </a:endParaRPr>
          </a:p>
          <a:p>
            <a:pPr marL="283210" indent="-283210">
              <a:lnSpc>
                <a:spcPct val="150000"/>
              </a:lnSpc>
              <a:spcBef>
                <a:spcPts val="1000"/>
              </a:spcBef>
            </a:pPr>
            <a:endParaRPr lang="nl-NL" b="1"/>
          </a:p>
        </p:txBody>
      </p:sp>
    </p:spTree>
    <p:extLst>
      <p:ext uri="{BB962C8B-B14F-4D97-AF65-F5344CB8AC3E}">
        <p14:creationId xmlns:p14="http://schemas.microsoft.com/office/powerpoint/2010/main" val="32609159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8CEC74-9BB3-5E34-E910-C4437839483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DE0B4DB-17D1-DAFA-9847-8DFACBB03E22}"/>
              </a:ext>
            </a:extLst>
          </p:cNvPr>
          <p:cNvSpPr>
            <a:spLocks noGrp="1"/>
          </p:cNvSpPr>
          <p:nvPr>
            <p:ph type="title"/>
          </p:nvPr>
        </p:nvSpPr>
        <p:spPr/>
        <p:txBody>
          <a:bodyPr/>
          <a:lstStyle/>
          <a:p>
            <a:r>
              <a:rPr lang="en-US" err="1"/>
              <a:t>Categorie</a:t>
            </a:r>
            <a:r>
              <a:rPr lang="en-US"/>
              <a:t> B: </a:t>
            </a:r>
            <a:r>
              <a:rPr lang="en-US" err="1"/>
              <a:t>Ochtend</a:t>
            </a:r>
            <a:r>
              <a:rPr lang="en-US"/>
              <a:t>- </a:t>
            </a:r>
            <a:r>
              <a:rPr lang="en-US" err="1"/>
              <a:t>en</a:t>
            </a:r>
            <a:r>
              <a:rPr lang="en-US"/>
              <a:t> </a:t>
            </a:r>
            <a:r>
              <a:rPr lang="en-US" err="1"/>
              <a:t>avondtoezicht</a:t>
            </a:r>
          </a:p>
        </p:txBody>
      </p:sp>
      <p:sp>
        <p:nvSpPr>
          <p:cNvPr id="3" name="Content Placeholder 2">
            <a:extLst>
              <a:ext uri="{FF2B5EF4-FFF2-40B4-BE49-F238E27FC236}">
                <a16:creationId xmlns:a16="http://schemas.microsoft.com/office/drawing/2014/main" id="{A3A1130D-572D-B63E-0772-3177BF65F818}"/>
              </a:ext>
            </a:extLst>
          </p:cNvPr>
          <p:cNvSpPr>
            <a:spLocks noGrp="1"/>
          </p:cNvSpPr>
          <p:nvPr>
            <p:ph sz="quarter" idx="13"/>
          </p:nvPr>
        </p:nvSpPr>
        <p:spPr>
          <a:xfrm>
            <a:off x="597110" y="2032172"/>
            <a:ext cx="11745415" cy="5360736"/>
          </a:xfrm>
        </p:spPr>
        <p:txBody>
          <a:bodyPr vert="horz" lIns="0" tIns="228600" rIns="0" bIns="0" rtlCol="0" anchor="t">
            <a:noAutofit/>
          </a:bodyPr>
          <a:lstStyle/>
          <a:p>
            <a:pPr marL="283210" indent="-283210">
              <a:lnSpc>
                <a:spcPct val="150000"/>
              </a:lnSpc>
              <a:spcBef>
                <a:spcPts val="1000"/>
              </a:spcBef>
            </a:pPr>
            <a:r>
              <a:rPr lang="nl-BE" b="1"/>
              <a:t>Bouwsteen 4: Medewerkersbeleid</a:t>
            </a:r>
            <a:endParaRPr lang="en-US">
              <a:solidFill>
                <a:srgbClr val="FFFFFF"/>
              </a:solidFill>
            </a:endParaRPr>
          </a:p>
          <a:p>
            <a:pPr marL="227965" indent="-227965">
              <a:lnSpc>
                <a:spcPct val="150000"/>
              </a:lnSpc>
              <a:spcBef>
                <a:spcPts val="1000"/>
              </a:spcBef>
            </a:pPr>
            <a:r>
              <a:rPr lang="nl-NL"/>
              <a:t>Alle toezichters beschikken over een recent (maximaal 3 maanden oud) uittreksel uit het strafregister bij indiensttreding. Het uittreksel is </a:t>
            </a:r>
            <a:r>
              <a:rPr lang="nl-BE"/>
              <a:t>in overeenstemming met Artikel 596.2 (‘minderjarigenmodel’). </a:t>
            </a:r>
            <a:endParaRPr lang="en-US">
              <a:solidFill>
                <a:srgbClr val="FFFFFF"/>
              </a:solidFill>
            </a:endParaRPr>
          </a:p>
          <a:p>
            <a:pPr marL="283210" indent="-283210">
              <a:lnSpc>
                <a:spcPct val="150000"/>
              </a:lnSpc>
              <a:spcBef>
                <a:spcPts val="1000"/>
              </a:spcBef>
            </a:pPr>
            <a:r>
              <a:rPr lang="nl-BE" b="1"/>
              <a:t>Bouwsteen 5: Verbondenheid</a:t>
            </a:r>
            <a:endParaRPr lang="en-US">
              <a:solidFill>
                <a:srgbClr val="FFFFFF"/>
              </a:solidFill>
            </a:endParaRPr>
          </a:p>
          <a:p>
            <a:pPr marL="227965" indent="-227965">
              <a:lnSpc>
                <a:spcPct val="150000"/>
              </a:lnSpc>
              <a:spcBef>
                <a:spcPts val="1000"/>
              </a:spcBef>
            </a:pPr>
            <a:r>
              <a:rPr lang="nl-BE"/>
              <a:t>Er wordt samengewerkt met de nodige partners. Dit kan zowel over het lokaal samenwerkingsverband, als over andere relevante partners gaan.</a:t>
            </a:r>
            <a:endParaRPr lang="en-US">
              <a:solidFill>
                <a:srgbClr val="FFFFFF"/>
              </a:solidFill>
            </a:endParaRPr>
          </a:p>
          <a:p>
            <a:pPr marL="283210" indent="-283210">
              <a:lnSpc>
                <a:spcPct val="150000"/>
              </a:lnSpc>
              <a:spcBef>
                <a:spcPts val="1000"/>
              </a:spcBef>
            </a:pPr>
            <a:r>
              <a:rPr lang="nl-BE" b="1"/>
              <a:t>Bouwsteen 6: Monitoring &amp; evaluatie</a:t>
            </a:r>
            <a:endParaRPr lang="en-US">
              <a:solidFill>
                <a:srgbClr val="FFFFFF"/>
              </a:solidFill>
            </a:endParaRPr>
          </a:p>
          <a:p>
            <a:pPr marL="227965" indent="-227965">
              <a:lnSpc>
                <a:spcPct val="150000"/>
              </a:lnSpc>
              <a:spcBef>
                <a:spcPts val="1000"/>
              </a:spcBef>
            </a:pPr>
            <a:r>
              <a:rPr lang="nl-NL"/>
              <a:t>Er is een duidelijk aanspreekpunt voor vragen en/of klachten.</a:t>
            </a:r>
            <a:endParaRPr lang="nl-BE"/>
          </a:p>
        </p:txBody>
      </p:sp>
    </p:spTree>
    <p:extLst>
      <p:ext uri="{BB962C8B-B14F-4D97-AF65-F5344CB8AC3E}">
        <p14:creationId xmlns:p14="http://schemas.microsoft.com/office/powerpoint/2010/main" val="24112471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439AE9-F6BE-A455-DB38-0CC6D052B17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C570DB8-775B-9495-A3AD-8C3DF8B8CC79}"/>
              </a:ext>
            </a:extLst>
          </p:cNvPr>
          <p:cNvSpPr>
            <a:spLocks noGrp="1"/>
          </p:cNvSpPr>
          <p:nvPr>
            <p:ph type="title"/>
          </p:nvPr>
        </p:nvSpPr>
        <p:spPr/>
        <p:txBody>
          <a:bodyPr/>
          <a:lstStyle/>
          <a:p>
            <a:r>
              <a:rPr lang="en-US" err="1"/>
              <a:t>Categorie</a:t>
            </a:r>
            <a:r>
              <a:rPr lang="en-US"/>
              <a:t> C: </a:t>
            </a:r>
            <a:r>
              <a:rPr lang="en-US" err="1"/>
              <a:t>Naschoolse</a:t>
            </a:r>
            <a:r>
              <a:rPr lang="en-US"/>
              <a:t> </a:t>
            </a:r>
            <a:r>
              <a:rPr lang="en-US" err="1"/>
              <a:t>activitei</a:t>
            </a:r>
            <a:r>
              <a:rPr lang="en-US"/>
              <a:t>t</a:t>
            </a:r>
          </a:p>
        </p:txBody>
      </p:sp>
      <p:sp>
        <p:nvSpPr>
          <p:cNvPr id="3" name="Content Placeholder 2">
            <a:extLst>
              <a:ext uri="{FF2B5EF4-FFF2-40B4-BE49-F238E27FC236}">
                <a16:creationId xmlns:a16="http://schemas.microsoft.com/office/drawing/2014/main" id="{7858252C-0003-B2B3-1FF1-84876142BA90}"/>
              </a:ext>
            </a:extLst>
          </p:cNvPr>
          <p:cNvSpPr>
            <a:spLocks noGrp="1"/>
          </p:cNvSpPr>
          <p:nvPr>
            <p:ph sz="quarter" idx="13"/>
          </p:nvPr>
        </p:nvSpPr>
        <p:spPr>
          <a:xfrm>
            <a:off x="597110" y="2032172"/>
            <a:ext cx="10567779" cy="4275464"/>
          </a:xfrm>
        </p:spPr>
        <p:txBody>
          <a:bodyPr vert="horz" lIns="0" tIns="228600" rIns="0" bIns="0" rtlCol="0" anchor="t">
            <a:noAutofit/>
          </a:bodyPr>
          <a:lstStyle/>
          <a:p>
            <a:pPr marL="283210" indent="-283210">
              <a:lnSpc>
                <a:spcPct val="150000"/>
              </a:lnSpc>
              <a:spcBef>
                <a:spcPts val="1000"/>
              </a:spcBef>
            </a:pPr>
            <a:r>
              <a:rPr lang="nl-BE"/>
              <a:t>Zie ook krijtlijnen van subsidiereglement</a:t>
            </a:r>
          </a:p>
          <a:p>
            <a:pPr marL="283210" indent="-283210"/>
            <a:r>
              <a:rPr lang="nl-BE"/>
              <a:t>De BOA-organisator is verantwoordelijk voor de kwaliteitsvolle inhoud en kwaliteitsvolle begeleiding en voorziet voldoende begeleiding per activiteit. De BOA-organisator mag beroep doen op externe partners maar blijft altijd de eindverantwoordelijkheid houden.</a:t>
            </a:r>
          </a:p>
          <a:p>
            <a:pPr marL="283210" indent="-283210"/>
            <a:r>
              <a:rPr lang="nl-BE"/>
              <a:t>De begeleiders kunnen gepast handelen in crisissituaties (</a:t>
            </a:r>
            <a:r>
              <a:rPr lang="nl-BE" err="1"/>
              <a:t>vb</a:t>
            </a:r>
            <a:r>
              <a:rPr lang="nl-BE"/>
              <a:t>: brand).</a:t>
            </a:r>
          </a:p>
          <a:p>
            <a:pPr marL="283210" indent="-283210"/>
            <a:r>
              <a:rPr lang="nl-BE"/>
              <a:t>Alle verantwoordelijken, begeleiders, vrijwilligers &amp; stagiairs beschikken over een recent uittreksel uit het strafregister. Het uittreksel is in overeenstemming met Artikel 596.2 (‘minderjarigenmodel’). </a:t>
            </a:r>
          </a:p>
          <a:p>
            <a:pPr marL="283210" indent="-283210">
              <a:lnSpc>
                <a:spcPct val="150000"/>
              </a:lnSpc>
              <a:spcBef>
                <a:spcPts val="1000"/>
              </a:spcBef>
            </a:pPr>
            <a:endParaRPr lang="nl-BE"/>
          </a:p>
        </p:txBody>
      </p:sp>
    </p:spTree>
    <p:extLst>
      <p:ext uri="{BB962C8B-B14F-4D97-AF65-F5344CB8AC3E}">
        <p14:creationId xmlns:p14="http://schemas.microsoft.com/office/powerpoint/2010/main" val="14685165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E41F52-3B0E-3866-D5A7-54F2CF224D6E}"/>
            </a:ext>
          </a:extLst>
        </p:cNvPr>
        <p:cNvGrpSpPr/>
        <p:nvPr/>
      </p:nvGrpSpPr>
      <p:grpSpPr>
        <a:xfrm>
          <a:off x="0" y="0"/>
          <a:ext cx="0" cy="0"/>
          <a:chOff x="0" y="0"/>
          <a:chExt cx="0" cy="0"/>
        </a:xfrm>
      </p:grpSpPr>
      <p:sp>
        <p:nvSpPr>
          <p:cNvPr id="3" name="Titel 2">
            <a:extLst>
              <a:ext uri="{FF2B5EF4-FFF2-40B4-BE49-F238E27FC236}">
                <a16:creationId xmlns:a16="http://schemas.microsoft.com/office/drawing/2014/main" id="{E55BECCA-0E5C-08D7-DB47-3F1CA13F2F76}"/>
              </a:ext>
            </a:extLst>
          </p:cNvPr>
          <p:cNvSpPr>
            <a:spLocks noGrp="1"/>
          </p:cNvSpPr>
          <p:nvPr>
            <p:ph type="title"/>
          </p:nvPr>
        </p:nvSpPr>
        <p:spPr>
          <a:xfrm>
            <a:off x="594360" y="102875"/>
            <a:ext cx="10873740" cy="1680205"/>
          </a:xfrm>
        </p:spPr>
        <p:txBody>
          <a:bodyPr rtlCol="0"/>
          <a:lstStyle>
            <a:defPPr>
              <a:defRPr lang="nl-NL"/>
            </a:defPPr>
          </a:lstStyle>
          <a:p>
            <a:pPr rtl="0"/>
            <a:r>
              <a:rPr lang="nl-NL"/>
              <a:t>Subsidiereglement </a:t>
            </a:r>
          </a:p>
        </p:txBody>
      </p:sp>
      <p:sp>
        <p:nvSpPr>
          <p:cNvPr id="7" name="Tijdelijke aanduiding voor tekst 6">
            <a:extLst>
              <a:ext uri="{FF2B5EF4-FFF2-40B4-BE49-F238E27FC236}">
                <a16:creationId xmlns:a16="http://schemas.microsoft.com/office/drawing/2014/main" id="{0BAF79A6-C91F-6140-0F33-B48836D75B6B}"/>
              </a:ext>
            </a:extLst>
          </p:cNvPr>
          <p:cNvSpPr>
            <a:spLocks noGrp="1"/>
          </p:cNvSpPr>
          <p:nvPr>
            <p:ph sz="quarter" idx="13"/>
          </p:nvPr>
        </p:nvSpPr>
        <p:spPr>
          <a:xfrm>
            <a:off x="3946848" y="1783080"/>
            <a:ext cx="8024328" cy="4739018"/>
          </a:xfrm>
        </p:spPr>
        <p:txBody>
          <a:bodyPr vert="horz" lIns="0" tIns="228600" rIns="0" bIns="0" rtlCol="0" anchor="t">
            <a:normAutofit/>
          </a:bodyPr>
          <a:lstStyle>
            <a:defPPr>
              <a:defRPr lang="nl-NL"/>
            </a:defPPr>
          </a:lstStyle>
          <a:p>
            <a:r>
              <a:rPr lang="nl-NL"/>
              <a:t>Is nodig voor naschoolse activiteiten die  voorzien zullen worden via scholen (Categorie c)</a:t>
            </a:r>
          </a:p>
          <a:p>
            <a:r>
              <a:rPr lang="nl-NL"/>
              <a:t>Wordt momenteel opgemaakt in de schoot van het lokaal samenwerkingsverband.</a:t>
            </a:r>
          </a:p>
          <a:p>
            <a:r>
              <a:rPr lang="nl-NL"/>
              <a:t>Regelt de praktische modaliteiten.</a:t>
            </a:r>
          </a:p>
          <a:p>
            <a:r>
              <a:rPr lang="nl-NL"/>
              <a:t>Niet de bedoeling om te concurreren met het bestaande aanbod maar om dit aan te vullen</a:t>
            </a:r>
          </a:p>
          <a:p>
            <a:endParaRPr lang="nl-NL" sz="6200"/>
          </a:p>
          <a:p>
            <a:endParaRPr lang="nl-NL" sz="6200"/>
          </a:p>
          <a:p>
            <a:endParaRPr lang="nl-NL" sz="3400"/>
          </a:p>
          <a:p>
            <a:endParaRPr lang="nl-NL" sz="3400"/>
          </a:p>
        </p:txBody>
      </p:sp>
      <p:grpSp>
        <p:nvGrpSpPr>
          <p:cNvPr id="19" name="Groep 18">
            <a:extLst>
              <a:ext uri="{FF2B5EF4-FFF2-40B4-BE49-F238E27FC236}">
                <a16:creationId xmlns:a16="http://schemas.microsoft.com/office/drawing/2014/main" id="{46FE95D7-175F-B30C-45B7-F3F76509A7CD}"/>
              </a:ext>
              <a:ext uri="{C183D7F6-B498-43B3-948B-1728B52AA6E4}">
                <adec:decorative xmlns:adec="http://schemas.microsoft.com/office/drawing/2017/decorative" val="1"/>
              </a:ext>
            </a:extLst>
          </p:cNvPr>
          <p:cNvGrpSpPr>
            <a:grpSpLocks/>
          </p:cNvGrpSpPr>
          <p:nvPr/>
        </p:nvGrpSpPr>
        <p:grpSpPr bwMode="auto">
          <a:xfrm rot="16200000" flipV="1">
            <a:off x="0" y="3900132"/>
            <a:ext cx="2959226" cy="2959226"/>
            <a:chOff x="0" y="12289"/>
            <a:chExt cx="3550" cy="3551"/>
          </a:xfrm>
        </p:grpSpPr>
        <p:sp>
          <p:nvSpPr>
            <p:cNvPr id="20" name="Vrije vorm 19">
              <a:extLst>
                <a:ext uri="{FF2B5EF4-FFF2-40B4-BE49-F238E27FC236}">
                  <a16:creationId xmlns:a16="http://schemas.microsoft.com/office/drawing/2014/main" id="{1E2BB601-340B-6453-080C-1A219CA44776}"/>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21" name="Vrije vorm 20">
              <a:extLst>
                <a:ext uri="{FF2B5EF4-FFF2-40B4-BE49-F238E27FC236}">
                  <a16:creationId xmlns:a16="http://schemas.microsoft.com/office/drawing/2014/main" id="{F3FC3689-4692-4C3F-C0F0-528066092E96}"/>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22" name="Vrije vorm 21">
              <a:extLst>
                <a:ext uri="{FF2B5EF4-FFF2-40B4-BE49-F238E27FC236}">
                  <a16:creationId xmlns:a16="http://schemas.microsoft.com/office/drawing/2014/main" id="{EEB1EDDD-D5F1-FF1B-0C72-ACF2ED869778}"/>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grpSp>
    </p:spTree>
    <p:extLst>
      <p:ext uri="{BB962C8B-B14F-4D97-AF65-F5344CB8AC3E}">
        <p14:creationId xmlns:p14="http://schemas.microsoft.com/office/powerpoint/2010/main" val="26975228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CAE50A-415C-E27C-F804-9B321CE53CA9}"/>
            </a:ext>
          </a:extLst>
        </p:cNvPr>
        <p:cNvGrpSpPr/>
        <p:nvPr/>
      </p:nvGrpSpPr>
      <p:grpSpPr>
        <a:xfrm>
          <a:off x="0" y="0"/>
          <a:ext cx="0" cy="0"/>
          <a:chOff x="0" y="0"/>
          <a:chExt cx="0" cy="0"/>
        </a:xfrm>
      </p:grpSpPr>
      <p:sp>
        <p:nvSpPr>
          <p:cNvPr id="3" name="Titel 2">
            <a:extLst>
              <a:ext uri="{FF2B5EF4-FFF2-40B4-BE49-F238E27FC236}">
                <a16:creationId xmlns:a16="http://schemas.microsoft.com/office/drawing/2014/main" id="{2D4EAC2D-BD4B-8EDE-63A9-79EA617C694F}"/>
              </a:ext>
            </a:extLst>
          </p:cNvPr>
          <p:cNvSpPr>
            <a:spLocks noGrp="1"/>
          </p:cNvSpPr>
          <p:nvPr>
            <p:ph type="title"/>
          </p:nvPr>
        </p:nvSpPr>
        <p:spPr>
          <a:xfrm>
            <a:off x="594360" y="102875"/>
            <a:ext cx="10873740" cy="1680205"/>
          </a:xfrm>
        </p:spPr>
        <p:txBody>
          <a:bodyPr rtlCol="0"/>
          <a:lstStyle>
            <a:defPPr>
              <a:defRPr lang="nl-NL"/>
            </a:defPPr>
          </a:lstStyle>
          <a:p>
            <a:pPr rtl="0"/>
            <a:r>
              <a:rPr lang="nl-NL"/>
              <a:t>Subsidiereglement-krijtlijnen </a:t>
            </a:r>
          </a:p>
        </p:txBody>
      </p:sp>
      <p:sp>
        <p:nvSpPr>
          <p:cNvPr id="7" name="Tijdelijke aanduiding voor tekst 6">
            <a:extLst>
              <a:ext uri="{FF2B5EF4-FFF2-40B4-BE49-F238E27FC236}">
                <a16:creationId xmlns:a16="http://schemas.microsoft.com/office/drawing/2014/main" id="{016AFE21-899C-B1FE-0DC9-91CCCDD16104}"/>
              </a:ext>
            </a:extLst>
          </p:cNvPr>
          <p:cNvSpPr>
            <a:spLocks noGrp="1"/>
          </p:cNvSpPr>
          <p:nvPr>
            <p:ph sz="quarter" idx="13"/>
          </p:nvPr>
        </p:nvSpPr>
        <p:spPr>
          <a:xfrm>
            <a:off x="3946848" y="1783080"/>
            <a:ext cx="8236688" cy="5101280"/>
          </a:xfrm>
        </p:spPr>
        <p:txBody>
          <a:bodyPr vert="horz" lIns="0" tIns="228600" rIns="0" bIns="0" rtlCol="0" anchor="t">
            <a:normAutofit fontScale="85000" lnSpcReduction="10000"/>
          </a:bodyPr>
          <a:lstStyle>
            <a:defPPr>
              <a:defRPr lang="nl-NL"/>
            </a:defPPr>
          </a:lstStyle>
          <a:p>
            <a:pPr marL="283210" indent="-283210"/>
            <a:r>
              <a:rPr lang="nl-NL"/>
              <a:t>Scholen kunnen gesubsidieerd een naschoolse activiteit organiseren op woensdagnamiddag</a:t>
            </a:r>
          </a:p>
          <a:p>
            <a:pPr lvl="1" indent="-283210"/>
            <a:r>
              <a:rPr lang="nl-NL"/>
              <a:t>Sport, cultuur, kunst, spel &amp; plezier</a:t>
            </a:r>
          </a:p>
          <a:p>
            <a:pPr lvl="1" indent="-283210"/>
            <a:r>
              <a:rPr lang="nl-NL"/>
              <a:t>Verschillende aanbieders (lokale verenigingen of private spelers)</a:t>
            </a:r>
          </a:p>
          <a:p>
            <a:pPr marL="283210" indent="-283210"/>
            <a:r>
              <a:rPr lang="nl-NL"/>
              <a:t>Minimaal 2 uur</a:t>
            </a:r>
          </a:p>
          <a:p>
            <a:pPr marL="283210" indent="-283210"/>
            <a:r>
              <a:rPr lang="nl-NL"/>
              <a:t>Minstens 10 (ingeschreven) kinderen</a:t>
            </a:r>
          </a:p>
          <a:p>
            <a:pPr marL="283210" indent="-283210"/>
            <a:r>
              <a:rPr lang="nl-NL"/>
              <a:t>Er moet een sociaal tarief (50%) gehanteerd worden.</a:t>
            </a:r>
          </a:p>
          <a:p>
            <a:pPr marL="283210" indent="-283210"/>
            <a:r>
              <a:rPr lang="nl-NL"/>
              <a:t>Er wordt jaarlijks per school een maximumbedrag bepaald  proportioneel verdeeld volgens leerlingenaantal</a:t>
            </a:r>
          </a:p>
          <a:p>
            <a:pPr marL="283210" indent="-283210"/>
            <a:r>
              <a:rPr lang="nl-NL"/>
              <a:t>De school krijgt een subsidie per georganiseerde activiteit. Het bedrag bestaat uit twee delen:</a:t>
            </a:r>
          </a:p>
          <a:p>
            <a:pPr lvl="1" indent="-283210">
              <a:buFont typeface="Courier New" panose="02070309020205020404" pitchFamily="49" charset="0"/>
              <a:buChar char="o"/>
            </a:pPr>
            <a:r>
              <a:rPr lang="nl-NL"/>
              <a:t>Een vast bedrag om de administratieve en organisatorische kost te dekken. </a:t>
            </a:r>
          </a:p>
          <a:p>
            <a:pPr lvl="1" indent="-283210">
              <a:buFont typeface="Courier New" panose="02070309020205020404" pitchFamily="49" charset="0"/>
              <a:buChar char="o"/>
            </a:pPr>
            <a:r>
              <a:rPr lang="nl-NL"/>
              <a:t>Een variabel bedrag dat de werkelijke kost van de activiteit vergoed.</a:t>
            </a:r>
          </a:p>
          <a:p>
            <a:endParaRPr lang="nl-NL" sz="2900"/>
          </a:p>
          <a:p>
            <a:endParaRPr lang="nl-NL" sz="6200"/>
          </a:p>
          <a:p>
            <a:endParaRPr lang="nl-NL" sz="6200"/>
          </a:p>
          <a:p>
            <a:endParaRPr lang="nl-NL" sz="3400"/>
          </a:p>
          <a:p>
            <a:endParaRPr lang="nl-NL" sz="3400"/>
          </a:p>
        </p:txBody>
      </p:sp>
      <p:grpSp>
        <p:nvGrpSpPr>
          <p:cNvPr id="19" name="Groep 18">
            <a:extLst>
              <a:ext uri="{FF2B5EF4-FFF2-40B4-BE49-F238E27FC236}">
                <a16:creationId xmlns:a16="http://schemas.microsoft.com/office/drawing/2014/main" id="{68D12568-0252-67BE-F047-8E72329C8967}"/>
              </a:ext>
              <a:ext uri="{C183D7F6-B498-43B3-948B-1728B52AA6E4}">
                <adec:decorative xmlns:adec="http://schemas.microsoft.com/office/drawing/2017/decorative" val="1"/>
              </a:ext>
            </a:extLst>
          </p:cNvPr>
          <p:cNvGrpSpPr>
            <a:grpSpLocks/>
          </p:cNvGrpSpPr>
          <p:nvPr/>
        </p:nvGrpSpPr>
        <p:grpSpPr bwMode="auto">
          <a:xfrm rot="16200000" flipV="1">
            <a:off x="0" y="3900132"/>
            <a:ext cx="2959226" cy="2959226"/>
            <a:chOff x="0" y="12289"/>
            <a:chExt cx="3550" cy="3551"/>
          </a:xfrm>
        </p:grpSpPr>
        <p:sp>
          <p:nvSpPr>
            <p:cNvPr id="20" name="Vrije vorm 19">
              <a:extLst>
                <a:ext uri="{FF2B5EF4-FFF2-40B4-BE49-F238E27FC236}">
                  <a16:creationId xmlns:a16="http://schemas.microsoft.com/office/drawing/2014/main" id="{B8FBC64D-611C-2CDD-9730-B5517801C925}"/>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21" name="Vrije vorm 20">
              <a:extLst>
                <a:ext uri="{FF2B5EF4-FFF2-40B4-BE49-F238E27FC236}">
                  <a16:creationId xmlns:a16="http://schemas.microsoft.com/office/drawing/2014/main" id="{A611289C-7438-FD2B-5EAF-C4D8B8A0D241}"/>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sp>
          <p:nvSpPr>
            <p:cNvPr id="22" name="Vrije vorm 21">
              <a:extLst>
                <a:ext uri="{FF2B5EF4-FFF2-40B4-BE49-F238E27FC236}">
                  <a16:creationId xmlns:a16="http://schemas.microsoft.com/office/drawing/2014/main" id="{BD27E41D-798C-DF3C-C052-CA68B7F4DBA3}"/>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rtlCol="0" anchor="t" anchorCtr="0" upright="1">
              <a:noAutofit/>
            </a:bodyPr>
            <a:lstStyle>
              <a:defPPr>
                <a:defRPr lang="nl-NL"/>
              </a:defPPr>
            </a:lstStyle>
            <a:p>
              <a:pPr rtl="0"/>
              <a:endParaRPr lang="nl-NL"/>
            </a:p>
          </p:txBody>
        </p:sp>
      </p:grpSp>
    </p:spTree>
    <p:extLst>
      <p:ext uri="{BB962C8B-B14F-4D97-AF65-F5344CB8AC3E}">
        <p14:creationId xmlns:p14="http://schemas.microsoft.com/office/powerpoint/2010/main" val="6122255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810C1B7-6E4E-3DEE-50C0-1CA3B14303EE}"/>
              </a:ext>
            </a:extLst>
          </p:cNvPr>
          <p:cNvSpPr>
            <a:spLocks noGrp="1"/>
          </p:cNvSpPr>
          <p:nvPr>
            <p:ph type="ctrTitle"/>
          </p:nvPr>
        </p:nvSpPr>
        <p:spPr>
          <a:xfrm>
            <a:off x="594360" y="411479"/>
            <a:ext cx="5486400" cy="3291840"/>
          </a:xfrm>
        </p:spPr>
        <p:txBody>
          <a:bodyPr rtlCol="0"/>
          <a:lstStyle>
            <a:defPPr>
              <a:defRPr lang="nl-NL"/>
            </a:defPPr>
          </a:lstStyle>
          <a:p>
            <a:pPr rtl="0"/>
            <a:r>
              <a:rPr lang="nl-NL"/>
              <a:t>Vragen?</a:t>
            </a:r>
          </a:p>
        </p:txBody>
      </p:sp>
      <p:sp>
        <p:nvSpPr>
          <p:cNvPr id="3" name="Tijdelijke aanduiding voor tekst 2">
            <a:extLst>
              <a:ext uri="{FF2B5EF4-FFF2-40B4-BE49-F238E27FC236}">
                <a16:creationId xmlns:a16="http://schemas.microsoft.com/office/drawing/2014/main" id="{8BE734F0-2DDD-AF70-F13D-F9E4C1929411}"/>
              </a:ext>
            </a:extLst>
          </p:cNvPr>
          <p:cNvSpPr>
            <a:spLocks noGrp="1"/>
          </p:cNvSpPr>
          <p:nvPr>
            <p:ph type="body" sz="quarter" idx="11"/>
          </p:nvPr>
        </p:nvSpPr>
        <p:spPr>
          <a:xfrm>
            <a:off x="594360" y="4549552"/>
            <a:ext cx="5486400" cy="1645920"/>
          </a:xfrm>
        </p:spPr>
        <p:txBody>
          <a:bodyPr rtlCol="0"/>
          <a:lstStyle>
            <a:defPPr>
              <a:defRPr lang="nl-NL"/>
            </a:defPPr>
          </a:lstStyle>
          <a:p>
            <a:pPr rtl="0"/>
            <a:endParaRPr lang="nl-NL"/>
          </a:p>
        </p:txBody>
      </p:sp>
    </p:spTree>
    <p:extLst>
      <p:ext uri="{BB962C8B-B14F-4D97-AF65-F5344CB8AC3E}">
        <p14:creationId xmlns:p14="http://schemas.microsoft.com/office/powerpoint/2010/main" val="4261132419"/>
      </p:ext>
    </p:extLst>
  </p:cSld>
  <p:clrMapOvr>
    <a:masterClrMapping/>
  </p:clrMapOvr>
</p:sld>
</file>

<file path=ppt/theme/theme1.xml><?xml version="1.0" encoding="utf-8"?>
<a:theme xmlns:a="http://schemas.openxmlformats.org/drawingml/2006/main" name="Aangepast">
  <a:themeElements>
    <a:clrScheme name="Swiss">
      <a:dk1>
        <a:srgbClr val="000000"/>
      </a:dk1>
      <a:lt1>
        <a:srgbClr val="FFFFFF"/>
      </a:lt1>
      <a:dk2>
        <a:srgbClr val="E4E4E4"/>
      </a:dk2>
      <a:lt2>
        <a:srgbClr val="7CA655"/>
      </a:lt2>
      <a:accent1>
        <a:srgbClr val="A9D4DB"/>
      </a:accent1>
      <a:accent2>
        <a:srgbClr val="FBE284"/>
      </a:accent2>
      <a:accent3>
        <a:srgbClr val="4495A2"/>
      </a:accent3>
      <a:accent4>
        <a:srgbClr val="AA5881"/>
      </a:accent4>
      <a:accent5>
        <a:srgbClr val="E06742"/>
      </a:accent5>
      <a:accent6>
        <a:srgbClr val="F9D448"/>
      </a:accent6>
      <a:hlink>
        <a:srgbClr val="4495A2"/>
      </a:hlink>
      <a:folHlink>
        <a:srgbClr val="AA5881"/>
      </a:folHlink>
    </a:clrScheme>
    <a:fontScheme name="Custom 175">
      <a:majorFont>
        <a:latin typeface="Franklin Gothic Demi"/>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72332791_TF78853419_Win32" id="{CFE587CB-6BF9-45D2-A27E-C61579DF3CB1}" vid="{7858F9A5-0C96-4CF9-8735-2D3191D641DE}"/>
    </a:ext>
  </a:extLst>
</a:theme>
</file>

<file path=ppt/theme/theme2.xml><?xml version="1.0" encoding="utf-8"?>
<a:theme xmlns:a="http://schemas.openxmlformats.org/drawingml/2006/main" name="Office-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FD86DD6AEA7104DB264C70D80593B02" ma:contentTypeVersion="3" ma:contentTypeDescription="Create a new document." ma:contentTypeScope="" ma:versionID="e9259f5e5278081294f3935408e8f2f8">
  <xsd:schema xmlns:xsd="http://www.w3.org/2001/XMLSchema" xmlns:xs="http://www.w3.org/2001/XMLSchema" xmlns:p="http://schemas.microsoft.com/office/2006/metadata/properties" xmlns:ns2="ca1de002-2d45-407a-9fcb-c3b170052ea8" targetNamespace="http://schemas.microsoft.com/office/2006/metadata/properties" ma:root="true" ma:fieldsID="2cc41ec27402c77e3308738dc08b18fd" ns2:_="">
    <xsd:import namespace="ca1de002-2d45-407a-9fcb-c3b170052ea8"/>
    <xsd:element name="properties">
      <xsd:complexType>
        <xsd:sequence>
          <xsd:element name="documentManagement">
            <xsd:complexType>
              <xsd:all>
                <xsd:element ref="ns2:MediaServiceMetadata" minOccurs="0"/>
                <xsd:element ref="ns2:MediaServiceFastMetadata"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a1de002-2d45-407a-9fcb-c3b170052e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9DE6F03-8527-4C5C-843B-E4802E629F08}">
  <ds:schemaRefs>
    <ds:schemaRef ds:uri="ca1de002-2d45-407a-9fcb-c3b170052ea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C21FFAC0-05A2-416A-B06C-C248395482CF}">
  <ds:schemaRefs>
    <ds:schemaRef ds:uri="http://schemas.microsoft.com/sharepoint/v3/contenttype/forms"/>
  </ds:schemaRefs>
</ds:datastoreItem>
</file>

<file path=customXml/itemProps3.xml><?xml version="1.0" encoding="utf-8"?>
<ds:datastoreItem xmlns:ds="http://schemas.openxmlformats.org/officeDocument/2006/customXml" ds:itemID="{4F4B194E-8B30-4377-8C59-ECFB902D2A26}">
  <ds:schemaRefs>
    <ds:schemaRef ds:uri="ca1de002-2d45-407a-9fcb-c3b170052ea8"/>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{BB3E4495-0DC3-4877-BAD1-860A58C49581}TFd3b75063-ff25-434d-b12c-efeaf07d16c32aeaf459_win32-4d08c8e30273</Template>
  <Application>Microsoft Office PowerPoint</Application>
  <PresentationFormat>Widescreen</PresentationFormat>
  <Slides>31</Slides>
  <Notes>26</Notes>
  <HiddenSlides>0</HiddenSlide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Aangepast</vt:lpstr>
      <vt:lpstr>Buitenschoolse Opvang en Activiteiten </vt:lpstr>
      <vt:lpstr>Wat is BOA?</vt:lpstr>
      <vt:lpstr>Wat is BOA?</vt:lpstr>
      <vt:lpstr>Vroeger</vt:lpstr>
      <vt:lpstr>Nu</vt:lpstr>
      <vt:lpstr>PowerPoint Presentation</vt:lpstr>
      <vt:lpstr>Vertaling van het BOA decreet naar de praktijk - Analyse </vt:lpstr>
      <vt:lpstr>PowerPoint Presentation</vt:lpstr>
      <vt:lpstr>Verbeteracties en nieuw beleid </vt:lpstr>
      <vt:lpstr>PowerPoint Presentation</vt:lpstr>
      <vt:lpstr>Lokaal Samenwerkingsverband </vt:lpstr>
      <vt:lpstr>Lokaal Samenwerkingsverband </vt:lpstr>
      <vt:lpstr>Lokaal Samenwerkingsverband </vt:lpstr>
      <vt:lpstr>Lokaal Samenwerkingsverband </vt:lpstr>
      <vt:lpstr>Lokaal Samenwerkingsverband</vt:lpstr>
      <vt:lpstr>Lokaal Samenwerkingsverband</vt:lpstr>
      <vt:lpstr>PowerPoint Presentation</vt:lpstr>
      <vt:lpstr>Lokaal erkenningskader</vt:lpstr>
      <vt:lpstr>Lokaal erkenningskader</vt:lpstr>
      <vt:lpstr>Lokaal erkenningskader kinderopvang   </vt:lpstr>
      <vt:lpstr>Categorie A: Buitenschoolse Kinderopvang   </vt:lpstr>
      <vt:lpstr>Categorie A: Buitenschoolse Kinderopvang   </vt:lpstr>
      <vt:lpstr>Categorie A: Buitenschoolse Kinderopvang</vt:lpstr>
      <vt:lpstr>Categorie B: Ochtend- en avondtoezicht</vt:lpstr>
      <vt:lpstr>Categorie B: Ochtend- en avondtoezicht</vt:lpstr>
      <vt:lpstr>Categorie B: Ochtend- en avondtoezicht</vt:lpstr>
      <vt:lpstr>Categorie B: Ochtend- en avondtoezicht</vt:lpstr>
      <vt:lpstr>Categorie C: Naschoolse activiteit</vt:lpstr>
      <vt:lpstr>Subsidiereglement </vt:lpstr>
      <vt:lpstr>Subsidiereglement-krijtlijnen </vt:lpstr>
      <vt:lpstr>Vragen?</vt:lpstr>
    </vt:vector>
  </TitlesOfParts>
  <Company>Gemeente Bonheiden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Tim Gordts</dc:creator>
  <cp:revision>2</cp:revision>
  <dcterms:created xsi:type="dcterms:W3CDTF">2026-06-02T06:09:37Z</dcterms:created>
  <dcterms:modified xsi:type="dcterms:W3CDTF">2026-06-10T07:01:23Z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0x0101008FD86DD6AEA7104DB264C70D80593B02</vt:lpwstr>
  </property>
</Properties>
</file>