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1.xml" ContentType="application/vnd.openxmlformats-officedocument.drawingml.chartshapes+xml"/>
  <Override PartName="/ppt/notesSlides/notesSlide2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2.xml" ContentType="application/vnd.openxmlformats-officedocument.drawingml.chartshape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drawings/drawing3.xml" ContentType="application/vnd.openxmlformats-officedocument.drawingml.chartshape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drawings/drawing4.xml" ContentType="application/vnd.openxmlformats-officedocument.drawingml.chartshape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2"/>
  </p:notesMasterIdLst>
  <p:sldIdLst>
    <p:sldId id="256" r:id="rId2"/>
    <p:sldId id="257" r:id="rId3"/>
    <p:sldId id="291" r:id="rId4"/>
    <p:sldId id="292" r:id="rId5"/>
    <p:sldId id="293" r:id="rId6"/>
    <p:sldId id="294" r:id="rId7"/>
    <p:sldId id="295" r:id="rId8"/>
    <p:sldId id="296" r:id="rId9"/>
    <p:sldId id="338" r:id="rId10"/>
    <p:sldId id="299" r:id="rId11"/>
    <p:sldId id="302" r:id="rId12"/>
    <p:sldId id="305" r:id="rId13"/>
    <p:sldId id="303" r:id="rId14"/>
    <p:sldId id="304" r:id="rId15"/>
    <p:sldId id="306" r:id="rId16"/>
    <p:sldId id="300" r:id="rId17"/>
    <p:sldId id="307" r:id="rId18"/>
    <p:sldId id="308" r:id="rId19"/>
    <p:sldId id="310" r:id="rId20"/>
    <p:sldId id="309" r:id="rId21"/>
    <p:sldId id="311" r:id="rId22"/>
    <p:sldId id="301" r:id="rId23"/>
    <p:sldId id="312" r:id="rId24"/>
    <p:sldId id="313" r:id="rId25"/>
    <p:sldId id="321" r:id="rId26"/>
    <p:sldId id="322" r:id="rId27"/>
    <p:sldId id="314" r:id="rId28"/>
    <p:sldId id="323" r:id="rId29"/>
    <p:sldId id="315" r:id="rId30"/>
    <p:sldId id="324" r:id="rId31"/>
    <p:sldId id="316" r:id="rId32"/>
    <p:sldId id="325" r:id="rId33"/>
    <p:sldId id="317" r:id="rId34"/>
    <p:sldId id="326" r:id="rId35"/>
    <p:sldId id="318" r:id="rId36"/>
    <p:sldId id="327" r:id="rId37"/>
    <p:sldId id="319" r:id="rId38"/>
    <p:sldId id="320" r:id="rId39"/>
    <p:sldId id="328" r:id="rId40"/>
    <p:sldId id="330" r:id="rId41"/>
    <p:sldId id="331" r:id="rId42"/>
    <p:sldId id="329" r:id="rId43"/>
    <p:sldId id="332" r:id="rId44"/>
    <p:sldId id="333" r:id="rId45"/>
    <p:sldId id="340" r:id="rId46"/>
    <p:sldId id="341" r:id="rId47"/>
    <p:sldId id="335" r:id="rId48"/>
    <p:sldId id="339" r:id="rId49"/>
    <p:sldId id="336" r:id="rId50"/>
    <p:sldId id="337" r:id="rId51"/>
  </p:sldIdLst>
  <p:sldSz cx="9144000" cy="5143500" type="screen16x9"/>
  <p:notesSz cx="6797675" cy="9926638"/>
  <p:embeddedFontLst>
    <p:embeddedFont>
      <p:font typeface="Inter" panose="020B0604020202020204" charset="0"/>
      <p:regular r:id="rId53"/>
      <p:bold r:id="rId54"/>
    </p:embeddedFont>
    <p:embeddedFont>
      <p:font typeface="Manrope Medium" panose="020B0604020202020204" charset="0"/>
      <p:regular r:id="rId55"/>
      <p:bold r:id="rId56"/>
    </p:embeddedFont>
    <p:embeddedFont>
      <p:font typeface="Manrope SemiBold" panose="020B0604020202020204" charset="0"/>
      <p:regular r:id="rId57"/>
      <p:bold r:id="rId58"/>
    </p:embeddedFont>
    <p:embeddedFont>
      <p:font typeface="Roboto Condensed Light" panose="02000000000000000000" pitchFamily="2" charset="0"/>
      <p:regular r:id="rId59"/>
      <p: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CD939B-8309-4AA2-8961-FB9F31273003}" v="984" dt="2024-02-26T18:26:40.892"/>
  </p1510:revLst>
</p1510:revInfo>
</file>

<file path=ppt/tableStyles.xml><?xml version="1.0" encoding="utf-8"?>
<a:tblStyleLst xmlns:a="http://schemas.openxmlformats.org/drawingml/2006/main" def="{167C1009-1CD7-4347-AD73-8F715A8F4372}">
  <a:tblStyle styleId="{167C1009-1CD7-4347-AD73-8F715A8F437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76" autoAdjust="0"/>
    <p:restoredTop sz="94947" autoAdjust="0"/>
  </p:normalViewPr>
  <p:slideViewPr>
    <p:cSldViewPr snapToGrid="0">
      <p:cViewPr varScale="1">
        <p:scale>
          <a:sx n="140" d="100"/>
          <a:sy n="140" d="100"/>
        </p:scale>
        <p:origin x="70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s Trines" userId="889a8453-da5a-4e93-85e9-bf778cbcccf2" providerId="ADAL" clId="{A0CD939B-8309-4AA2-8961-FB9F31273003}"/>
    <pc:docChg chg="undo custSel addSld delSld modSld sldOrd delMainMaster modNotesMaster">
      <pc:chgData name="Hans Trines" userId="889a8453-da5a-4e93-85e9-bf778cbcccf2" providerId="ADAL" clId="{A0CD939B-8309-4AA2-8961-FB9F31273003}" dt="2024-02-26T18:26:40.889" v="2864" actId="20577"/>
      <pc:docMkLst>
        <pc:docMk/>
      </pc:docMkLst>
      <pc:sldChg chg="addSp modSp mod modTransition modNotes">
        <pc:chgData name="Hans Trines" userId="889a8453-da5a-4e93-85e9-bf778cbcccf2" providerId="ADAL" clId="{A0CD939B-8309-4AA2-8961-FB9F31273003}" dt="2024-02-07T18:52:30.441" v="2009"/>
        <pc:sldMkLst>
          <pc:docMk/>
          <pc:sldMk cId="0" sldId="256"/>
        </pc:sldMkLst>
        <pc:picChg chg="add mod">
          <ac:chgData name="Hans Trines" userId="889a8453-da5a-4e93-85e9-bf778cbcccf2" providerId="ADAL" clId="{A0CD939B-8309-4AA2-8961-FB9F31273003}" dt="2024-02-06T12:40:08.010" v="1888" actId="1076"/>
          <ac:picMkLst>
            <pc:docMk/>
            <pc:sldMk cId="0" sldId="256"/>
            <ac:picMk id="6" creationId="{29DE321F-1C22-E733-6551-F985326F6258}"/>
          </ac:picMkLst>
        </pc:picChg>
      </pc:sldChg>
      <pc:sldChg chg="modSp modTransition modNotes">
        <pc:chgData name="Hans Trines" userId="889a8453-da5a-4e93-85e9-bf778cbcccf2" providerId="ADAL" clId="{A0CD939B-8309-4AA2-8961-FB9F31273003}" dt="2024-02-19T08:01:06.033" v="2280"/>
        <pc:sldMkLst>
          <pc:docMk/>
          <pc:sldMk cId="0" sldId="257"/>
        </pc:sldMkLst>
        <pc:graphicFrameChg chg="mod">
          <ac:chgData name="Hans Trines" userId="889a8453-da5a-4e93-85e9-bf778cbcccf2" providerId="ADAL" clId="{A0CD939B-8309-4AA2-8961-FB9F31273003}" dt="2024-02-19T08:01:06.033" v="2280"/>
          <ac:graphicFrameMkLst>
            <pc:docMk/>
            <pc:sldMk cId="0" sldId="257"/>
            <ac:graphicFrameMk id="4" creationId="{9157BF6B-E25D-B6AD-2F1A-0802AFBA6C9D}"/>
          </ac:graphicFrameMkLst>
        </pc:graphicFrameChg>
      </pc:sldChg>
      <pc:sldChg chg="del">
        <pc:chgData name="Hans Trines" userId="889a8453-da5a-4e93-85e9-bf778cbcccf2" providerId="ADAL" clId="{A0CD939B-8309-4AA2-8961-FB9F31273003}" dt="2024-02-06T12:42:02.364" v="1913" actId="47"/>
        <pc:sldMkLst>
          <pc:docMk/>
          <pc:sldMk cId="0" sldId="258"/>
        </pc:sldMkLst>
      </pc:sldChg>
      <pc:sldChg chg="del">
        <pc:chgData name="Hans Trines" userId="889a8453-da5a-4e93-85e9-bf778cbcccf2" providerId="ADAL" clId="{A0CD939B-8309-4AA2-8961-FB9F31273003}" dt="2024-02-06T12:42:03.278" v="1914" actId="47"/>
        <pc:sldMkLst>
          <pc:docMk/>
          <pc:sldMk cId="0" sldId="259"/>
        </pc:sldMkLst>
      </pc:sldChg>
      <pc:sldChg chg="del">
        <pc:chgData name="Hans Trines" userId="889a8453-da5a-4e93-85e9-bf778cbcccf2" providerId="ADAL" clId="{A0CD939B-8309-4AA2-8961-FB9F31273003}" dt="2024-02-06T12:42:04.099" v="1915" actId="47"/>
        <pc:sldMkLst>
          <pc:docMk/>
          <pc:sldMk cId="0" sldId="260"/>
        </pc:sldMkLst>
      </pc:sldChg>
      <pc:sldChg chg="del">
        <pc:chgData name="Hans Trines" userId="889a8453-da5a-4e93-85e9-bf778cbcccf2" providerId="ADAL" clId="{A0CD939B-8309-4AA2-8961-FB9F31273003}" dt="2024-02-06T12:42:04.967" v="1916" actId="47"/>
        <pc:sldMkLst>
          <pc:docMk/>
          <pc:sldMk cId="0" sldId="261"/>
        </pc:sldMkLst>
      </pc:sldChg>
      <pc:sldChg chg="del">
        <pc:chgData name="Hans Trines" userId="889a8453-da5a-4e93-85e9-bf778cbcccf2" providerId="ADAL" clId="{A0CD939B-8309-4AA2-8961-FB9F31273003}" dt="2024-02-06T12:42:06.132" v="1917" actId="47"/>
        <pc:sldMkLst>
          <pc:docMk/>
          <pc:sldMk cId="0" sldId="262"/>
        </pc:sldMkLst>
      </pc:sldChg>
      <pc:sldChg chg="del">
        <pc:chgData name="Hans Trines" userId="889a8453-da5a-4e93-85e9-bf778cbcccf2" providerId="ADAL" clId="{A0CD939B-8309-4AA2-8961-FB9F31273003}" dt="2024-02-06T12:42:07.117" v="1918" actId="47"/>
        <pc:sldMkLst>
          <pc:docMk/>
          <pc:sldMk cId="0" sldId="263"/>
        </pc:sldMkLst>
      </pc:sldChg>
      <pc:sldChg chg="del">
        <pc:chgData name="Hans Trines" userId="889a8453-da5a-4e93-85e9-bf778cbcccf2" providerId="ADAL" clId="{A0CD939B-8309-4AA2-8961-FB9F31273003}" dt="2024-02-06T12:42:08.023" v="1919" actId="47"/>
        <pc:sldMkLst>
          <pc:docMk/>
          <pc:sldMk cId="0" sldId="264"/>
        </pc:sldMkLst>
      </pc:sldChg>
      <pc:sldChg chg="del">
        <pc:chgData name="Hans Trines" userId="889a8453-da5a-4e93-85e9-bf778cbcccf2" providerId="ADAL" clId="{A0CD939B-8309-4AA2-8961-FB9F31273003}" dt="2024-02-06T12:42:08.840" v="1920" actId="47"/>
        <pc:sldMkLst>
          <pc:docMk/>
          <pc:sldMk cId="0" sldId="265"/>
        </pc:sldMkLst>
      </pc:sldChg>
      <pc:sldChg chg="del">
        <pc:chgData name="Hans Trines" userId="889a8453-da5a-4e93-85e9-bf778cbcccf2" providerId="ADAL" clId="{A0CD939B-8309-4AA2-8961-FB9F31273003}" dt="2024-02-06T12:42:09.628" v="1921" actId="47"/>
        <pc:sldMkLst>
          <pc:docMk/>
          <pc:sldMk cId="0" sldId="266"/>
        </pc:sldMkLst>
      </pc:sldChg>
      <pc:sldChg chg="del">
        <pc:chgData name="Hans Trines" userId="889a8453-da5a-4e93-85e9-bf778cbcccf2" providerId="ADAL" clId="{A0CD939B-8309-4AA2-8961-FB9F31273003}" dt="2024-02-06T12:42:10.466" v="1922" actId="47"/>
        <pc:sldMkLst>
          <pc:docMk/>
          <pc:sldMk cId="0" sldId="267"/>
        </pc:sldMkLst>
      </pc:sldChg>
      <pc:sldChg chg="del">
        <pc:chgData name="Hans Trines" userId="889a8453-da5a-4e93-85e9-bf778cbcccf2" providerId="ADAL" clId="{A0CD939B-8309-4AA2-8961-FB9F31273003}" dt="2024-02-06T12:42:11.345" v="1923" actId="47"/>
        <pc:sldMkLst>
          <pc:docMk/>
          <pc:sldMk cId="0" sldId="268"/>
        </pc:sldMkLst>
      </pc:sldChg>
      <pc:sldChg chg="del">
        <pc:chgData name="Hans Trines" userId="889a8453-da5a-4e93-85e9-bf778cbcccf2" providerId="ADAL" clId="{A0CD939B-8309-4AA2-8961-FB9F31273003}" dt="2024-02-06T12:42:12.101" v="1924" actId="47"/>
        <pc:sldMkLst>
          <pc:docMk/>
          <pc:sldMk cId="0" sldId="269"/>
        </pc:sldMkLst>
      </pc:sldChg>
      <pc:sldChg chg="del">
        <pc:chgData name="Hans Trines" userId="889a8453-da5a-4e93-85e9-bf778cbcccf2" providerId="ADAL" clId="{A0CD939B-8309-4AA2-8961-FB9F31273003}" dt="2024-02-06T12:42:12.955" v="1925" actId="47"/>
        <pc:sldMkLst>
          <pc:docMk/>
          <pc:sldMk cId="0" sldId="270"/>
        </pc:sldMkLst>
      </pc:sldChg>
      <pc:sldChg chg="del">
        <pc:chgData name="Hans Trines" userId="889a8453-da5a-4e93-85e9-bf778cbcccf2" providerId="ADAL" clId="{A0CD939B-8309-4AA2-8961-FB9F31273003}" dt="2024-02-06T12:42:13.707" v="1926" actId="47"/>
        <pc:sldMkLst>
          <pc:docMk/>
          <pc:sldMk cId="0" sldId="271"/>
        </pc:sldMkLst>
      </pc:sldChg>
      <pc:sldChg chg="del">
        <pc:chgData name="Hans Trines" userId="889a8453-da5a-4e93-85e9-bf778cbcccf2" providerId="ADAL" clId="{A0CD939B-8309-4AA2-8961-FB9F31273003}" dt="2024-02-06T12:42:14.398" v="1927" actId="47"/>
        <pc:sldMkLst>
          <pc:docMk/>
          <pc:sldMk cId="0" sldId="272"/>
        </pc:sldMkLst>
      </pc:sldChg>
      <pc:sldChg chg="del">
        <pc:chgData name="Hans Trines" userId="889a8453-da5a-4e93-85e9-bf778cbcccf2" providerId="ADAL" clId="{A0CD939B-8309-4AA2-8961-FB9F31273003}" dt="2024-02-06T12:42:15.026" v="1928" actId="47"/>
        <pc:sldMkLst>
          <pc:docMk/>
          <pc:sldMk cId="0" sldId="273"/>
        </pc:sldMkLst>
      </pc:sldChg>
      <pc:sldChg chg="del">
        <pc:chgData name="Hans Trines" userId="889a8453-da5a-4e93-85e9-bf778cbcccf2" providerId="ADAL" clId="{A0CD939B-8309-4AA2-8961-FB9F31273003}" dt="2024-02-06T12:42:16.344" v="1929" actId="47"/>
        <pc:sldMkLst>
          <pc:docMk/>
          <pc:sldMk cId="0" sldId="274"/>
        </pc:sldMkLst>
      </pc:sldChg>
      <pc:sldChg chg="del">
        <pc:chgData name="Hans Trines" userId="889a8453-da5a-4e93-85e9-bf778cbcccf2" providerId="ADAL" clId="{A0CD939B-8309-4AA2-8961-FB9F31273003}" dt="2024-02-06T12:42:17.160" v="1930" actId="47"/>
        <pc:sldMkLst>
          <pc:docMk/>
          <pc:sldMk cId="0" sldId="275"/>
        </pc:sldMkLst>
      </pc:sldChg>
      <pc:sldChg chg="del">
        <pc:chgData name="Hans Trines" userId="889a8453-da5a-4e93-85e9-bf778cbcccf2" providerId="ADAL" clId="{A0CD939B-8309-4AA2-8961-FB9F31273003}" dt="2024-02-06T12:42:17.877" v="1931" actId="47"/>
        <pc:sldMkLst>
          <pc:docMk/>
          <pc:sldMk cId="0" sldId="276"/>
        </pc:sldMkLst>
      </pc:sldChg>
      <pc:sldChg chg="del">
        <pc:chgData name="Hans Trines" userId="889a8453-da5a-4e93-85e9-bf778cbcccf2" providerId="ADAL" clId="{A0CD939B-8309-4AA2-8961-FB9F31273003}" dt="2024-02-06T12:42:19.106" v="1932" actId="47"/>
        <pc:sldMkLst>
          <pc:docMk/>
          <pc:sldMk cId="0" sldId="277"/>
        </pc:sldMkLst>
      </pc:sldChg>
      <pc:sldChg chg="del">
        <pc:chgData name="Hans Trines" userId="889a8453-da5a-4e93-85e9-bf778cbcccf2" providerId="ADAL" clId="{A0CD939B-8309-4AA2-8961-FB9F31273003}" dt="2024-02-06T12:42:19.858" v="1933" actId="47"/>
        <pc:sldMkLst>
          <pc:docMk/>
          <pc:sldMk cId="0" sldId="278"/>
        </pc:sldMkLst>
      </pc:sldChg>
      <pc:sldChg chg="del">
        <pc:chgData name="Hans Trines" userId="889a8453-da5a-4e93-85e9-bf778cbcccf2" providerId="ADAL" clId="{A0CD939B-8309-4AA2-8961-FB9F31273003}" dt="2024-02-06T12:42:21.236" v="1934" actId="47"/>
        <pc:sldMkLst>
          <pc:docMk/>
          <pc:sldMk cId="0" sldId="279"/>
        </pc:sldMkLst>
      </pc:sldChg>
      <pc:sldChg chg="del">
        <pc:chgData name="Hans Trines" userId="889a8453-da5a-4e93-85e9-bf778cbcccf2" providerId="ADAL" clId="{A0CD939B-8309-4AA2-8961-FB9F31273003}" dt="2024-02-06T12:42:22.076" v="1935" actId="47"/>
        <pc:sldMkLst>
          <pc:docMk/>
          <pc:sldMk cId="0" sldId="280"/>
        </pc:sldMkLst>
      </pc:sldChg>
      <pc:sldChg chg="del">
        <pc:chgData name="Hans Trines" userId="889a8453-da5a-4e93-85e9-bf778cbcccf2" providerId="ADAL" clId="{A0CD939B-8309-4AA2-8961-FB9F31273003}" dt="2024-02-06T12:42:23.004" v="1936" actId="47"/>
        <pc:sldMkLst>
          <pc:docMk/>
          <pc:sldMk cId="0" sldId="281"/>
        </pc:sldMkLst>
      </pc:sldChg>
      <pc:sldChg chg="del">
        <pc:chgData name="Hans Trines" userId="889a8453-da5a-4e93-85e9-bf778cbcccf2" providerId="ADAL" clId="{A0CD939B-8309-4AA2-8961-FB9F31273003}" dt="2024-02-06T12:42:23.795" v="1937" actId="47"/>
        <pc:sldMkLst>
          <pc:docMk/>
          <pc:sldMk cId="0" sldId="282"/>
        </pc:sldMkLst>
      </pc:sldChg>
      <pc:sldChg chg="del">
        <pc:chgData name="Hans Trines" userId="889a8453-da5a-4e93-85e9-bf778cbcccf2" providerId="ADAL" clId="{A0CD939B-8309-4AA2-8961-FB9F31273003}" dt="2024-02-06T12:42:24.563" v="1938" actId="47"/>
        <pc:sldMkLst>
          <pc:docMk/>
          <pc:sldMk cId="0" sldId="283"/>
        </pc:sldMkLst>
      </pc:sldChg>
      <pc:sldChg chg="del">
        <pc:chgData name="Hans Trines" userId="889a8453-da5a-4e93-85e9-bf778cbcccf2" providerId="ADAL" clId="{A0CD939B-8309-4AA2-8961-FB9F31273003}" dt="2024-02-06T12:42:25.416" v="1939" actId="47"/>
        <pc:sldMkLst>
          <pc:docMk/>
          <pc:sldMk cId="0" sldId="284"/>
        </pc:sldMkLst>
      </pc:sldChg>
      <pc:sldChg chg="del">
        <pc:chgData name="Hans Trines" userId="889a8453-da5a-4e93-85e9-bf778cbcccf2" providerId="ADAL" clId="{A0CD939B-8309-4AA2-8961-FB9F31273003}" dt="2024-02-06T12:42:26.175" v="1940" actId="47"/>
        <pc:sldMkLst>
          <pc:docMk/>
          <pc:sldMk cId="0" sldId="285"/>
        </pc:sldMkLst>
      </pc:sldChg>
      <pc:sldChg chg="del">
        <pc:chgData name="Hans Trines" userId="889a8453-da5a-4e93-85e9-bf778cbcccf2" providerId="ADAL" clId="{A0CD939B-8309-4AA2-8961-FB9F31273003}" dt="2024-02-06T12:42:26.952" v="1941" actId="47"/>
        <pc:sldMkLst>
          <pc:docMk/>
          <pc:sldMk cId="0" sldId="286"/>
        </pc:sldMkLst>
      </pc:sldChg>
      <pc:sldChg chg="del">
        <pc:chgData name="Hans Trines" userId="889a8453-da5a-4e93-85e9-bf778cbcccf2" providerId="ADAL" clId="{A0CD939B-8309-4AA2-8961-FB9F31273003}" dt="2024-02-06T12:42:27.695" v="1942" actId="47"/>
        <pc:sldMkLst>
          <pc:docMk/>
          <pc:sldMk cId="0" sldId="287"/>
        </pc:sldMkLst>
      </pc:sldChg>
      <pc:sldChg chg="del">
        <pc:chgData name="Hans Trines" userId="889a8453-da5a-4e93-85e9-bf778cbcccf2" providerId="ADAL" clId="{A0CD939B-8309-4AA2-8961-FB9F31273003}" dt="2024-02-06T12:42:28.564" v="1943" actId="47"/>
        <pc:sldMkLst>
          <pc:docMk/>
          <pc:sldMk cId="0" sldId="288"/>
        </pc:sldMkLst>
      </pc:sldChg>
      <pc:sldChg chg="del">
        <pc:chgData name="Hans Trines" userId="889a8453-da5a-4e93-85e9-bf778cbcccf2" providerId="ADAL" clId="{A0CD939B-8309-4AA2-8961-FB9F31273003}" dt="2024-02-06T12:42:29.371" v="1944" actId="47"/>
        <pc:sldMkLst>
          <pc:docMk/>
          <pc:sldMk cId="0" sldId="289"/>
        </pc:sldMkLst>
      </pc:sldChg>
      <pc:sldChg chg="del">
        <pc:chgData name="Hans Trines" userId="889a8453-da5a-4e93-85e9-bf778cbcccf2" providerId="ADAL" clId="{A0CD939B-8309-4AA2-8961-FB9F31273003}" dt="2024-02-06T12:42:31.354" v="1945" actId="47"/>
        <pc:sldMkLst>
          <pc:docMk/>
          <pc:sldMk cId="0" sldId="290"/>
        </pc:sldMkLst>
      </pc:sldChg>
      <pc:sldChg chg="modNotes">
        <pc:chgData name="Hans Trines" userId="889a8453-da5a-4e93-85e9-bf778cbcccf2" providerId="ADAL" clId="{A0CD939B-8309-4AA2-8961-FB9F31273003}" dt="2024-02-07T18:52:30.441" v="2009"/>
        <pc:sldMkLst>
          <pc:docMk/>
          <pc:sldMk cId="3411615895" sldId="291"/>
        </pc:sldMkLst>
      </pc:sldChg>
      <pc:sldChg chg="modNotes">
        <pc:chgData name="Hans Trines" userId="889a8453-da5a-4e93-85e9-bf778cbcccf2" providerId="ADAL" clId="{A0CD939B-8309-4AA2-8961-FB9F31273003}" dt="2024-02-07T18:52:30.441" v="2009"/>
        <pc:sldMkLst>
          <pc:docMk/>
          <pc:sldMk cId="3468601469" sldId="292"/>
        </pc:sldMkLst>
      </pc:sldChg>
      <pc:sldChg chg="modTransition modNotes">
        <pc:chgData name="Hans Trines" userId="889a8453-da5a-4e93-85e9-bf778cbcccf2" providerId="ADAL" clId="{A0CD939B-8309-4AA2-8961-FB9F31273003}" dt="2024-02-07T18:52:30.441" v="2009"/>
        <pc:sldMkLst>
          <pc:docMk/>
          <pc:sldMk cId="1085229021" sldId="293"/>
        </pc:sldMkLst>
      </pc:sldChg>
      <pc:sldChg chg="modTransition modNotes">
        <pc:chgData name="Hans Trines" userId="889a8453-da5a-4e93-85e9-bf778cbcccf2" providerId="ADAL" clId="{A0CD939B-8309-4AA2-8961-FB9F31273003}" dt="2024-02-07T18:52:30.441" v="2009"/>
        <pc:sldMkLst>
          <pc:docMk/>
          <pc:sldMk cId="3718456982" sldId="294"/>
        </pc:sldMkLst>
      </pc:sldChg>
      <pc:sldChg chg="modTransition modNotes">
        <pc:chgData name="Hans Trines" userId="889a8453-da5a-4e93-85e9-bf778cbcccf2" providerId="ADAL" clId="{A0CD939B-8309-4AA2-8961-FB9F31273003}" dt="2024-02-07T18:52:30.441" v="2009"/>
        <pc:sldMkLst>
          <pc:docMk/>
          <pc:sldMk cId="614943386" sldId="295"/>
        </pc:sldMkLst>
      </pc:sldChg>
      <pc:sldChg chg="modTransition modNotes">
        <pc:chgData name="Hans Trines" userId="889a8453-da5a-4e93-85e9-bf778cbcccf2" providerId="ADAL" clId="{A0CD939B-8309-4AA2-8961-FB9F31273003}" dt="2024-02-07T18:52:30.441" v="2009"/>
        <pc:sldMkLst>
          <pc:docMk/>
          <pc:sldMk cId="942952688" sldId="296"/>
        </pc:sldMkLst>
      </pc:sldChg>
      <pc:sldChg chg="modSp del mod modTransition modNotes modNotesTx">
        <pc:chgData name="Hans Trines" userId="889a8453-da5a-4e93-85e9-bf778cbcccf2" providerId="ADAL" clId="{A0CD939B-8309-4AA2-8961-FB9F31273003}" dt="2024-02-19T08:03:09.237" v="2428" actId="47"/>
        <pc:sldMkLst>
          <pc:docMk/>
          <pc:sldMk cId="1442139323" sldId="297"/>
        </pc:sldMkLst>
        <pc:spChg chg="mod">
          <ac:chgData name="Hans Trines" userId="889a8453-da5a-4e93-85e9-bf778cbcccf2" providerId="ADAL" clId="{A0CD939B-8309-4AA2-8961-FB9F31273003}" dt="2024-02-07T12:12:46.092" v="1979" actId="14100"/>
          <ac:spMkLst>
            <pc:docMk/>
            <pc:sldMk cId="1442139323" sldId="297"/>
            <ac:spMk id="1071" creationId="{00000000-0000-0000-0000-000000000000}"/>
          </ac:spMkLst>
        </pc:spChg>
        <pc:spChg chg="mod">
          <ac:chgData name="Hans Trines" userId="889a8453-da5a-4e93-85e9-bf778cbcccf2" providerId="ADAL" clId="{A0CD939B-8309-4AA2-8961-FB9F31273003}" dt="2024-02-07T12:13:54.921" v="2007" actId="20577"/>
          <ac:spMkLst>
            <pc:docMk/>
            <pc:sldMk cId="1442139323" sldId="297"/>
            <ac:spMk id="1072" creationId="{00000000-0000-0000-0000-000000000000}"/>
          </ac:spMkLst>
        </pc:spChg>
        <pc:cxnChg chg="mod">
          <ac:chgData name="Hans Trines" userId="889a8453-da5a-4e93-85e9-bf778cbcccf2" providerId="ADAL" clId="{A0CD939B-8309-4AA2-8961-FB9F31273003}" dt="2024-02-07T12:12:46.092" v="1979" actId="14100"/>
          <ac:cxnSpMkLst>
            <pc:docMk/>
            <pc:sldMk cId="1442139323" sldId="297"/>
            <ac:cxnSpMk id="1074" creationId="{00000000-0000-0000-0000-000000000000}"/>
          </ac:cxnSpMkLst>
        </pc:cxnChg>
      </pc:sldChg>
      <pc:sldChg chg="modTransition modNotes">
        <pc:chgData name="Hans Trines" userId="889a8453-da5a-4e93-85e9-bf778cbcccf2" providerId="ADAL" clId="{A0CD939B-8309-4AA2-8961-FB9F31273003}" dt="2024-02-07T18:52:30.441" v="2009"/>
        <pc:sldMkLst>
          <pc:docMk/>
          <pc:sldMk cId="114857848" sldId="299"/>
        </pc:sldMkLst>
      </pc:sldChg>
      <pc:sldChg chg="modTransition modNotes">
        <pc:chgData name="Hans Trines" userId="889a8453-da5a-4e93-85e9-bf778cbcccf2" providerId="ADAL" clId="{A0CD939B-8309-4AA2-8961-FB9F31273003}" dt="2024-02-07T18:52:30.441" v="2009"/>
        <pc:sldMkLst>
          <pc:docMk/>
          <pc:sldMk cId="1754212950" sldId="300"/>
        </pc:sldMkLst>
      </pc:sldChg>
      <pc:sldChg chg="modTransition modNotes">
        <pc:chgData name="Hans Trines" userId="889a8453-da5a-4e93-85e9-bf778cbcccf2" providerId="ADAL" clId="{A0CD939B-8309-4AA2-8961-FB9F31273003}" dt="2024-02-07T18:52:30.441" v="2009"/>
        <pc:sldMkLst>
          <pc:docMk/>
          <pc:sldMk cId="1930041851" sldId="301"/>
        </pc:sldMkLst>
      </pc:sldChg>
      <pc:sldChg chg="modTransition modNotes">
        <pc:chgData name="Hans Trines" userId="889a8453-da5a-4e93-85e9-bf778cbcccf2" providerId="ADAL" clId="{A0CD939B-8309-4AA2-8961-FB9F31273003}" dt="2024-02-07T18:52:30.441" v="2009"/>
        <pc:sldMkLst>
          <pc:docMk/>
          <pc:sldMk cId="1932283943" sldId="302"/>
        </pc:sldMkLst>
      </pc:sldChg>
      <pc:sldChg chg="delSp modSp mod modTransition modNotes modNotesTx">
        <pc:chgData name="Hans Trines" userId="889a8453-da5a-4e93-85e9-bf778cbcccf2" providerId="ADAL" clId="{A0CD939B-8309-4AA2-8961-FB9F31273003}" dt="2024-02-19T08:05:39.911" v="2609" actId="5793"/>
        <pc:sldMkLst>
          <pc:docMk/>
          <pc:sldMk cId="4059161822" sldId="303"/>
        </pc:sldMkLst>
        <pc:spChg chg="mod">
          <ac:chgData name="Hans Trines" userId="889a8453-da5a-4e93-85e9-bf778cbcccf2" providerId="ADAL" clId="{A0CD939B-8309-4AA2-8961-FB9F31273003}" dt="2024-02-19T08:04:49.775" v="2551" actId="1076"/>
          <ac:spMkLst>
            <pc:docMk/>
            <pc:sldMk cId="4059161822" sldId="303"/>
            <ac:spMk id="724" creationId="{00000000-0000-0000-0000-000000000000}"/>
          </ac:spMkLst>
        </pc:spChg>
        <pc:spChg chg="mod">
          <ac:chgData name="Hans Trines" userId="889a8453-da5a-4e93-85e9-bf778cbcccf2" providerId="ADAL" clId="{A0CD939B-8309-4AA2-8961-FB9F31273003}" dt="2024-02-19T08:04:45.748" v="2550" actId="1076"/>
          <ac:spMkLst>
            <pc:docMk/>
            <pc:sldMk cId="4059161822" sldId="303"/>
            <ac:spMk id="726" creationId="{00000000-0000-0000-0000-000000000000}"/>
          </ac:spMkLst>
        </pc:spChg>
        <pc:spChg chg="mod">
          <ac:chgData name="Hans Trines" userId="889a8453-da5a-4e93-85e9-bf778cbcccf2" providerId="ADAL" clId="{A0CD939B-8309-4AA2-8961-FB9F31273003}" dt="2024-02-19T08:05:04.567" v="2554" actId="1076"/>
          <ac:spMkLst>
            <pc:docMk/>
            <pc:sldMk cId="4059161822" sldId="303"/>
            <ac:spMk id="728" creationId="{00000000-0000-0000-0000-000000000000}"/>
          </ac:spMkLst>
        </pc:spChg>
        <pc:spChg chg="mod">
          <ac:chgData name="Hans Trines" userId="889a8453-da5a-4e93-85e9-bf778cbcccf2" providerId="ADAL" clId="{A0CD939B-8309-4AA2-8961-FB9F31273003}" dt="2024-02-19T08:04:37.618" v="2548" actId="1076"/>
          <ac:spMkLst>
            <pc:docMk/>
            <pc:sldMk cId="4059161822" sldId="303"/>
            <ac:spMk id="730" creationId="{00000000-0000-0000-0000-000000000000}"/>
          </ac:spMkLst>
        </pc:spChg>
        <pc:spChg chg="mod">
          <ac:chgData name="Hans Trines" userId="889a8453-da5a-4e93-85e9-bf778cbcccf2" providerId="ADAL" clId="{A0CD939B-8309-4AA2-8961-FB9F31273003}" dt="2024-02-19T08:04:55.774" v="2552" actId="1076"/>
          <ac:spMkLst>
            <pc:docMk/>
            <pc:sldMk cId="4059161822" sldId="303"/>
            <ac:spMk id="732" creationId="{00000000-0000-0000-0000-000000000000}"/>
          </ac:spMkLst>
        </pc:spChg>
        <pc:spChg chg="mod">
          <ac:chgData name="Hans Trines" userId="889a8453-da5a-4e93-85e9-bf778cbcccf2" providerId="ADAL" clId="{A0CD939B-8309-4AA2-8961-FB9F31273003}" dt="2024-02-19T08:04:42.099" v="2549" actId="1076"/>
          <ac:spMkLst>
            <pc:docMk/>
            <pc:sldMk cId="4059161822" sldId="303"/>
            <ac:spMk id="734" creationId="{00000000-0000-0000-0000-000000000000}"/>
          </ac:spMkLst>
        </pc:spChg>
        <pc:spChg chg="del">
          <ac:chgData name="Hans Trines" userId="889a8453-da5a-4e93-85e9-bf778cbcccf2" providerId="ADAL" clId="{A0CD939B-8309-4AA2-8961-FB9F31273003}" dt="2024-02-19T08:03:57.554" v="2430" actId="478"/>
          <ac:spMkLst>
            <pc:docMk/>
            <pc:sldMk cId="4059161822" sldId="303"/>
            <ac:spMk id="744" creationId="{00000000-0000-0000-0000-000000000000}"/>
          </ac:spMkLst>
        </pc:spChg>
        <pc:spChg chg="del">
          <ac:chgData name="Hans Trines" userId="889a8453-da5a-4e93-85e9-bf778cbcccf2" providerId="ADAL" clId="{A0CD939B-8309-4AA2-8961-FB9F31273003}" dt="2024-02-19T08:04:01.626" v="2433" actId="478"/>
          <ac:spMkLst>
            <pc:docMk/>
            <pc:sldMk cId="4059161822" sldId="303"/>
            <ac:spMk id="745" creationId="{00000000-0000-0000-0000-000000000000}"/>
          </ac:spMkLst>
        </pc:spChg>
        <pc:spChg chg="del">
          <ac:chgData name="Hans Trines" userId="889a8453-da5a-4e93-85e9-bf778cbcccf2" providerId="ADAL" clId="{A0CD939B-8309-4AA2-8961-FB9F31273003}" dt="2024-02-19T08:03:59.585" v="2431" actId="478"/>
          <ac:spMkLst>
            <pc:docMk/>
            <pc:sldMk cId="4059161822" sldId="303"/>
            <ac:spMk id="746" creationId="{00000000-0000-0000-0000-000000000000}"/>
          </ac:spMkLst>
        </pc:spChg>
        <pc:cxnChg chg="del">
          <ac:chgData name="Hans Trines" userId="889a8453-da5a-4e93-85e9-bf778cbcccf2" providerId="ADAL" clId="{A0CD939B-8309-4AA2-8961-FB9F31273003}" dt="2024-02-19T08:04:00.481" v="2432" actId="478"/>
          <ac:cxnSpMkLst>
            <pc:docMk/>
            <pc:sldMk cId="4059161822" sldId="303"/>
            <ac:cxnSpMk id="743" creationId="{00000000-0000-0000-0000-000000000000}"/>
          </ac:cxnSpMkLst>
        </pc:cxnChg>
      </pc:sldChg>
      <pc:sldChg chg="modTransition modNotes modNotesTx">
        <pc:chgData name="Hans Trines" userId="889a8453-da5a-4e93-85e9-bf778cbcccf2" providerId="ADAL" clId="{A0CD939B-8309-4AA2-8961-FB9F31273003}" dt="2024-02-19T08:06:14.647" v="2670" actId="20577"/>
        <pc:sldMkLst>
          <pc:docMk/>
          <pc:sldMk cId="3781344729" sldId="304"/>
        </pc:sldMkLst>
      </pc:sldChg>
      <pc:sldChg chg="mod modTransition modShow modNotes">
        <pc:chgData name="Hans Trines" userId="889a8453-da5a-4e93-85e9-bf778cbcccf2" providerId="ADAL" clId="{A0CD939B-8309-4AA2-8961-FB9F31273003}" dt="2024-02-15T10:38:23.568" v="2018" actId="729"/>
        <pc:sldMkLst>
          <pc:docMk/>
          <pc:sldMk cId="343369176" sldId="305"/>
        </pc:sldMkLst>
      </pc:sldChg>
      <pc:sldChg chg="modTransition modNotes">
        <pc:chgData name="Hans Trines" userId="889a8453-da5a-4e93-85e9-bf778cbcccf2" providerId="ADAL" clId="{A0CD939B-8309-4AA2-8961-FB9F31273003}" dt="2024-02-07T18:52:30.441" v="2009"/>
        <pc:sldMkLst>
          <pc:docMk/>
          <pc:sldMk cId="3506985050" sldId="306"/>
        </pc:sldMkLst>
      </pc:sldChg>
      <pc:sldChg chg="modTransition modNotes">
        <pc:chgData name="Hans Trines" userId="889a8453-da5a-4e93-85e9-bf778cbcccf2" providerId="ADAL" clId="{A0CD939B-8309-4AA2-8961-FB9F31273003}" dt="2024-02-07T18:52:30.441" v="2009"/>
        <pc:sldMkLst>
          <pc:docMk/>
          <pc:sldMk cId="4084010574" sldId="307"/>
        </pc:sldMkLst>
      </pc:sldChg>
      <pc:sldChg chg="modTransition modNotes">
        <pc:chgData name="Hans Trines" userId="889a8453-da5a-4e93-85e9-bf778cbcccf2" providerId="ADAL" clId="{A0CD939B-8309-4AA2-8961-FB9F31273003}" dt="2024-02-07T18:52:30.441" v="2009"/>
        <pc:sldMkLst>
          <pc:docMk/>
          <pc:sldMk cId="2990510004" sldId="308"/>
        </pc:sldMkLst>
      </pc:sldChg>
      <pc:sldChg chg="modTransition modNotes">
        <pc:chgData name="Hans Trines" userId="889a8453-da5a-4e93-85e9-bf778cbcccf2" providerId="ADAL" clId="{A0CD939B-8309-4AA2-8961-FB9F31273003}" dt="2024-02-07T18:52:30.441" v="2009"/>
        <pc:sldMkLst>
          <pc:docMk/>
          <pc:sldMk cId="4180741742" sldId="309"/>
        </pc:sldMkLst>
      </pc:sldChg>
      <pc:sldChg chg="modTransition modNotes">
        <pc:chgData name="Hans Trines" userId="889a8453-da5a-4e93-85e9-bf778cbcccf2" providerId="ADAL" clId="{A0CD939B-8309-4AA2-8961-FB9F31273003}" dt="2024-02-07T18:52:30.441" v="2009"/>
        <pc:sldMkLst>
          <pc:docMk/>
          <pc:sldMk cId="773693816" sldId="310"/>
        </pc:sldMkLst>
      </pc:sldChg>
      <pc:sldChg chg="modSp modTransition modNotes">
        <pc:chgData name="Hans Trines" userId="889a8453-da5a-4e93-85e9-bf778cbcccf2" providerId="ADAL" clId="{A0CD939B-8309-4AA2-8961-FB9F31273003}" dt="2024-02-07T18:52:30.441" v="2009"/>
        <pc:sldMkLst>
          <pc:docMk/>
          <pc:sldMk cId="1991266498" sldId="311"/>
        </pc:sldMkLst>
        <pc:graphicFrameChg chg="mod">
          <ac:chgData name="Hans Trines" userId="889a8453-da5a-4e93-85e9-bf778cbcccf2" providerId="ADAL" clId="{A0CD939B-8309-4AA2-8961-FB9F31273003}" dt="2024-02-06T10:49:30.671" v="131"/>
          <ac:graphicFrameMkLst>
            <pc:docMk/>
            <pc:sldMk cId="1991266498" sldId="311"/>
            <ac:graphicFrameMk id="3" creationId="{8C3FA130-2053-E07D-DEFA-9BACBBC52DF9}"/>
          </ac:graphicFrameMkLst>
        </pc:graphicFrameChg>
      </pc:sldChg>
      <pc:sldChg chg="addSp delSp modSp new mod ord modTransition">
        <pc:chgData name="Hans Trines" userId="889a8453-da5a-4e93-85e9-bf778cbcccf2" providerId="ADAL" clId="{A0CD939B-8309-4AA2-8961-FB9F31273003}" dt="2024-02-06T12:41:28.710" v="1907"/>
        <pc:sldMkLst>
          <pc:docMk/>
          <pc:sldMk cId="1196357633" sldId="312"/>
        </pc:sldMkLst>
        <pc:spChg chg="mod">
          <ac:chgData name="Hans Trines" userId="889a8453-da5a-4e93-85e9-bf778cbcccf2" providerId="ADAL" clId="{A0CD939B-8309-4AA2-8961-FB9F31273003}" dt="2024-02-06T10:51:26.034" v="180" actId="20577"/>
          <ac:spMkLst>
            <pc:docMk/>
            <pc:sldMk cId="1196357633" sldId="312"/>
            <ac:spMk id="2" creationId="{D7D9ADE4-D8AC-9925-15DA-BBAC6C2951AC}"/>
          </ac:spMkLst>
        </pc:spChg>
        <pc:graphicFrameChg chg="add mod ord">
          <ac:chgData name="Hans Trines" userId="889a8453-da5a-4e93-85e9-bf778cbcccf2" providerId="ADAL" clId="{A0CD939B-8309-4AA2-8961-FB9F31273003}" dt="2024-02-06T10:56:08.302" v="229" actId="208"/>
          <ac:graphicFrameMkLst>
            <pc:docMk/>
            <pc:sldMk cId="1196357633" sldId="312"/>
            <ac:graphicFrameMk id="4" creationId="{95126825-3BF5-366E-6005-5EC2965A1ECB}"/>
          </ac:graphicFrameMkLst>
        </pc:graphicFrameChg>
        <pc:picChg chg="add del">
          <ac:chgData name="Hans Trines" userId="889a8453-da5a-4e93-85e9-bf778cbcccf2" providerId="ADAL" clId="{A0CD939B-8309-4AA2-8961-FB9F31273003}" dt="2024-02-06T10:50:11.311" v="138" actId="478"/>
          <ac:picMkLst>
            <pc:docMk/>
            <pc:sldMk cId="1196357633" sldId="312"/>
            <ac:picMk id="3" creationId="{EAA76D09-8BCD-4783-1315-5BA70840D651}"/>
          </ac:picMkLst>
        </pc:picChg>
      </pc:sldChg>
      <pc:sldChg chg="new del">
        <pc:chgData name="Hans Trines" userId="889a8453-da5a-4e93-85e9-bf778cbcccf2" providerId="ADAL" clId="{A0CD939B-8309-4AA2-8961-FB9F31273003}" dt="2024-02-06T10:50:04.104" v="133" actId="47"/>
        <pc:sldMkLst>
          <pc:docMk/>
          <pc:sldMk cId="2037607442" sldId="312"/>
        </pc:sldMkLst>
      </pc:sldChg>
      <pc:sldChg chg="addSp delSp modSp new mod modTransition">
        <pc:chgData name="Hans Trines" userId="889a8453-da5a-4e93-85e9-bf778cbcccf2" providerId="ADAL" clId="{A0CD939B-8309-4AA2-8961-FB9F31273003}" dt="2024-02-06T12:41:30.009" v="1908"/>
        <pc:sldMkLst>
          <pc:docMk/>
          <pc:sldMk cId="239933855" sldId="313"/>
        </pc:sldMkLst>
        <pc:spChg chg="mod">
          <ac:chgData name="Hans Trines" userId="889a8453-da5a-4e93-85e9-bf778cbcccf2" providerId="ADAL" clId="{A0CD939B-8309-4AA2-8961-FB9F31273003}" dt="2024-02-06T10:54:25.301" v="218" actId="20577"/>
          <ac:spMkLst>
            <pc:docMk/>
            <pc:sldMk cId="239933855" sldId="313"/>
            <ac:spMk id="2" creationId="{E351D742-CCA7-B282-FBBF-547AEEF2A252}"/>
          </ac:spMkLst>
        </pc:spChg>
        <pc:graphicFrameChg chg="add mod">
          <ac:chgData name="Hans Trines" userId="889a8453-da5a-4e93-85e9-bf778cbcccf2" providerId="ADAL" clId="{A0CD939B-8309-4AA2-8961-FB9F31273003}" dt="2024-02-06T10:55:08.536" v="226" actId="208"/>
          <ac:graphicFrameMkLst>
            <pc:docMk/>
            <pc:sldMk cId="239933855" sldId="313"/>
            <ac:graphicFrameMk id="3" creationId="{81E4A62F-8932-0DFD-4674-51E2B1AF81ED}"/>
          </ac:graphicFrameMkLst>
        </pc:graphicFrameChg>
        <pc:picChg chg="add del mod">
          <ac:chgData name="Hans Trines" userId="889a8453-da5a-4e93-85e9-bf778cbcccf2" providerId="ADAL" clId="{A0CD939B-8309-4AA2-8961-FB9F31273003}" dt="2024-02-06T11:10:44.197" v="526" actId="478"/>
          <ac:picMkLst>
            <pc:docMk/>
            <pc:sldMk cId="239933855" sldId="313"/>
            <ac:picMk id="4" creationId="{BBD6B32E-A64B-5AA8-C0D6-4D5A141C951F}"/>
          </ac:picMkLst>
        </pc:picChg>
      </pc:sldChg>
      <pc:sldChg chg="addSp modSp new mod modTransition">
        <pc:chgData name="Hans Trines" userId="889a8453-da5a-4e93-85e9-bf778cbcccf2" providerId="ADAL" clId="{A0CD939B-8309-4AA2-8961-FB9F31273003}" dt="2024-02-06T12:41:42.180" v="1911"/>
        <pc:sldMkLst>
          <pc:docMk/>
          <pc:sldMk cId="557700712" sldId="314"/>
        </pc:sldMkLst>
        <pc:spChg chg="mod">
          <ac:chgData name="Hans Trines" userId="889a8453-da5a-4e93-85e9-bf778cbcccf2" providerId="ADAL" clId="{A0CD939B-8309-4AA2-8961-FB9F31273003}" dt="2024-02-06T10:57:51.292" v="292" actId="1076"/>
          <ac:spMkLst>
            <pc:docMk/>
            <pc:sldMk cId="557700712" sldId="314"/>
            <ac:spMk id="2" creationId="{9F37872A-A730-1F3B-0CB4-D6839FC997FB}"/>
          </ac:spMkLst>
        </pc:spChg>
        <pc:graphicFrameChg chg="add mod">
          <ac:chgData name="Hans Trines" userId="889a8453-da5a-4e93-85e9-bf778cbcccf2" providerId="ADAL" clId="{A0CD939B-8309-4AA2-8961-FB9F31273003}" dt="2024-02-06T10:57:07.284" v="238" actId="208"/>
          <ac:graphicFrameMkLst>
            <pc:docMk/>
            <pc:sldMk cId="557700712" sldId="314"/>
            <ac:graphicFrameMk id="3" creationId="{13FA3730-CF25-AE7B-70F9-D9E7E66F9728}"/>
          </ac:graphicFrameMkLst>
        </pc:graphicFrameChg>
        <pc:cxnChg chg="add">
          <ac:chgData name="Hans Trines" userId="889a8453-da5a-4e93-85e9-bf778cbcccf2" providerId="ADAL" clId="{A0CD939B-8309-4AA2-8961-FB9F31273003}" dt="2024-02-06T10:58:42.186" v="296" actId="11529"/>
          <ac:cxnSpMkLst>
            <pc:docMk/>
            <pc:sldMk cId="557700712" sldId="314"/>
            <ac:cxnSpMk id="5" creationId="{C534E87B-E5BD-923F-1579-B7775D1CC0F0}"/>
          </ac:cxnSpMkLst>
        </pc:cxnChg>
      </pc:sldChg>
      <pc:sldChg chg="delSp add del mod">
        <pc:chgData name="Hans Trines" userId="889a8453-da5a-4e93-85e9-bf778cbcccf2" providerId="ADAL" clId="{A0CD939B-8309-4AA2-8961-FB9F31273003}" dt="2024-02-06T10:58:25.486" v="295" actId="47"/>
        <pc:sldMkLst>
          <pc:docMk/>
          <pc:sldMk cId="576012329" sldId="315"/>
        </pc:sldMkLst>
        <pc:graphicFrameChg chg="del">
          <ac:chgData name="Hans Trines" userId="889a8453-da5a-4e93-85e9-bf778cbcccf2" providerId="ADAL" clId="{A0CD939B-8309-4AA2-8961-FB9F31273003}" dt="2024-02-06T10:58:22.998" v="294" actId="478"/>
          <ac:graphicFrameMkLst>
            <pc:docMk/>
            <pc:sldMk cId="576012329" sldId="315"/>
            <ac:graphicFrameMk id="3" creationId="{13FA3730-CF25-AE7B-70F9-D9E7E66F9728}"/>
          </ac:graphicFrameMkLst>
        </pc:graphicFrameChg>
      </pc:sldChg>
      <pc:sldChg chg="addSp delSp modSp add mod modTransition">
        <pc:chgData name="Hans Trines" userId="889a8453-da5a-4e93-85e9-bf778cbcccf2" providerId="ADAL" clId="{A0CD939B-8309-4AA2-8961-FB9F31273003}" dt="2024-02-06T12:41:42.180" v="1911"/>
        <pc:sldMkLst>
          <pc:docMk/>
          <pc:sldMk cId="847473686" sldId="315"/>
        </pc:sldMkLst>
        <pc:spChg chg="mod">
          <ac:chgData name="Hans Trines" userId="889a8453-da5a-4e93-85e9-bf778cbcccf2" providerId="ADAL" clId="{A0CD939B-8309-4AA2-8961-FB9F31273003}" dt="2024-02-06T11:00:34.534" v="339" actId="20577"/>
          <ac:spMkLst>
            <pc:docMk/>
            <pc:sldMk cId="847473686" sldId="315"/>
            <ac:spMk id="2" creationId="{9F37872A-A730-1F3B-0CB4-D6839FC997FB}"/>
          </ac:spMkLst>
        </pc:spChg>
        <pc:graphicFrameChg chg="del">
          <ac:chgData name="Hans Trines" userId="889a8453-da5a-4e93-85e9-bf778cbcccf2" providerId="ADAL" clId="{A0CD939B-8309-4AA2-8961-FB9F31273003}" dt="2024-02-06T10:58:52.640" v="298" actId="478"/>
          <ac:graphicFrameMkLst>
            <pc:docMk/>
            <pc:sldMk cId="847473686" sldId="315"/>
            <ac:graphicFrameMk id="3" creationId="{13FA3730-CF25-AE7B-70F9-D9E7E66F9728}"/>
          </ac:graphicFrameMkLst>
        </pc:graphicFrameChg>
        <pc:graphicFrameChg chg="add mod">
          <ac:chgData name="Hans Trines" userId="889a8453-da5a-4e93-85e9-bf778cbcccf2" providerId="ADAL" clId="{A0CD939B-8309-4AA2-8961-FB9F31273003}" dt="2024-02-06T11:00:16.911" v="311" actId="208"/>
          <ac:graphicFrameMkLst>
            <pc:docMk/>
            <pc:sldMk cId="847473686" sldId="315"/>
            <ac:graphicFrameMk id="4" creationId="{2F7C9286-85C6-E5BC-F2B8-7E9221E2F4A1}"/>
          </ac:graphicFrameMkLst>
        </pc:graphicFrameChg>
        <pc:cxnChg chg="del">
          <ac:chgData name="Hans Trines" userId="889a8453-da5a-4e93-85e9-bf778cbcccf2" providerId="ADAL" clId="{A0CD939B-8309-4AA2-8961-FB9F31273003}" dt="2024-02-06T10:59:54.732" v="307" actId="478"/>
          <ac:cxnSpMkLst>
            <pc:docMk/>
            <pc:sldMk cId="847473686" sldId="315"/>
            <ac:cxnSpMk id="5" creationId="{C534E87B-E5BD-923F-1579-B7775D1CC0F0}"/>
          </ac:cxnSpMkLst>
        </pc:cxnChg>
        <pc:cxnChg chg="add">
          <ac:chgData name="Hans Trines" userId="889a8453-da5a-4e93-85e9-bf778cbcccf2" providerId="ADAL" clId="{A0CD939B-8309-4AA2-8961-FB9F31273003}" dt="2024-02-06T11:01:11.238" v="340" actId="11529"/>
          <ac:cxnSpMkLst>
            <pc:docMk/>
            <pc:sldMk cId="847473686" sldId="315"/>
            <ac:cxnSpMk id="7" creationId="{10F9D054-733E-A951-F3D9-E8800378D97F}"/>
          </ac:cxnSpMkLst>
        </pc:cxnChg>
      </pc:sldChg>
      <pc:sldChg chg="new del">
        <pc:chgData name="Hans Trines" userId="889a8453-da5a-4e93-85e9-bf778cbcccf2" providerId="ADAL" clId="{A0CD939B-8309-4AA2-8961-FB9F31273003}" dt="2024-02-06T11:01:23.470" v="342" actId="47"/>
        <pc:sldMkLst>
          <pc:docMk/>
          <pc:sldMk cId="4921194" sldId="316"/>
        </pc:sldMkLst>
      </pc:sldChg>
      <pc:sldChg chg="addSp delSp modSp add mod modTransition">
        <pc:chgData name="Hans Trines" userId="889a8453-da5a-4e93-85e9-bf778cbcccf2" providerId="ADAL" clId="{A0CD939B-8309-4AA2-8961-FB9F31273003}" dt="2024-02-06T12:41:59.152" v="1912"/>
        <pc:sldMkLst>
          <pc:docMk/>
          <pc:sldMk cId="3969483855" sldId="316"/>
        </pc:sldMkLst>
        <pc:spChg chg="mod">
          <ac:chgData name="Hans Trines" userId="889a8453-da5a-4e93-85e9-bf778cbcccf2" providerId="ADAL" clId="{A0CD939B-8309-4AA2-8961-FB9F31273003}" dt="2024-02-06T11:01:54.517" v="378" actId="20577"/>
          <ac:spMkLst>
            <pc:docMk/>
            <pc:sldMk cId="3969483855" sldId="316"/>
            <ac:spMk id="2" creationId="{9F37872A-A730-1F3B-0CB4-D6839FC997FB}"/>
          </ac:spMkLst>
        </pc:spChg>
        <pc:graphicFrameChg chg="add mod">
          <ac:chgData name="Hans Trines" userId="889a8453-da5a-4e93-85e9-bf778cbcccf2" providerId="ADAL" clId="{A0CD939B-8309-4AA2-8961-FB9F31273003}" dt="2024-02-06T11:03:38.943" v="397" actId="14100"/>
          <ac:graphicFrameMkLst>
            <pc:docMk/>
            <pc:sldMk cId="3969483855" sldId="316"/>
            <ac:graphicFrameMk id="3" creationId="{CCC80634-7947-0E8A-A613-D374D77FDD82}"/>
          </ac:graphicFrameMkLst>
        </pc:graphicFrameChg>
        <pc:graphicFrameChg chg="del">
          <ac:chgData name="Hans Trines" userId="889a8453-da5a-4e93-85e9-bf778cbcccf2" providerId="ADAL" clId="{A0CD939B-8309-4AA2-8961-FB9F31273003}" dt="2024-02-06T11:01:29.757" v="344" actId="478"/>
          <ac:graphicFrameMkLst>
            <pc:docMk/>
            <pc:sldMk cId="3969483855" sldId="316"/>
            <ac:graphicFrameMk id="4" creationId="{2F7C9286-85C6-E5BC-F2B8-7E9221E2F4A1}"/>
          </ac:graphicFrameMkLst>
        </pc:graphicFrameChg>
        <pc:graphicFrameChg chg="add mod">
          <ac:chgData name="Hans Trines" userId="889a8453-da5a-4e93-85e9-bf778cbcccf2" providerId="ADAL" clId="{A0CD939B-8309-4AA2-8961-FB9F31273003}" dt="2024-02-06T11:03:08.275" v="389"/>
          <ac:graphicFrameMkLst>
            <pc:docMk/>
            <pc:sldMk cId="3969483855" sldId="316"/>
            <ac:graphicFrameMk id="8" creationId="{CCC80634-7947-0E8A-A613-D374D77FDD82}"/>
          </ac:graphicFrameMkLst>
        </pc:graphicFrameChg>
        <pc:cxnChg chg="add mod">
          <ac:chgData name="Hans Trines" userId="889a8453-da5a-4e93-85e9-bf778cbcccf2" providerId="ADAL" clId="{A0CD939B-8309-4AA2-8961-FB9F31273003}" dt="2024-02-06T11:03:48.229" v="399" actId="14100"/>
          <ac:cxnSpMkLst>
            <pc:docMk/>
            <pc:sldMk cId="3969483855" sldId="316"/>
            <ac:cxnSpMk id="6" creationId="{CA60CF30-0828-BF11-7675-CF6074308C78}"/>
          </ac:cxnSpMkLst>
        </pc:cxnChg>
        <pc:cxnChg chg="del">
          <ac:chgData name="Hans Trines" userId="889a8453-da5a-4e93-85e9-bf778cbcccf2" providerId="ADAL" clId="{A0CD939B-8309-4AA2-8961-FB9F31273003}" dt="2024-02-06T11:01:31.260" v="345" actId="478"/>
          <ac:cxnSpMkLst>
            <pc:docMk/>
            <pc:sldMk cId="3969483855" sldId="316"/>
            <ac:cxnSpMk id="7" creationId="{10F9D054-733E-A951-F3D9-E8800378D97F}"/>
          </ac:cxnSpMkLst>
        </pc:cxnChg>
      </pc:sldChg>
      <pc:sldChg chg="addSp delSp modSp add mod modTransition">
        <pc:chgData name="Hans Trines" userId="889a8453-da5a-4e93-85e9-bf778cbcccf2" providerId="ADAL" clId="{A0CD939B-8309-4AA2-8961-FB9F31273003}" dt="2024-02-06T12:41:59.152" v="1912"/>
        <pc:sldMkLst>
          <pc:docMk/>
          <pc:sldMk cId="688428127" sldId="317"/>
        </pc:sldMkLst>
        <pc:spChg chg="mod">
          <ac:chgData name="Hans Trines" userId="889a8453-da5a-4e93-85e9-bf778cbcccf2" providerId="ADAL" clId="{A0CD939B-8309-4AA2-8961-FB9F31273003}" dt="2024-02-06T11:04:34.052" v="429" actId="20577"/>
          <ac:spMkLst>
            <pc:docMk/>
            <pc:sldMk cId="688428127" sldId="317"/>
            <ac:spMk id="2" creationId="{9F37872A-A730-1F3B-0CB4-D6839FC997FB}"/>
          </ac:spMkLst>
        </pc:spChg>
        <pc:graphicFrameChg chg="del">
          <ac:chgData name="Hans Trines" userId="889a8453-da5a-4e93-85e9-bf778cbcccf2" providerId="ADAL" clId="{A0CD939B-8309-4AA2-8961-FB9F31273003}" dt="2024-02-06T11:03:13.919" v="391" actId="478"/>
          <ac:graphicFrameMkLst>
            <pc:docMk/>
            <pc:sldMk cId="688428127" sldId="317"/>
            <ac:graphicFrameMk id="3" creationId="{CCC80634-7947-0E8A-A613-D374D77FDD82}"/>
          </ac:graphicFrameMkLst>
        </pc:graphicFrameChg>
        <pc:graphicFrameChg chg="add mod">
          <ac:chgData name="Hans Trines" userId="889a8453-da5a-4e93-85e9-bf778cbcccf2" providerId="ADAL" clId="{A0CD939B-8309-4AA2-8961-FB9F31273003}" dt="2024-02-06T11:04:16.075" v="404" actId="208"/>
          <ac:graphicFrameMkLst>
            <pc:docMk/>
            <pc:sldMk cId="688428127" sldId="317"/>
            <ac:graphicFrameMk id="4" creationId="{B54F855B-469F-C1C9-5F75-3B320823E299}"/>
          </ac:graphicFrameMkLst>
        </pc:graphicFrameChg>
        <pc:cxnChg chg="del">
          <ac:chgData name="Hans Trines" userId="889a8453-da5a-4e93-85e9-bf778cbcccf2" providerId="ADAL" clId="{A0CD939B-8309-4AA2-8961-FB9F31273003}" dt="2024-02-06T11:03:15.722" v="392" actId="478"/>
          <ac:cxnSpMkLst>
            <pc:docMk/>
            <pc:sldMk cId="688428127" sldId="317"/>
            <ac:cxnSpMk id="6" creationId="{CA60CF30-0828-BF11-7675-CF6074308C78}"/>
          </ac:cxnSpMkLst>
        </pc:cxnChg>
        <pc:cxnChg chg="add mod">
          <ac:chgData name="Hans Trines" userId="889a8453-da5a-4e93-85e9-bf778cbcccf2" providerId="ADAL" clId="{A0CD939B-8309-4AA2-8961-FB9F31273003}" dt="2024-02-06T11:05:00.470" v="431" actId="14100"/>
          <ac:cxnSpMkLst>
            <pc:docMk/>
            <pc:sldMk cId="688428127" sldId="317"/>
            <ac:cxnSpMk id="7" creationId="{1BD9949D-FD20-2989-4B45-4138F9A88165}"/>
          </ac:cxnSpMkLst>
        </pc:cxnChg>
      </pc:sldChg>
      <pc:sldChg chg="addSp delSp modSp add mod modTransition">
        <pc:chgData name="Hans Trines" userId="889a8453-da5a-4e93-85e9-bf778cbcccf2" providerId="ADAL" clId="{A0CD939B-8309-4AA2-8961-FB9F31273003}" dt="2024-02-06T12:41:59.152" v="1912"/>
        <pc:sldMkLst>
          <pc:docMk/>
          <pc:sldMk cId="387633061" sldId="318"/>
        </pc:sldMkLst>
        <pc:spChg chg="mod">
          <ac:chgData name="Hans Trines" userId="889a8453-da5a-4e93-85e9-bf778cbcccf2" providerId="ADAL" clId="{A0CD939B-8309-4AA2-8961-FB9F31273003}" dt="2024-02-06T11:05:57.981" v="453" actId="20577"/>
          <ac:spMkLst>
            <pc:docMk/>
            <pc:sldMk cId="387633061" sldId="318"/>
            <ac:spMk id="2" creationId="{9F37872A-A730-1F3B-0CB4-D6839FC997FB}"/>
          </ac:spMkLst>
        </pc:spChg>
        <pc:graphicFrameChg chg="add mod">
          <ac:chgData name="Hans Trines" userId="889a8453-da5a-4e93-85e9-bf778cbcccf2" providerId="ADAL" clId="{A0CD939B-8309-4AA2-8961-FB9F31273003}" dt="2024-02-06T11:06:37.499" v="463" actId="208"/>
          <ac:graphicFrameMkLst>
            <pc:docMk/>
            <pc:sldMk cId="387633061" sldId="318"/>
            <ac:graphicFrameMk id="3" creationId="{A7401E93-342A-578F-A97A-34FCACA82E08}"/>
          </ac:graphicFrameMkLst>
        </pc:graphicFrameChg>
        <pc:graphicFrameChg chg="del">
          <ac:chgData name="Hans Trines" userId="889a8453-da5a-4e93-85e9-bf778cbcccf2" providerId="ADAL" clId="{A0CD939B-8309-4AA2-8961-FB9F31273003}" dt="2024-02-06T11:06:02.969" v="454" actId="478"/>
          <ac:graphicFrameMkLst>
            <pc:docMk/>
            <pc:sldMk cId="387633061" sldId="318"/>
            <ac:graphicFrameMk id="4" creationId="{B54F855B-469F-C1C9-5F75-3B320823E299}"/>
          </ac:graphicFrameMkLst>
        </pc:graphicFrameChg>
        <pc:cxnChg chg="del">
          <ac:chgData name="Hans Trines" userId="889a8453-da5a-4e93-85e9-bf778cbcccf2" providerId="ADAL" clId="{A0CD939B-8309-4AA2-8961-FB9F31273003}" dt="2024-02-06T11:06:04.302" v="455" actId="478"/>
          <ac:cxnSpMkLst>
            <pc:docMk/>
            <pc:sldMk cId="387633061" sldId="318"/>
            <ac:cxnSpMk id="7" creationId="{1BD9949D-FD20-2989-4B45-4138F9A88165}"/>
          </ac:cxnSpMkLst>
        </pc:cxnChg>
      </pc:sldChg>
      <pc:sldChg chg="addSp delSp modSp add mod modTransition">
        <pc:chgData name="Hans Trines" userId="889a8453-da5a-4e93-85e9-bf778cbcccf2" providerId="ADAL" clId="{A0CD939B-8309-4AA2-8961-FB9F31273003}" dt="2024-02-06T12:41:59.152" v="1912"/>
        <pc:sldMkLst>
          <pc:docMk/>
          <pc:sldMk cId="4262091701" sldId="319"/>
        </pc:sldMkLst>
        <pc:spChg chg="mod">
          <ac:chgData name="Hans Trines" userId="889a8453-da5a-4e93-85e9-bf778cbcccf2" providerId="ADAL" clId="{A0CD939B-8309-4AA2-8961-FB9F31273003}" dt="2024-02-06T11:07:19.877" v="474" actId="20577"/>
          <ac:spMkLst>
            <pc:docMk/>
            <pc:sldMk cId="4262091701" sldId="319"/>
            <ac:spMk id="2" creationId="{9F37872A-A730-1F3B-0CB4-D6839FC997FB}"/>
          </ac:spMkLst>
        </pc:spChg>
        <pc:graphicFrameChg chg="add mod">
          <ac:chgData name="Hans Trines" userId="889a8453-da5a-4e93-85e9-bf778cbcccf2" providerId="ADAL" clId="{A0CD939B-8309-4AA2-8961-FB9F31273003}" dt="2024-02-06T11:08:00.997" v="486" actId="208"/>
          <ac:graphicFrameMkLst>
            <pc:docMk/>
            <pc:sldMk cId="4262091701" sldId="319"/>
            <ac:graphicFrameMk id="3" creationId="{ED2174D4-C6B8-8D29-BD32-8F566CEECDEE}"/>
          </ac:graphicFrameMkLst>
        </pc:graphicFrameChg>
        <pc:graphicFrameChg chg="del mod">
          <ac:chgData name="Hans Trines" userId="889a8453-da5a-4e93-85e9-bf778cbcccf2" providerId="ADAL" clId="{A0CD939B-8309-4AA2-8961-FB9F31273003}" dt="2024-02-06T11:07:25.355" v="477" actId="478"/>
          <ac:graphicFrameMkLst>
            <pc:docMk/>
            <pc:sldMk cId="4262091701" sldId="319"/>
            <ac:graphicFrameMk id="4" creationId="{B54F855B-469F-C1C9-5F75-3B320823E299}"/>
          </ac:graphicFrameMkLst>
        </pc:graphicFrameChg>
        <pc:cxnChg chg="del">
          <ac:chgData name="Hans Trines" userId="889a8453-da5a-4e93-85e9-bf778cbcccf2" providerId="ADAL" clId="{A0CD939B-8309-4AA2-8961-FB9F31273003}" dt="2024-02-06T11:07:23.263" v="476" actId="478"/>
          <ac:cxnSpMkLst>
            <pc:docMk/>
            <pc:sldMk cId="4262091701" sldId="319"/>
            <ac:cxnSpMk id="7" creationId="{1BD9949D-FD20-2989-4B45-4138F9A88165}"/>
          </ac:cxnSpMkLst>
        </pc:cxnChg>
      </pc:sldChg>
      <pc:sldChg chg="addSp modSp new mod modTransition">
        <pc:chgData name="Hans Trines" userId="889a8453-da5a-4e93-85e9-bf778cbcccf2" providerId="ADAL" clId="{A0CD939B-8309-4AA2-8961-FB9F31273003}" dt="2024-02-06T12:41:59.152" v="1912"/>
        <pc:sldMkLst>
          <pc:docMk/>
          <pc:sldMk cId="1610331723" sldId="320"/>
        </pc:sldMkLst>
        <pc:spChg chg="mod">
          <ac:chgData name="Hans Trines" userId="889a8453-da5a-4e93-85e9-bf778cbcccf2" providerId="ADAL" clId="{A0CD939B-8309-4AA2-8961-FB9F31273003}" dt="2024-02-06T11:10:07.975" v="519" actId="1076"/>
          <ac:spMkLst>
            <pc:docMk/>
            <pc:sldMk cId="1610331723" sldId="320"/>
            <ac:spMk id="2" creationId="{CD3F50B9-1865-5F12-1DA1-4929F3A0B633}"/>
          </ac:spMkLst>
        </pc:spChg>
        <pc:picChg chg="add mod ord">
          <ac:chgData name="Hans Trines" userId="889a8453-da5a-4e93-85e9-bf778cbcccf2" providerId="ADAL" clId="{A0CD939B-8309-4AA2-8961-FB9F31273003}" dt="2024-02-06T11:10:03.431" v="518" actId="167"/>
          <ac:picMkLst>
            <pc:docMk/>
            <pc:sldMk cId="1610331723" sldId="320"/>
            <ac:picMk id="3" creationId="{90B22405-DAF3-59D4-89CD-8E7DFAEFCC76}"/>
          </ac:picMkLst>
        </pc:picChg>
        <pc:picChg chg="add mod">
          <ac:chgData name="Hans Trines" userId="889a8453-da5a-4e93-85e9-bf778cbcccf2" providerId="ADAL" clId="{A0CD939B-8309-4AA2-8961-FB9F31273003}" dt="2024-02-06T11:10:25.354" v="524" actId="14100"/>
          <ac:picMkLst>
            <pc:docMk/>
            <pc:sldMk cId="1610331723" sldId="320"/>
            <ac:picMk id="4" creationId="{CE54D3F1-0E2A-3341-8F78-0CB33D188E3E}"/>
          </ac:picMkLst>
        </pc:picChg>
      </pc:sldChg>
      <pc:sldChg chg="addSp modSp new mod modTransition modShow modNotes modNotesTx">
        <pc:chgData name="Hans Trines" userId="889a8453-da5a-4e93-85e9-bf778cbcccf2" providerId="ADAL" clId="{A0CD939B-8309-4AA2-8961-FB9F31273003}" dt="2024-02-15T10:38:34.768" v="2019" actId="729"/>
        <pc:sldMkLst>
          <pc:docMk/>
          <pc:sldMk cId="878538433" sldId="321"/>
        </pc:sldMkLst>
        <pc:spChg chg="mod">
          <ac:chgData name="Hans Trines" userId="889a8453-da5a-4e93-85e9-bf778cbcccf2" providerId="ADAL" clId="{A0CD939B-8309-4AA2-8961-FB9F31273003}" dt="2024-02-06T11:10:56.660" v="559" actId="20577"/>
          <ac:spMkLst>
            <pc:docMk/>
            <pc:sldMk cId="878538433" sldId="321"/>
            <ac:spMk id="2" creationId="{B5F6695C-ED77-58FB-FCE3-A0FB5771BBC1}"/>
          </ac:spMkLst>
        </pc:spChg>
        <pc:picChg chg="add mod">
          <ac:chgData name="Hans Trines" userId="889a8453-da5a-4e93-85e9-bf778cbcccf2" providerId="ADAL" clId="{A0CD939B-8309-4AA2-8961-FB9F31273003}" dt="2024-02-06T11:11:46.833" v="574" actId="14100"/>
          <ac:picMkLst>
            <pc:docMk/>
            <pc:sldMk cId="878538433" sldId="321"/>
            <ac:picMk id="3" creationId="{6732ECDA-9928-5589-9C11-50E56A644D7A}"/>
          </ac:picMkLst>
        </pc:picChg>
        <pc:picChg chg="add mod">
          <ac:chgData name="Hans Trines" userId="889a8453-da5a-4e93-85e9-bf778cbcccf2" providerId="ADAL" clId="{A0CD939B-8309-4AA2-8961-FB9F31273003}" dt="2024-02-06T11:11:51.686" v="576" actId="1076"/>
          <ac:picMkLst>
            <pc:docMk/>
            <pc:sldMk cId="878538433" sldId="321"/>
            <ac:picMk id="4" creationId="{AF9FF610-490A-5E65-C1E9-C0B50F22FAFE}"/>
          </ac:picMkLst>
        </pc:picChg>
        <pc:picChg chg="add mod">
          <ac:chgData name="Hans Trines" userId="889a8453-da5a-4e93-85e9-bf778cbcccf2" providerId="ADAL" clId="{A0CD939B-8309-4AA2-8961-FB9F31273003}" dt="2024-02-06T11:11:36.551" v="573" actId="14100"/>
          <ac:picMkLst>
            <pc:docMk/>
            <pc:sldMk cId="878538433" sldId="321"/>
            <ac:picMk id="5" creationId="{74C19BE6-40D9-2C1F-EF8A-18658A432E69}"/>
          </ac:picMkLst>
        </pc:picChg>
      </pc:sldChg>
      <pc:sldChg chg="addSp delSp modSp add mod ord modTransition modShow">
        <pc:chgData name="Hans Trines" userId="889a8453-da5a-4e93-85e9-bf778cbcccf2" providerId="ADAL" clId="{A0CD939B-8309-4AA2-8961-FB9F31273003}" dt="2024-02-15T10:38:38.017" v="2020" actId="729"/>
        <pc:sldMkLst>
          <pc:docMk/>
          <pc:sldMk cId="629121509" sldId="322"/>
        </pc:sldMkLst>
        <pc:graphicFrameChg chg="del">
          <ac:chgData name="Hans Trines" userId="889a8453-da5a-4e93-85e9-bf778cbcccf2" providerId="ADAL" clId="{A0CD939B-8309-4AA2-8961-FB9F31273003}" dt="2024-02-06T11:12:08.821" v="580" actId="478"/>
          <ac:graphicFrameMkLst>
            <pc:docMk/>
            <pc:sldMk cId="629121509" sldId="322"/>
            <ac:graphicFrameMk id="3" creationId="{13FA3730-CF25-AE7B-70F9-D9E7E66F9728}"/>
          </ac:graphicFrameMkLst>
        </pc:graphicFrameChg>
        <pc:picChg chg="add mod">
          <ac:chgData name="Hans Trines" userId="889a8453-da5a-4e93-85e9-bf778cbcccf2" providerId="ADAL" clId="{A0CD939B-8309-4AA2-8961-FB9F31273003}" dt="2024-02-06T11:12:20.787" v="583" actId="1076"/>
          <ac:picMkLst>
            <pc:docMk/>
            <pc:sldMk cId="629121509" sldId="322"/>
            <ac:picMk id="4" creationId="{D69A88DD-6270-C9AC-538D-4BD4E8FBDFC2}"/>
          </ac:picMkLst>
        </pc:picChg>
        <pc:cxnChg chg="del">
          <ac:chgData name="Hans Trines" userId="889a8453-da5a-4e93-85e9-bf778cbcccf2" providerId="ADAL" clId="{A0CD939B-8309-4AA2-8961-FB9F31273003}" dt="2024-02-06T11:12:10.323" v="581" actId="478"/>
          <ac:cxnSpMkLst>
            <pc:docMk/>
            <pc:sldMk cId="629121509" sldId="322"/>
            <ac:cxnSpMk id="5" creationId="{C534E87B-E5BD-923F-1579-B7775D1CC0F0}"/>
          </ac:cxnSpMkLst>
        </pc:cxnChg>
      </pc:sldChg>
      <pc:sldChg chg="addSp delSp modSp add mod ord modTransition modShow">
        <pc:chgData name="Hans Trines" userId="889a8453-da5a-4e93-85e9-bf778cbcccf2" providerId="ADAL" clId="{A0CD939B-8309-4AA2-8961-FB9F31273003}" dt="2024-02-15T10:38:40.845" v="2021" actId="729"/>
        <pc:sldMkLst>
          <pc:docMk/>
          <pc:sldMk cId="1609004490" sldId="323"/>
        </pc:sldMkLst>
        <pc:graphicFrameChg chg="del">
          <ac:chgData name="Hans Trines" userId="889a8453-da5a-4e93-85e9-bf778cbcccf2" providerId="ADAL" clId="{A0CD939B-8309-4AA2-8961-FB9F31273003}" dt="2024-02-06T11:12:43.213" v="588" actId="478"/>
          <ac:graphicFrameMkLst>
            <pc:docMk/>
            <pc:sldMk cId="1609004490" sldId="323"/>
            <ac:graphicFrameMk id="4" creationId="{2F7C9286-85C6-E5BC-F2B8-7E9221E2F4A1}"/>
          </ac:graphicFrameMkLst>
        </pc:graphicFrameChg>
        <pc:picChg chg="add mod">
          <ac:chgData name="Hans Trines" userId="889a8453-da5a-4e93-85e9-bf778cbcccf2" providerId="ADAL" clId="{A0CD939B-8309-4AA2-8961-FB9F31273003}" dt="2024-02-06T11:12:53.485" v="591" actId="1076"/>
          <ac:picMkLst>
            <pc:docMk/>
            <pc:sldMk cId="1609004490" sldId="323"/>
            <ac:picMk id="3" creationId="{653BC545-5F0E-6E65-D3E6-1AF1F3622CC3}"/>
          </ac:picMkLst>
        </pc:picChg>
        <pc:cxnChg chg="del">
          <ac:chgData name="Hans Trines" userId="889a8453-da5a-4e93-85e9-bf778cbcccf2" providerId="ADAL" clId="{A0CD939B-8309-4AA2-8961-FB9F31273003}" dt="2024-02-06T11:12:44.449" v="589" actId="478"/>
          <ac:cxnSpMkLst>
            <pc:docMk/>
            <pc:sldMk cId="1609004490" sldId="323"/>
            <ac:cxnSpMk id="7" creationId="{10F9D054-733E-A951-F3D9-E8800378D97F}"/>
          </ac:cxnSpMkLst>
        </pc:cxnChg>
      </pc:sldChg>
      <pc:sldChg chg="addSp delSp modSp add mod ord modTransition modShow">
        <pc:chgData name="Hans Trines" userId="889a8453-da5a-4e93-85e9-bf778cbcccf2" providerId="ADAL" clId="{A0CD939B-8309-4AA2-8961-FB9F31273003}" dt="2024-02-15T10:38:43.776" v="2022" actId="729"/>
        <pc:sldMkLst>
          <pc:docMk/>
          <pc:sldMk cId="2784960917" sldId="324"/>
        </pc:sldMkLst>
        <pc:graphicFrameChg chg="del">
          <ac:chgData name="Hans Trines" userId="889a8453-da5a-4e93-85e9-bf778cbcccf2" providerId="ADAL" clId="{A0CD939B-8309-4AA2-8961-FB9F31273003}" dt="2024-02-06T11:13:16.773" v="596" actId="478"/>
          <ac:graphicFrameMkLst>
            <pc:docMk/>
            <pc:sldMk cId="2784960917" sldId="324"/>
            <ac:graphicFrameMk id="3" creationId="{CCC80634-7947-0E8A-A613-D374D77FDD82}"/>
          </ac:graphicFrameMkLst>
        </pc:graphicFrameChg>
        <pc:picChg chg="add mod">
          <ac:chgData name="Hans Trines" userId="889a8453-da5a-4e93-85e9-bf778cbcccf2" providerId="ADAL" clId="{A0CD939B-8309-4AA2-8961-FB9F31273003}" dt="2024-02-06T11:13:29.168" v="599" actId="1076"/>
          <ac:picMkLst>
            <pc:docMk/>
            <pc:sldMk cId="2784960917" sldId="324"/>
            <ac:picMk id="4" creationId="{22D8529D-97C8-DC9C-D398-214003E851FC}"/>
          </ac:picMkLst>
        </pc:picChg>
        <pc:cxnChg chg="del">
          <ac:chgData name="Hans Trines" userId="889a8453-da5a-4e93-85e9-bf778cbcccf2" providerId="ADAL" clId="{A0CD939B-8309-4AA2-8961-FB9F31273003}" dt="2024-02-06T11:13:18.059" v="597" actId="478"/>
          <ac:cxnSpMkLst>
            <pc:docMk/>
            <pc:sldMk cId="2784960917" sldId="324"/>
            <ac:cxnSpMk id="6" creationId="{CA60CF30-0828-BF11-7675-CF6074308C78}"/>
          </ac:cxnSpMkLst>
        </pc:cxnChg>
      </pc:sldChg>
      <pc:sldChg chg="addSp delSp modSp add mod ord modTransition modShow chgLayout">
        <pc:chgData name="Hans Trines" userId="889a8453-da5a-4e93-85e9-bf778cbcccf2" providerId="ADAL" clId="{A0CD939B-8309-4AA2-8961-FB9F31273003}" dt="2024-02-15T10:38:46.341" v="2023" actId="729"/>
        <pc:sldMkLst>
          <pc:docMk/>
          <pc:sldMk cId="263215756" sldId="325"/>
        </pc:sldMkLst>
        <pc:spChg chg="mod ord">
          <ac:chgData name="Hans Trines" userId="889a8453-da5a-4e93-85e9-bf778cbcccf2" providerId="ADAL" clId="{A0CD939B-8309-4AA2-8961-FB9F31273003}" dt="2024-02-06T11:14:17.373" v="614" actId="6264"/>
          <ac:spMkLst>
            <pc:docMk/>
            <pc:sldMk cId="263215756" sldId="325"/>
            <ac:spMk id="2" creationId="{9F37872A-A730-1F3B-0CB4-D6839FC997FB}"/>
          </ac:spMkLst>
        </pc:spChg>
        <pc:spChg chg="add del mod">
          <ac:chgData name="Hans Trines" userId="889a8453-da5a-4e93-85e9-bf778cbcccf2" providerId="ADAL" clId="{A0CD939B-8309-4AA2-8961-FB9F31273003}" dt="2024-02-06T11:14:17.373" v="614" actId="6264"/>
          <ac:spMkLst>
            <pc:docMk/>
            <pc:sldMk cId="263215756" sldId="325"/>
            <ac:spMk id="5" creationId="{C0D41936-63D9-85EB-B333-597837E554E7}"/>
          </ac:spMkLst>
        </pc:spChg>
        <pc:graphicFrameChg chg="del">
          <ac:chgData name="Hans Trines" userId="889a8453-da5a-4e93-85e9-bf778cbcccf2" providerId="ADAL" clId="{A0CD939B-8309-4AA2-8961-FB9F31273003}" dt="2024-02-06T11:13:44.224" v="604" actId="478"/>
          <ac:graphicFrameMkLst>
            <pc:docMk/>
            <pc:sldMk cId="263215756" sldId="325"/>
            <ac:graphicFrameMk id="4" creationId="{B54F855B-469F-C1C9-5F75-3B320823E299}"/>
          </ac:graphicFrameMkLst>
        </pc:graphicFrameChg>
        <pc:picChg chg="add mod">
          <ac:chgData name="Hans Trines" userId="889a8453-da5a-4e93-85e9-bf778cbcccf2" providerId="ADAL" clId="{A0CD939B-8309-4AA2-8961-FB9F31273003}" dt="2024-02-06T11:14:06.234" v="611" actId="1076"/>
          <ac:picMkLst>
            <pc:docMk/>
            <pc:sldMk cId="263215756" sldId="325"/>
            <ac:picMk id="3" creationId="{CE007B73-4596-C8B4-034F-A250FBF516AE}"/>
          </ac:picMkLst>
        </pc:picChg>
        <pc:cxnChg chg="del">
          <ac:chgData name="Hans Trines" userId="889a8453-da5a-4e93-85e9-bf778cbcccf2" providerId="ADAL" clId="{A0CD939B-8309-4AA2-8961-FB9F31273003}" dt="2024-02-06T11:13:46.071" v="605" actId="478"/>
          <ac:cxnSpMkLst>
            <pc:docMk/>
            <pc:sldMk cId="263215756" sldId="325"/>
            <ac:cxnSpMk id="7" creationId="{1BD9949D-FD20-2989-4B45-4138F9A88165}"/>
          </ac:cxnSpMkLst>
        </pc:cxnChg>
      </pc:sldChg>
      <pc:sldChg chg="addSp delSp modSp add mod ord modTransition modShow">
        <pc:chgData name="Hans Trines" userId="889a8453-da5a-4e93-85e9-bf778cbcccf2" providerId="ADAL" clId="{A0CD939B-8309-4AA2-8961-FB9F31273003}" dt="2024-02-15T10:38:49.583" v="2024" actId="729"/>
        <pc:sldMkLst>
          <pc:docMk/>
          <pc:sldMk cId="2861827506" sldId="326"/>
        </pc:sldMkLst>
        <pc:graphicFrameChg chg="del">
          <ac:chgData name="Hans Trines" userId="889a8453-da5a-4e93-85e9-bf778cbcccf2" providerId="ADAL" clId="{A0CD939B-8309-4AA2-8961-FB9F31273003}" dt="2024-02-06T11:14:45.925" v="618" actId="478"/>
          <ac:graphicFrameMkLst>
            <pc:docMk/>
            <pc:sldMk cId="2861827506" sldId="326"/>
            <ac:graphicFrameMk id="3" creationId="{A7401E93-342A-578F-A97A-34FCACA82E08}"/>
          </ac:graphicFrameMkLst>
        </pc:graphicFrameChg>
        <pc:picChg chg="add mod">
          <ac:chgData name="Hans Trines" userId="889a8453-da5a-4e93-85e9-bf778cbcccf2" providerId="ADAL" clId="{A0CD939B-8309-4AA2-8961-FB9F31273003}" dt="2024-02-06T11:14:54.126" v="620" actId="1076"/>
          <ac:picMkLst>
            <pc:docMk/>
            <pc:sldMk cId="2861827506" sldId="326"/>
            <ac:picMk id="4" creationId="{57891DF7-F727-2EA3-B18E-4386E2E24CAD}"/>
          </ac:picMkLst>
        </pc:picChg>
      </pc:sldChg>
      <pc:sldChg chg="addSp delSp modSp add mod ord modTransition modShow">
        <pc:chgData name="Hans Trines" userId="889a8453-da5a-4e93-85e9-bf778cbcccf2" providerId="ADAL" clId="{A0CD939B-8309-4AA2-8961-FB9F31273003}" dt="2024-02-15T10:38:52.491" v="2025" actId="729"/>
        <pc:sldMkLst>
          <pc:docMk/>
          <pc:sldMk cId="1774152279" sldId="327"/>
        </pc:sldMkLst>
        <pc:graphicFrameChg chg="del">
          <ac:chgData name="Hans Trines" userId="889a8453-da5a-4e93-85e9-bf778cbcccf2" providerId="ADAL" clId="{A0CD939B-8309-4AA2-8961-FB9F31273003}" dt="2024-02-06T11:15:03.542" v="624" actId="478"/>
          <ac:graphicFrameMkLst>
            <pc:docMk/>
            <pc:sldMk cId="1774152279" sldId="327"/>
            <ac:graphicFrameMk id="3" creationId="{ED2174D4-C6B8-8D29-BD32-8F566CEECDEE}"/>
          </ac:graphicFrameMkLst>
        </pc:graphicFrameChg>
        <pc:picChg chg="add mod">
          <ac:chgData name="Hans Trines" userId="889a8453-da5a-4e93-85e9-bf778cbcccf2" providerId="ADAL" clId="{A0CD939B-8309-4AA2-8961-FB9F31273003}" dt="2024-02-06T11:15:18.085" v="626" actId="1076"/>
          <ac:picMkLst>
            <pc:docMk/>
            <pc:sldMk cId="1774152279" sldId="327"/>
            <ac:picMk id="4" creationId="{DFD3E4C3-7E8F-62BA-3094-9567E29E7F81}"/>
          </ac:picMkLst>
        </pc:picChg>
      </pc:sldChg>
      <pc:sldChg chg="modSp add mod modTransition modNotes">
        <pc:chgData name="Hans Trines" userId="889a8453-da5a-4e93-85e9-bf778cbcccf2" providerId="ADAL" clId="{A0CD939B-8309-4AA2-8961-FB9F31273003}" dt="2024-02-07T18:52:30.441" v="2009"/>
        <pc:sldMkLst>
          <pc:docMk/>
          <pc:sldMk cId="2970246753" sldId="328"/>
        </pc:sldMkLst>
        <pc:spChg chg="mod">
          <ac:chgData name="Hans Trines" userId="889a8453-da5a-4e93-85e9-bf778cbcccf2" providerId="ADAL" clId="{A0CD939B-8309-4AA2-8961-FB9F31273003}" dt="2024-02-06T11:16:42.189" v="661" actId="20577"/>
          <ac:spMkLst>
            <pc:docMk/>
            <pc:sldMk cId="2970246753" sldId="328"/>
            <ac:spMk id="499" creationId="{00000000-0000-0000-0000-000000000000}"/>
          </ac:spMkLst>
        </pc:spChg>
      </pc:sldChg>
      <pc:sldChg chg="addSp delSp modSp add mod modTransition modShow modNotes modNotesTx">
        <pc:chgData name="Hans Trines" userId="889a8453-da5a-4e93-85e9-bf778cbcccf2" providerId="ADAL" clId="{A0CD939B-8309-4AA2-8961-FB9F31273003}" dt="2024-02-15T10:39:48.656" v="2032" actId="729"/>
        <pc:sldMkLst>
          <pc:docMk/>
          <pc:sldMk cId="2649029247" sldId="329"/>
        </pc:sldMkLst>
        <pc:spChg chg="mod">
          <ac:chgData name="Hans Trines" userId="889a8453-da5a-4e93-85e9-bf778cbcccf2" providerId="ADAL" clId="{A0CD939B-8309-4AA2-8961-FB9F31273003}" dt="2024-02-06T12:12:08.891" v="1322" actId="20577"/>
          <ac:spMkLst>
            <pc:docMk/>
            <pc:sldMk cId="2649029247" sldId="329"/>
            <ac:spMk id="499" creationId="{00000000-0000-0000-0000-000000000000}"/>
          </ac:spMkLst>
        </pc:spChg>
        <pc:grpChg chg="del">
          <ac:chgData name="Hans Trines" userId="889a8453-da5a-4e93-85e9-bf778cbcccf2" providerId="ADAL" clId="{A0CD939B-8309-4AA2-8961-FB9F31273003}" dt="2024-02-06T12:12:27.441" v="1325" actId="478"/>
          <ac:grpSpMkLst>
            <pc:docMk/>
            <pc:sldMk cId="2649029247" sldId="329"/>
            <ac:grpSpMk id="2" creationId="{13817691-5744-4465-1215-FFB0EC5ECEA7}"/>
          </ac:grpSpMkLst>
        </pc:grpChg>
        <pc:grpChg chg="del">
          <ac:chgData name="Hans Trines" userId="889a8453-da5a-4e93-85e9-bf778cbcccf2" providerId="ADAL" clId="{A0CD939B-8309-4AA2-8961-FB9F31273003}" dt="2024-02-06T12:12:26.736" v="1324" actId="478"/>
          <ac:grpSpMkLst>
            <pc:docMk/>
            <pc:sldMk cId="2649029247" sldId="329"/>
            <ac:grpSpMk id="502" creationId="{00000000-0000-0000-0000-000000000000}"/>
          </ac:grpSpMkLst>
        </pc:grpChg>
        <pc:picChg chg="add mod">
          <ac:chgData name="Hans Trines" userId="889a8453-da5a-4e93-85e9-bf778cbcccf2" providerId="ADAL" clId="{A0CD939B-8309-4AA2-8961-FB9F31273003}" dt="2024-02-06T12:12:55.962" v="1336" actId="1076"/>
          <ac:picMkLst>
            <pc:docMk/>
            <pc:sldMk cId="2649029247" sldId="329"/>
            <ac:picMk id="7" creationId="{9E2A5E40-536D-7210-F89C-F3EEFCF80C7C}"/>
          </ac:picMkLst>
        </pc:picChg>
      </pc:sldChg>
      <pc:sldChg chg="modSp add mod modTransition modNotes modNotesTx">
        <pc:chgData name="Hans Trines" userId="889a8453-da5a-4e93-85e9-bf778cbcccf2" providerId="ADAL" clId="{A0CD939B-8309-4AA2-8961-FB9F31273003}" dt="2024-02-07T18:52:30.441" v="2009"/>
        <pc:sldMkLst>
          <pc:docMk/>
          <pc:sldMk cId="920397281" sldId="330"/>
        </pc:sldMkLst>
        <pc:spChg chg="mod">
          <ac:chgData name="Hans Trines" userId="889a8453-da5a-4e93-85e9-bf778cbcccf2" providerId="ADAL" clId="{A0CD939B-8309-4AA2-8961-FB9F31273003}" dt="2024-02-06T12:01:49.712" v="687" actId="20577"/>
          <ac:spMkLst>
            <pc:docMk/>
            <pc:sldMk cId="920397281" sldId="330"/>
            <ac:spMk id="2" creationId="{B3BD8E46-3737-1F5A-F45D-7850DD250802}"/>
          </ac:spMkLst>
        </pc:spChg>
        <pc:graphicFrameChg chg="mod">
          <ac:chgData name="Hans Trines" userId="889a8453-da5a-4e93-85e9-bf778cbcccf2" providerId="ADAL" clId="{A0CD939B-8309-4AA2-8961-FB9F31273003}" dt="2024-02-06T12:09:53.743" v="1308"/>
          <ac:graphicFrameMkLst>
            <pc:docMk/>
            <pc:sldMk cId="920397281" sldId="330"/>
            <ac:graphicFrameMk id="3" creationId="{8C3FA130-2053-E07D-DEFA-9BACBBC52DF9}"/>
          </ac:graphicFrameMkLst>
        </pc:graphicFrameChg>
      </pc:sldChg>
      <pc:sldChg chg="modSp add mod modTransition modNotes modNotesTx">
        <pc:chgData name="Hans Trines" userId="889a8453-da5a-4e93-85e9-bf778cbcccf2" providerId="ADAL" clId="{A0CD939B-8309-4AA2-8961-FB9F31273003}" dt="2024-02-07T18:52:30.441" v="2009"/>
        <pc:sldMkLst>
          <pc:docMk/>
          <pc:sldMk cId="2621607116" sldId="331"/>
        </pc:sldMkLst>
        <pc:spChg chg="mod">
          <ac:chgData name="Hans Trines" userId="889a8453-da5a-4e93-85e9-bf778cbcccf2" providerId="ADAL" clId="{A0CD939B-8309-4AA2-8961-FB9F31273003}" dt="2024-02-06T12:02:00.372" v="699" actId="20577"/>
          <ac:spMkLst>
            <pc:docMk/>
            <pc:sldMk cId="2621607116" sldId="331"/>
            <ac:spMk id="2" creationId="{B3BD8E46-3737-1F5A-F45D-7850DD250802}"/>
          </ac:spMkLst>
        </pc:spChg>
        <pc:graphicFrameChg chg="mod">
          <ac:chgData name="Hans Trines" userId="889a8453-da5a-4e93-85e9-bf778cbcccf2" providerId="ADAL" clId="{A0CD939B-8309-4AA2-8961-FB9F31273003}" dt="2024-02-06T12:11:13.834" v="1317"/>
          <ac:graphicFrameMkLst>
            <pc:docMk/>
            <pc:sldMk cId="2621607116" sldId="331"/>
            <ac:graphicFrameMk id="3" creationId="{8C3FA130-2053-E07D-DEFA-9BACBBC52DF9}"/>
          </ac:graphicFrameMkLst>
        </pc:graphicFrameChg>
      </pc:sldChg>
      <pc:sldChg chg="add mod modTransition modShow modNotes">
        <pc:chgData name="Hans Trines" userId="889a8453-da5a-4e93-85e9-bf778cbcccf2" providerId="ADAL" clId="{A0CD939B-8309-4AA2-8961-FB9F31273003}" dt="2024-02-15T10:39:03.038" v="2026" actId="729"/>
        <pc:sldMkLst>
          <pc:docMk/>
          <pc:sldMk cId="4088656611" sldId="332"/>
        </pc:sldMkLst>
      </pc:sldChg>
      <pc:sldChg chg="new del">
        <pc:chgData name="Hans Trines" userId="889a8453-da5a-4e93-85e9-bf778cbcccf2" providerId="ADAL" clId="{A0CD939B-8309-4AA2-8961-FB9F31273003}" dt="2024-02-06T12:16:09.493" v="1338" actId="47"/>
        <pc:sldMkLst>
          <pc:docMk/>
          <pc:sldMk cId="1985732628" sldId="333"/>
        </pc:sldMkLst>
      </pc:sldChg>
      <pc:sldChg chg="modSp add mod modTransition modShow modNotes modNotesTx">
        <pc:chgData name="Hans Trines" userId="889a8453-da5a-4e93-85e9-bf778cbcccf2" providerId="ADAL" clId="{A0CD939B-8309-4AA2-8961-FB9F31273003}" dt="2024-02-20T11:09:54.488" v="2862" actId="313"/>
        <pc:sldMkLst>
          <pc:docMk/>
          <pc:sldMk cId="2881975694" sldId="333"/>
        </pc:sldMkLst>
        <pc:spChg chg="mod">
          <ac:chgData name="Hans Trines" userId="889a8453-da5a-4e93-85e9-bf778cbcccf2" providerId="ADAL" clId="{A0CD939B-8309-4AA2-8961-FB9F31273003}" dt="2024-02-06T12:16:24.283" v="1364" actId="20577"/>
          <ac:spMkLst>
            <pc:docMk/>
            <pc:sldMk cId="2881975694" sldId="333"/>
            <ac:spMk id="2" creationId="{B3BD8E46-3737-1F5A-F45D-7850DD250802}"/>
          </ac:spMkLst>
        </pc:spChg>
        <pc:graphicFrameChg chg="mod">
          <ac:chgData name="Hans Trines" userId="889a8453-da5a-4e93-85e9-bf778cbcccf2" providerId="ADAL" clId="{A0CD939B-8309-4AA2-8961-FB9F31273003}" dt="2024-02-20T11:09:54.488" v="2862" actId="313"/>
          <ac:graphicFrameMkLst>
            <pc:docMk/>
            <pc:sldMk cId="2881975694" sldId="333"/>
            <ac:graphicFrameMk id="3" creationId="{8C3FA130-2053-E07D-DEFA-9BACBBC52DF9}"/>
          </ac:graphicFrameMkLst>
        </pc:graphicFrameChg>
      </pc:sldChg>
      <pc:sldChg chg="addSp delSp modSp new del mod modTransition modShow">
        <pc:chgData name="Hans Trines" userId="889a8453-da5a-4e93-85e9-bf778cbcccf2" providerId="ADAL" clId="{A0CD939B-8309-4AA2-8961-FB9F31273003}" dt="2024-02-19T08:12:48.166" v="2858" actId="47"/>
        <pc:sldMkLst>
          <pc:docMk/>
          <pc:sldMk cId="4115383503" sldId="334"/>
        </pc:sldMkLst>
        <pc:spChg chg="mod">
          <ac:chgData name="Hans Trines" userId="889a8453-da5a-4e93-85e9-bf778cbcccf2" providerId="ADAL" clId="{A0CD939B-8309-4AA2-8961-FB9F31273003}" dt="2024-02-06T12:37:24.604" v="1842" actId="20577"/>
          <ac:spMkLst>
            <pc:docMk/>
            <pc:sldMk cId="4115383503" sldId="334"/>
            <ac:spMk id="2" creationId="{8948B532-CAB1-0BBB-1924-DE922FB8C564}"/>
          </ac:spMkLst>
        </pc:spChg>
        <pc:picChg chg="add mod">
          <ac:chgData name="Hans Trines" userId="889a8453-da5a-4e93-85e9-bf778cbcccf2" providerId="ADAL" clId="{A0CD939B-8309-4AA2-8961-FB9F31273003}" dt="2024-02-19T08:11:09.389" v="2853" actId="1076"/>
          <ac:picMkLst>
            <pc:docMk/>
            <pc:sldMk cId="4115383503" sldId="334"/>
            <ac:picMk id="3" creationId="{9E417A5B-A081-5BA2-EE13-88DD6FF2F3EE}"/>
          </ac:picMkLst>
        </pc:picChg>
        <pc:picChg chg="add del mod">
          <ac:chgData name="Hans Trines" userId="889a8453-da5a-4e93-85e9-bf778cbcccf2" providerId="ADAL" clId="{A0CD939B-8309-4AA2-8961-FB9F31273003}" dt="2024-02-19T08:11:08.936" v="2852" actId="478"/>
          <ac:picMkLst>
            <pc:docMk/>
            <pc:sldMk cId="4115383503" sldId="334"/>
            <ac:picMk id="4" creationId="{8798A757-2755-15E6-9C23-08BCB5D836A5}"/>
          </ac:picMkLst>
        </pc:picChg>
        <pc:picChg chg="add del mod">
          <ac:chgData name="Hans Trines" userId="889a8453-da5a-4e93-85e9-bf778cbcccf2" providerId="ADAL" clId="{A0CD939B-8309-4AA2-8961-FB9F31273003}" dt="2024-02-19T08:11:06.400" v="2851" actId="478"/>
          <ac:picMkLst>
            <pc:docMk/>
            <pc:sldMk cId="4115383503" sldId="334"/>
            <ac:picMk id="6" creationId="{5CD8C7AB-58B5-4B40-4170-37A49C866DBE}"/>
          </ac:picMkLst>
        </pc:picChg>
        <pc:picChg chg="add del mod">
          <ac:chgData name="Hans Trines" userId="889a8453-da5a-4e93-85e9-bf778cbcccf2" providerId="ADAL" clId="{A0CD939B-8309-4AA2-8961-FB9F31273003}" dt="2024-02-19T08:11:05.608" v="2850" actId="478"/>
          <ac:picMkLst>
            <pc:docMk/>
            <pc:sldMk cId="4115383503" sldId="334"/>
            <ac:picMk id="7" creationId="{164A77B5-6BFE-EE33-72D6-A9D053E7EFDA}"/>
          </ac:picMkLst>
        </pc:picChg>
      </pc:sldChg>
      <pc:sldChg chg="modSp add mod ord modTransition modShow modNotes">
        <pc:chgData name="Hans Trines" userId="889a8453-da5a-4e93-85e9-bf778cbcccf2" providerId="ADAL" clId="{A0CD939B-8309-4AA2-8961-FB9F31273003}" dt="2024-02-26T18:26:40.889" v="2864" actId="20577"/>
        <pc:sldMkLst>
          <pc:docMk/>
          <pc:sldMk cId="3189454839" sldId="335"/>
        </pc:sldMkLst>
        <pc:spChg chg="mod">
          <ac:chgData name="Hans Trines" userId="889a8453-da5a-4e93-85e9-bf778cbcccf2" providerId="ADAL" clId="{A0CD939B-8309-4AA2-8961-FB9F31273003}" dt="2024-02-06T12:37:18.069" v="1829" actId="20577"/>
          <ac:spMkLst>
            <pc:docMk/>
            <pc:sldMk cId="3189454839" sldId="335"/>
            <ac:spMk id="2" creationId="{B3BD8E46-3737-1F5A-F45D-7850DD250802}"/>
          </ac:spMkLst>
        </pc:spChg>
        <pc:graphicFrameChg chg="mod">
          <ac:chgData name="Hans Trines" userId="889a8453-da5a-4e93-85e9-bf778cbcccf2" providerId="ADAL" clId="{A0CD939B-8309-4AA2-8961-FB9F31273003}" dt="2024-02-26T18:26:40.889" v="2864" actId="20577"/>
          <ac:graphicFrameMkLst>
            <pc:docMk/>
            <pc:sldMk cId="3189454839" sldId="335"/>
            <ac:graphicFrameMk id="3" creationId="{8C3FA130-2053-E07D-DEFA-9BACBBC52DF9}"/>
          </ac:graphicFrameMkLst>
        </pc:graphicFrameChg>
      </pc:sldChg>
      <pc:sldChg chg="addSp modSp new mod ord modTransition modShow modNotesTx">
        <pc:chgData name="Hans Trines" userId="889a8453-da5a-4e93-85e9-bf778cbcccf2" providerId="ADAL" clId="{A0CD939B-8309-4AA2-8961-FB9F31273003}" dt="2024-02-15T10:39:26.393" v="2031" actId="5793"/>
        <pc:sldMkLst>
          <pc:docMk/>
          <pc:sldMk cId="3413704224" sldId="336"/>
        </pc:sldMkLst>
        <pc:spChg chg="mod">
          <ac:chgData name="Hans Trines" userId="889a8453-da5a-4e93-85e9-bf778cbcccf2" providerId="ADAL" clId="{A0CD939B-8309-4AA2-8961-FB9F31273003}" dt="2024-02-06T12:38:04.373" v="1860" actId="20577"/>
          <ac:spMkLst>
            <pc:docMk/>
            <pc:sldMk cId="3413704224" sldId="336"/>
            <ac:spMk id="2" creationId="{DA7DCCDE-0B72-AF30-A7D5-9AD0946F5B7E}"/>
          </ac:spMkLst>
        </pc:spChg>
        <pc:picChg chg="add mod">
          <ac:chgData name="Hans Trines" userId="889a8453-da5a-4e93-85e9-bf778cbcccf2" providerId="ADAL" clId="{A0CD939B-8309-4AA2-8961-FB9F31273003}" dt="2024-02-06T12:38:48.450" v="1868" actId="1076"/>
          <ac:picMkLst>
            <pc:docMk/>
            <pc:sldMk cId="3413704224" sldId="336"/>
            <ac:picMk id="3" creationId="{AD6F183D-BAD1-B2FE-94AB-FBD7784CB4D9}"/>
          </ac:picMkLst>
        </pc:picChg>
        <pc:picChg chg="add mod">
          <ac:chgData name="Hans Trines" userId="889a8453-da5a-4e93-85e9-bf778cbcccf2" providerId="ADAL" clId="{A0CD939B-8309-4AA2-8961-FB9F31273003}" dt="2024-02-06T12:38:45.908" v="1867" actId="14100"/>
          <ac:picMkLst>
            <pc:docMk/>
            <pc:sldMk cId="3413704224" sldId="336"/>
            <ac:picMk id="4" creationId="{21892097-8A13-E0AC-F363-D56437DA1BA8}"/>
          </ac:picMkLst>
        </pc:picChg>
      </pc:sldChg>
      <pc:sldChg chg="addSp modSp add mod modTransition modNotes">
        <pc:chgData name="Hans Trines" userId="889a8453-da5a-4e93-85e9-bf778cbcccf2" providerId="ADAL" clId="{A0CD939B-8309-4AA2-8961-FB9F31273003}" dt="2024-02-07T18:52:30.441" v="2009"/>
        <pc:sldMkLst>
          <pc:docMk/>
          <pc:sldMk cId="3617282275" sldId="337"/>
        </pc:sldMkLst>
        <pc:spChg chg="mod">
          <ac:chgData name="Hans Trines" userId="889a8453-da5a-4e93-85e9-bf778cbcccf2" providerId="ADAL" clId="{A0CD939B-8309-4AA2-8961-FB9F31273003}" dt="2024-02-06T12:39:02.746" v="1879" actId="20577"/>
          <ac:spMkLst>
            <pc:docMk/>
            <pc:sldMk cId="3617282275" sldId="337"/>
            <ac:spMk id="499" creationId="{00000000-0000-0000-0000-000000000000}"/>
          </ac:spMkLst>
        </pc:spChg>
        <pc:picChg chg="add mod">
          <ac:chgData name="Hans Trines" userId="889a8453-da5a-4e93-85e9-bf778cbcccf2" providerId="ADAL" clId="{A0CD939B-8309-4AA2-8961-FB9F31273003}" dt="2024-02-06T12:39:51.653" v="1886" actId="1076"/>
          <ac:picMkLst>
            <pc:docMk/>
            <pc:sldMk cId="3617282275" sldId="337"/>
            <ac:picMk id="7" creationId="{C243BF82-26BC-FAA0-107B-397C8EE30D92}"/>
          </ac:picMkLst>
        </pc:picChg>
      </pc:sldChg>
      <pc:sldChg chg="modSp add mod modNotesTx">
        <pc:chgData name="Hans Trines" userId="889a8453-da5a-4e93-85e9-bf778cbcccf2" providerId="ADAL" clId="{A0CD939B-8309-4AA2-8961-FB9F31273003}" dt="2024-02-19T08:03:13.251" v="2429" actId="20577"/>
        <pc:sldMkLst>
          <pc:docMk/>
          <pc:sldMk cId="2125632149" sldId="338"/>
        </pc:sldMkLst>
        <pc:spChg chg="mod">
          <ac:chgData name="Hans Trines" userId="889a8453-da5a-4e93-85e9-bf778cbcccf2" providerId="ADAL" clId="{A0CD939B-8309-4AA2-8961-FB9F31273003}" dt="2024-02-19T08:02:15.080" v="2350" actId="20577"/>
          <ac:spMkLst>
            <pc:docMk/>
            <pc:sldMk cId="2125632149" sldId="338"/>
            <ac:spMk id="1071" creationId="{9E275DBA-8C06-93C8-806C-767F84400F53}"/>
          </ac:spMkLst>
        </pc:spChg>
        <pc:spChg chg="mod">
          <ac:chgData name="Hans Trines" userId="889a8453-da5a-4e93-85e9-bf778cbcccf2" providerId="ADAL" clId="{A0CD939B-8309-4AA2-8961-FB9F31273003}" dt="2024-02-19T08:02:34.328" v="2404" actId="20577"/>
          <ac:spMkLst>
            <pc:docMk/>
            <pc:sldMk cId="2125632149" sldId="338"/>
            <ac:spMk id="1072" creationId="{68EBB1CB-C6B0-B57B-BF14-4D8EA39E863C}"/>
          </ac:spMkLst>
        </pc:spChg>
        <pc:spChg chg="mod">
          <ac:chgData name="Hans Trines" userId="889a8453-da5a-4e93-85e9-bf778cbcccf2" providerId="ADAL" clId="{A0CD939B-8309-4AA2-8961-FB9F31273003}" dt="2024-02-19T08:01:59.376" v="2306" actId="20577"/>
          <ac:spMkLst>
            <pc:docMk/>
            <pc:sldMk cId="2125632149" sldId="338"/>
            <ac:spMk id="1077" creationId="{EDBCCDAF-AFA8-5F08-1F77-7B026D46D2F3}"/>
          </ac:spMkLst>
        </pc:spChg>
        <pc:spChg chg="mod">
          <ac:chgData name="Hans Trines" userId="889a8453-da5a-4e93-85e9-bf778cbcccf2" providerId="ADAL" clId="{A0CD939B-8309-4AA2-8961-FB9F31273003}" dt="2024-02-19T08:02:08.432" v="2332" actId="20577"/>
          <ac:spMkLst>
            <pc:docMk/>
            <pc:sldMk cId="2125632149" sldId="338"/>
            <ac:spMk id="1078" creationId="{903603FC-B973-7A01-BD1D-806B6BE7D43C}"/>
          </ac:spMkLst>
        </pc:spChg>
        <pc:spChg chg="mod">
          <ac:chgData name="Hans Trines" userId="889a8453-da5a-4e93-85e9-bf778cbcccf2" providerId="ADAL" clId="{A0CD939B-8309-4AA2-8961-FB9F31273003}" dt="2024-02-19T08:03:05.198" v="2427" actId="14100"/>
          <ac:spMkLst>
            <pc:docMk/>
            <pc:sldMk cId="2125632149" sldId="338"/>
            <ac:spMk id="1083" creationId="{F070C375-1645-3165-B68D-2C03D1DFC89B}"/>
          </ac:spMkLst>
        </pc:spChg>
        <pc:spChg chg="mod">
          <ac:chgData name="Hans Trines" userId="889a8453-da5a-4e93-85e9-bf778cbcccf2" providerId="ADAL" clId="{A0CD939B-8309-4AA2-8961-FB9F31273003}" dt="2024-02-19T08:02:49.354" v="2405"/>
          <ac:spMkLst>
            <pc:docMk/>
            <pc:sldMk cId="2125632149" sldId="338"/>
            <ac:spMk id="1084" creationId="{3CED09B7-85CF-827F-3257-401D792AB46B}"/>
          </ac:spMkLst>
        </pc:spChg>
        <pc:cxnChg chg="mod">
          <ac:chgData name="Hans Trines" userId="889a8453-da5a-4e93-85e9-bf778cbcccf2" providerId="ADAL" clId="{A0CD939B-8309-4AA2-8961-FB9F31273003}" dt="2024-02-19T08:01:46.308" v="2282" actId="14100"/>
          <ac:cxnSpMkLst>
            <pc:docMk/>
            <pc:sldMk cId="2125632149" sldId="338"/>
            <ac:cxnSpMk id="1080" creationId="{1063591C-B4ED-4D28-5BAF-C6909D2602E5}"/>
          </ac:cxnSpMkLst>
        </pc:cxnChg>
        <pc:cxnChg chg="mod">
          <ac:chgData name="Hans Trines" userId="889a8453-da5a-4e93-85e9-bf778cbcccf2" providerId="ADAL" clId="{A0CD939B-8309-4AA2-8961-FB9F31273003}" dt="2024-02-19T08:03:05.198" v="2427" actId="14100"/>
          <ac:cxnSpMkLst>
            <pc:docMk/>
            <pc:sldMk cId="2125632149" sldId="338"/>
            <ac:cxnSpMk id="1086" creationId="{02979785-3959-5D08-DFAD-8D8F6444B03E}"/>
          </ac:cxnSpMkLst>
        </pc:cxnChg>
      </pc:sldChg>
      <pc:sldChg chg="addSp modSp new mod modShow">
        <pc:chgData name="Hans Trines" userId="889a8453-da5a-4e93-85e9-bf778cbcccf2" providerId="ADAL" clId="{A0CD939B-8309-4AA2-8961-FB9F31273003}" dt="2024-02-26T18:26:35.462" v="2863" actId="729"/>
        <pc:sldMkLst>
          <pc:docMk/>
          <pc:sldMk cId="2796159968" sldId="339"/>
        </pc:sldMkLst>
        <pc:spChg chg="mod">
          <ac:chgData name="Hans Trines" userId="889a8453-da5a-4e93-85e9-bf778cbcccf2" providerId="ADAL" clId="{A0CD939B-8309-4AA2-8961-FB9F31273003}" dt="2024-02-19T08:08:11.976" v="2712" actId="20577"/>
          <ac:spMkLst>
            <pc:docMk/>
            <pc:sldMk cId="2796159968" sldId="339"/>
            <ac:spMk id="2" creationId="{F521E415-AE37-E61F-1F78-25899A7EA110}"/>
          </ac:spMkLst>
        </pc:spChg>
        <pc:picChg chg="add mod">
          <ac:chgData name="Hans Trines" userId="889a8453-da5a-4e93-85e9-bf778cbcccf2" providerId="ADAL" clId="{A0CD939B-8309-4AA2-8961-FB9F31273003}" dt="2024-02-19T08:09:03.580" v="2716" actId="1076"/>
          <ac:picMkLst>
            <pc:docMk/>
            <pc:sldMk cId="2796159968" sldId="339"/>
            <ac:picMk id="3" creationId="{D52FF591-23EF-255B-64D8-0295CE731CEF}"/>
          </ac:picMkLst>
        </pc:picChg>
      </pc:sldChg>
      <pc:sldChg chg="addSp modSp new mod">
        <pc:chgData name="Hans Trines" userId="889a8453-da5a-4e93-85e9-bf778cbcccf2" providerId="ADAL" clId="{A0CD939B-8309-4AA2-8961-FB9F31273003}" dt="2024-02-19T08:14:04.487" v="2861" actId="1076"/>
        <pc:sldMkLst>
          <pc:docMk/>
          <pc:sldMk cId="2505961040" sldId="340"/>
        </pc:sldMkLst>
        <pc:spChg chg="mod">
          <ac:chgData name="Hans Trines" userId="889a8453-da5a-4e93-85e9-bf778cbcccf2" providerId="ADAL" clId="{A0CD939B-8309-4AA2-8961-FB9F31273003}" dt="2024-02-19T08:10:15.066" v="2808" actId="20577"/>
          <ac:spMkLst>
            <pc:docMk/>
            <pc:sldMk cId="2505961040" sldId="340"/>
            <ac:spMk id="2" creationId="{A4AA4DE9-4882-017A-653C-510A47D0B377}"/>
          </ac:spMkLst>
        </pc:spChg>
        <pc:picChg chg="add mod">
          <ac:chgData name="Hans Trines" userId="889a8453-da5a-4e93-85e9-bf778cbcccf2" providerId="ADAL" clId="{A0CD939B-8309-4AA2-8961-FB9F31273003}" dt="2024-02-19T08:11:17.434" v="2857" actId="1076"/>
          <ac:picMkLst>
            <pc:docMk/>
            <pc:sldMk cId="2505961040" sldId="340"/>
            <ac:picMk id="3" creationId="{C8C3E329-17A2-457C-8CEC-9CF9B7495085}"/>
          </ac:picMkLst>
        </pc:picChg>
        <pc:picChg chg="add mod">
          <ac:chgData name="Hans Trines" userId="889a8453-da5a-4e93-85e9-bf778cbcccf2" providerId="ADAL" clId="{A0CD939B-8309-4AA2-8961-FB9F31273003}" dt="2024-02-19T08:14:04.487" v="2861" actId="1076"/>
          <ac:picMkLst>
            <pc:docMk/>
            <pc:sldMk cId="2505961040" sldId="340"/>
            <ac:picMk id="5" creationId="{A19AFD45-75B6-6DF5-9EC1-77F6F5DBA28C}"/>
          </ac:picMkLst>
        </pc:picChg>
      </pc:sldChg>
      <pc:sldChg chg="addSp modSp new mod">
        <pc:chgData name="Hans Trines" userId="889a8453-da5a-4e93-85e9-bf778cbcccf2" providerId="ADAL" clId="{A0CD939B-8309-4AA2-8961-FB9F31273003}" dt="2024-02-19T08:11:01.672" v="2849" actId="1076"/>
        <pc:sldMkLst>
          <pc:docMk/>
          <pc:sldMk cId="1552298192" sldId="341"/>
        </pc:sldMkLst>
        <pc:spChg chg="mod">
          <ac:chgData name="Hans Trines" userId="889a8453-da5a-4e93-85e9-bf778cbcccf2" providerId="ADAL" clId="{A0CD939B-8309-4AA2-8961-FB9F31273003}" dt="2024-02-19T08:10:32.635" v="2838" actId="20577"/>
          <ac:spMkLst>
            <pc:docMk/>
            <pc:sldMk cId="1552298192" sldId="341"/>
            <ac:spMk id="2" creationId="{0719CA73-7C42-D295-CD51-9E5F90CF8796}"/>
          </ac:spMkLst>
        </pc:spChg>
        <pc:picChg chg="add mod">
          <ac:chgData name="Hans Trines" userId="889a8453-da5a-4e93-85e9-bf778cbcccf2" providerId="ADAL" clId="{A0CD939B-8309-4AA2-8961-FB9F31273003}" dt="2024-02-19T08:11:01.672" v="2849" actId="1076"/>
          <ac:picMkLst>
            <pc:docMk/>
            <pc:sldMk cId="1552298192" sldId="341"/>
            <ac:picMk id="3" creationId="{19C15620-E251-040F-EB94-12E77780E0A0}"/>
          </ac:picMkLst>
        </pc:picChg>
        <pc:picChg chg="add mod">
          <ac:chgData name="Hans Trines" userId="889a8453-da5a-4e93-85e9-bf778cbcccf2" providerId="ADAL" clId="{A0CD939B-8309-4AA2-8961-FB9F31273003}" dt="2024-02-19T08:10:54.494" v="2846" actId="1076"/>
          <ac:picMkLst>
            <pc:docMk/>
            <pc:sldMk cId="1552298192" sldId="341"/>
            <ac:picMk id="4" creationId="{0B4F94C7-BEF6-950B-C685-3CE95593A13B}"/>
          </ac:picMkLst>
        </pc:picChg>
      </pc:sldChg>
      <pc:sldMasterChg chg="delSldLayout">
        <pc:chgData name="Hans Trines" userId="889a8453-da5a-4e93-85e9-bf778cbcccf2" providerId="ADAL" clId="{A0CD939B-8309-4AA2-8961-FB9F31273003}" dt="2024-02-06T10:50:04.104" v="133" actId="47"/>
        <pc:sldMasterMkLst>
          <pc:docMk/>
          <pc:sldMasterMk cId="0" sldId="2147483660"/>
        </pc:sldMasterMkLst>
        <pc:sldLayoutChg chg="del">
          <pc:chgData name="Hans Trines" userId="889a8453-da5a-4e93-85e9-bf778cbcccf2" providerId="ADAL" clId="{A0CD939B-8309-4AA2-8961-FB9F31273003}" dt="2024-02-06T10:50:04.104" v="133" actId="47"/>
          <pc:sldLayoutMkLst>
            <pc:docMk/>
            <pc:sldMasterMk cId="0" sldId="2147483660"/>
            <pc:sldLayoutMk cId="0" sldId="2147483649"/>
          </pc:sldLayoutMkLst>
        </pc:sldLayoutChg>
      </pc:sldMasterChg>
      <pc:sldMasterChg chg="del delSldLayout">
        <pc:chgData name="Hans Trines" userId="889a8453-da5a-4e93-85e9-bf778cbcccf2" providerId="ADAL" clId="{A0CD939B-8309-4AA2-8961-FB9F31273003}" dt="2024-02-06T12:42:31.354" v="1945" actId="47"/>
        <pc:sldMasterMkLst>
          <pc:docMk/>
          <pc:sldMasterMk cId="0" sldId="2147483661"/>
        </pc:sldMasterMkLst>
        <pc:sldLayoutChg chg="del">
          <pc:chgData name="Hans Trines" userId="889a8453-da5a-4e93-85e9-bf778cbcccf2" providerId="ADAL" clId="{A0CD939B-8309-4AA2-8961-FB9F31273003}" dt="2024-02-06T12:42:31.354" v="1945" actId="47"/>
          <pc:sldLayoutMkLst>
            <pc:docMk/>
            <pc:sldMasterMk cId="0" sldId="2147483661"/>
            <pc:sldLayoutMk cId="0" sldId="2147483659"/>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intensiteiten%20evaluatie.xlsx" TargetMode="Externa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1.xml"/></Relationships>
</file>

<file path=ppt/charts/_rels/chart6.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intensiteiten%20evaluatie.xlsx" TargetMode="Externa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2.xml"/></Relationships>
</file>

<file path=ppt/charts/_rels/chart7.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evaluatie\werkmap%20floating%20car%20data.csv"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evaluatie\werkmap%20floating%20car%20data.csv"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evaluatie\werkmap%20floating%20car%20data.csv"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evaluatie\werkmap%20floating%20car%20data.csv"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evaluatie\werkmap%20floating%20car%20data.csv" TargetMode="Externa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chartUserShapes" Target="../drawings/drawing3.xml"/></Relationships>
</file>

<file path=ppt/charts/_rels/chart12.xml.rels><?xml version="1.0" encoding="UTF-8" standalone="yes"?>
<Relationships xmlns="http://schemas.openxmlformats.org/package/2006/relationships"><Relationship Id="rId3" Type="http://schemas.openxmlformats.org/officeDocument/2006/relationships/oleObject" Target="file:///\\w2k19-file.bonheiden.local\afdelingen$\Mobiliteit\Projecten\2023\8_2023-2-Doortocht%20centrum\evaluatie\werkmap%20floating%20car%20data.csv" TargetMode="Externa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chartUserShapes" Target="../drawings/drawing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Tijdsduur</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manualLayout>
          <c:layoutTarget val="inner"/>
          <c:xMode val="edge"/>
          <c:yMode val="edge"/>
          <c:x val="0.27811055516314193"/>
          <c:y val="0.27277394104793912"/>
          <c:w val="0.44377888967371615"/>
          <c:h val="0.62876308208758169"/>
        </c:manualLayout>
      </c:layout>
      <c:doughnutChart>
        <c:varyColors val="1"/>
        <c:ser>
          <c:idx val="0"/>
          <c:order val="0"/>
          <c:tx>
            <c:strRef>
              <c:f>Blad1!$B$1</c:f>
              <c:strCache>
                <c:ptCount val="1"/>
                <c:pt idx="0">
                  <c:v>Verkoop</c:v>
                </c:pt>
              </c:strCache>
            </c:strRef>
          </c:tx>
          <c:explosion val="2"/>
          <c:dPt>
            <c:idx val="0"/>
            <c:bubble3D val="0"/>
            <c:spPr>
              <a:solidFill>
                <a:schemeClr val="tx1">
                  <a:lumMod val="10000"/>
                  <a:lumOff val="90000"/>
                </a:schemeClr>
              </a:solidFill>
              <a:ln w="19050">
                <a:solidFill>
                  <a:schemeClr val="lt1"/>
                </a:solidFill>
              </a:ln>
              <a:effectLst/>
            </c:spPr>
            <c:extLst>
              <c:ext xmlns:c16="http://schemas.microsoft.com/office/drawing/2014/chart" uri="{C3380CC4-5D6E-409C-BE32-E72D297353CC}">
                <c16:uniqueId val="{00000005-B8C8-4A0F-BC8B-CF68CEF2E589}"/>
              </c:ext>
            </c:extLst>
          </c:dPt>
          <c:dPt>
            <c:idx val="1"/>
            <c:bubble3D val="0"/>
            <c:spPr>
              <a:solidFill>
                <a:schemeClr val="bg2"/>
              </a:solidFill>
              <a:ln w="19050">
                <a:solidFill>
                  <a:schemeClr val="lt1"/>
                </a:solidFill>
              </a:ln>
              <a:effectLst/>
            </c:spPr>
            <c:extLst>
              <c:ext xmlns:c16="http://schemas.microsoft.com/office/drawing/2014/chart" uri="{C3380CC4-5D6E-409C-BE32-E72D297353CC}">
                <c16:uniqueId val="{00000004-B8C8-4A0F-BC8B-CF68CEF2E589}"/>
              </c:ext>
            </c:extLst>
          </c:dPt>
          <c:dPt>
            <c:idx val="2"/>
            <c:bubble3D val="0"/>
            <c:spPr>
              <a:solidFill>
                <a:schemeClr val="tx2"/>
              </a:solidFill>
              <a:ln w="19050">
                <a:solidFill>
                  <a:schemeClr val="lt1"/>
                </a:solidFill>
              </a:ln>
              <a:effectLst/>
            </c:spPr>
            <c:extLst>
              <c:ext xmlns:c16="http://schemas.microsoft.com/office/drawing/2014/chart" uri="{C3380CC4-5D6E-409C-BE32-E72D297353CC}">
                <c16:uniqueId val="{00000001-B8C8-4A0F-BC8B-CF68CEF2E589}"/>
              </c:ext>
            </c:extLst>
          </c:dPt>
          <c:dPt>
            <c:idx val="3"/>
            <c:bubble3D val="0"/>
            <c:spPr>
              <a:solidFill>
                <a:schemeClr val="accent1"/>
              </a:solidFill>
              <a:ln w="19050">
                <a:solidFill>
                  <a:schemeClr val="lt1"/>
                </a:solidFill>
              </a:ln>
              <a:effectLst/>
            </c:spPr>
            <c:extLst>
              <c:ext xmlns:c16="http://schemas.microsoft.com/office/drawing/2014/chart" uri="{C3380CC4-5D6E-409C-BE32-E72D297353CC}">
                <c16:uniqueId val="{00000002-B8C8-4A0F-BC8B-CF68CEF2E589}"/>
              </c:ext>
            </c:extLst>
          </c:dPt>
          <c:dPt>
            <c:idx val="4"/>
            <c:bubble3D val="0"/>
            <c:spPr>
              <a:solidFill>
                <a:schemeClr val="tx1"/>
              </a:solidFill>
              <a:ln w="19050">
                <a:solidFill>
                  <a:schemeClr val="lt1"/>
                </a:solidFill>
              </a:ln>
              <a:effectLst/>
            </c:spPr>
            <c:extLst>
              <c:ext xmlns:c16="http://schemas.microsoft.com/office/drawing/2014/chart" uri="{C3380CC4-5D6E-409C-BE32-E72D297353CC}">
                <c16:uniqueId val="{00000003-B8C8-4A0F-BC8B-CF68CEF2E589}"/>
              </c:ext>
            </c:extLst>
          </c:dPt>
          <c:dLbls>
            <c:dLbl>
              <c:idx val="0"/>
              <c:layout>
                <c:manualLayout>
                  <c:x val="0.10726076556034178"/>
                  <c:y val="-9.6248425442770708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B8C8-4A0F-BC8B-CF68CEF2E589}"/>
                </c:ext>
              </c:extLst>
            </c:dLbl>
            <c:dLbl>
              <c:idx val="1"/>
              <c:layout>
                <c:manualLayout>
                  <c:x val="0.13228827752442154"/>
                  <c:y val="-5.0657066022510881E-3"/>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4-B8C8-4A0F-BC8B-CF68CEF2E589}"/>
                </c:ext>
              </c:extLst>
            </c:dLbl>
            <c:dLbl>
              <c:idx val="2"/>
              <c:layout>
                <c:manualLayout>
                  <c:x val="-2.5027511964079749E-2"/>
                  <c:y val="8.6117012238268495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B8C8-4A0F-BC8B-CF68CEF2E589}"/>
                </c:ext>
              </c:extLst>
            </c:dLbl>
            <c:dLbl>
              <c:idx val="3"/>
              <c:layout>
                <c:manualLayout>
                  <c:x val="-8.223325359626206E-2"/>
                  <c:y val="-5.0657066022510881E-3"/>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2-B8C8-4A0F-BC8B-CF68CEF2E589}"/>
                </c:ext>
              </c:extLst>
            </c:dLbl>
            <c:dLbl>
              <c:idx val="4"/>
              <c:layout>
                <c:manualLayout>
                  <c:x val="-3.5753588520113927E-2"/>
                  <c:y val="-0.1165112518517750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B8C8-4A0F-BC8B-CF68CEF2E589}"/>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nl-BE"/>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Blad1!$A$2:$A$6</c:f>
              <c:strCache>
                <c:ptCount val="5"/>
                <c:pt idx="0">
                  <c:v>1= onvoldoende</c:v>
                </c:pt>
                <c:pt idx="1">
                  <c:v>2= matig</c:v>
                </c:pt>
                <c:pt idx="2">
                  <c:v>3= voldoende</c:v>
                </c:pt>
                <c:pt idx="3">
                  <c:v>4 = goed</c:v>
                </c:pt>
                <c:pt idx="4">
                  <c:v>5= uitstekend</c:v>
                </c:pt>
              </c:strCache>
            </c:strRef>
          </c:cat>
          <c:val>
            <c:numRef>
              <c:f>Blad1!$B$2:$B$6</c:f>
              <c:numCache>
                <c:formatCode>General</c:formatCode>
                <c:ptCount val="5"/>
                <c:pt idx="0">
                  <c:v>18</c:v>
                </c:pt>
                <c:pt idx="1">
                  <c:v>22</c:v>
                </c:pt>
                <c:pt idx="2">
                  <c:v>28</c:v>
                </c:pt>
                <c:pt idx="3">
                  <c:v>22</c:v>
                </c:pt>
                <c:pt idx="4">
                  <c:v>11</c:v>
                </c:pt>
              </c:numCache>
            </c:numRef>
          </c:val>
          <c:extLst>
            <c:ext xmlns:c16="http://schemas.microsoft.com/office/drawing/2014/chart" uri="{C3380CC4-5D6E-409C-BE32-E72D297353CC}">
              <c16:uniqueId val="{00000000-B8C8-4A0F-BC8B-CF68CEF2E589}"/>
            </c:ext>
          </c:extLst>
        </c:ser>
        <c:dLbls>
          <c:showLegendKey val="0"/>
          <c:showVal val="0"/>
          <c:showCatName val="0"/>
          <c:showSerName val="0"/>
          <c:showPercent val="1"/>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Doorstroming</a:t>
            </a:r>
            <a:endParaRPr lang="en-US" dirty="0"/>
          </a:p>
        </c:rich>
      </c:tx>
      <c:layout>
        <c:manualLayout>
          <c:xMode val="edge"/>
          <c:yMode val="edge"/>
          <c:x val="0.34288986402656912"/>
          <c:y val="3.039423961350653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doughnutChart>
        <c:varyColors val="1"/>
        <c:ser>
          <c:idx val="0"/>
          <c:order val="0"/>
          <c:tx>
            <c:strRef>
              <c:f>Blad1!$B$1</c:f>
              <c:strCache>
                <c:ptCount val="1"/>
                <c:pt idx="0">
                  <c:v>Verkoop</c:v>
                </c:pt>
              </c:strCache>
            </c:strRef>
          </c:tx>
          <c:explosion val="2"/>
          <c:dPt>
            <c:idx val="0"/>
            <c:bubble3D val="0"/>
            <c:spPr>
              <a:solidFill>
                <a:schemeClr val="tx1">
                  <a:lumMod val="10000"/>
                  <a:lumOff val="90000"/>
                </a:schemeClr>
              </a:solidFill>
              <a:ln w="19050">
                <a:solidFill>
                  <a:schemeClr val="lt1"/>
                </a:solidFill>
              </a:ln>
              <a:effectLst/>
            </c:spPr>
            <c:extLst>
              <c:ext xmlns:c16="http://schemas.microsoft.com/office/drawing/2014/chart" uri="{C3380CC4-5D6E-409C-BE32-E72D297353CC}">
                <c16:uniqueId val="{00000001-FDF4-4BEA-86DB-13BC5487FD82}"/>
              </c:ext>
            </c:extLst>
          </c:dPt>
          <c:dPt>
            <c:idx val="1"/>
            <c:bubble3D val="0"/>
            <c:spPr>
              <a:solidFill>
                <a:schemeClr val="bg2"/>
              </a:solidFill>
              <a:ln w="19050">
                <a:solidFill>
                  <a:schemeClr val="lt1"/>
                </a:solidFill>
              </a:ln>
              <a:effectLst/>
            </c:spPr>
            <c:extLst>
              <c:ext xmlns:c16="http://schemas.microsoft.com/office/drawing/2014/chart" uri="{C3380CC4-5D6E-409C-BE32-E72D297353CC}">
                <c16:uniqueId val="{00000003-FDF4-4BEA-86DB-13BC5487FD82}"/>
              </c:ext>
            </c:extLst>
          </c:dPt>
          <c:dPt>
            <c:idx val="2"/>
            <c:bubble3D val="0"/>
            <c:spPr>
              <a:solidFill>
                <a:schemeClr val="tx2"/>
              </a:solidFill>
              <a:ln w="19050">
                <a:solidFill>
                  <a:schemeClr val="lt1"/>
                </a:solidFill>
              </a:ln>
              <a:effectLst/>
            </c:spPr>
            <c:extLst>
              <c:ext xmlns:c16="http://schemas.microsoft.com/office/drawing/2014/chart" uri="{C3380CC4-5D6E-409C-BE32-E72D297353CC}">
                <c16:uniqueId val="{00000005-FDF4-4BEA-86DB-13BC5487FD82}"/>
              </c:ext>
            </c:extLst>
          </c:dPt>
          <c:dPt>
            <c:idx val="3"/>
            <c:bubble3D val="0"/>
            <c:spPr>
              <a:solidFill>
                <a:schemeClr val="accent1"/>
              </a:solidFill>
              <a:ln w="19050">
                <a:solidFill>
                  <a:schemeClr val="lt1"/>
                </a:solidFill>
              </a:ln>
              <a:effectLst/>
            </c:spPr>
            <c:extLst>
              <c:ext xmlns:c16="http://schemas.microsoft.com/office/drawing/2014/chart" uri="{C3380CC4-5D6E-409C-BE32-E72D297353CC}">
                <c16:uniqueId val="{00000007-FDF4-4BEA-86DB-13BC5487FD82}"/>
              </c:ext>
            </c:extLst>
          </c:dPt>
          <c:dPt>
            <c:idx val="4"/>
            <c:bubble3D val="0"/>
            <c:spPr>
              <a:solidFill>
                <a:schemeClr val="tx1"/>
              </a:solidFill>
              <a:ln w="19050">
                <a:solidFill>
                  <a:schemeClr val="lt1"/>
                </a:solidFill>
              </a:ln>
              <a:effectLst/>
            </c:spPr>
            <c:extLst>
              <c:ext xmlns:c16="http://schemas.microsoft.com/office/drawing/2014/chart" uri="{C3380CC4-5D6E-409C-BE32-E72D297353CC}">
                <c16:uniqueId val="{00000009-FDF4-4BEA-86DB-13BC5487FD82}"/>
              </c:ext>
            </c:extLst>
          </c:dPt>
          <c:dLbls>
            <c:dLbl>
              <c:idx val="0"/>
              <c:layout>
                <c:manualLayout>
                  <c:x val="9.6534689004307603E-2"/>
                  <c:y val="-8.1051305636017409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FDF4-4BEA-86DB-13BC5487FD82}"/>
                </c:ext>
              </c:extLst>
            </c:dLbl>
            <c:dLbl>
              <c:idx val="1"/>
              <c:layout>
                <c:manualLayout>
                  <c:x val="0.12871291867241"/>
                  <c:y val="5.0657066022509953E-3"/>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FDF4-4BEA-86DB-13BC5487FD82}"/>
                </c:ext>
              </c:extLst>
            </c:dLbl>
            <c:dLbl>
              <c:idx val="2"/>
              <c:layout>
                <c:manualLayout>
                  <c:x val="-2.8602870816091207E-2"/>
                  <c:y val="6.5854185829264153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FDF4-4BEA-86DB-13BC5487FD82}"/>
                </c:ext>
              </c:extLst>
            </c:dLbl>
            <c:dLbl>
              <c:idx val="3"/>
              <c:layout>
                <c:manualLayout>
                  <c:x val="-8.9383971300284817E-2"/>
                  <c:y val="-5.0657066022510881E-3"/>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FDF4-4BEA-86DB-13BC5487FD82}"/>
                </c:ext>
              </c:extLst>
            </c:dLbl>
            <c:dLbl>
              <c:idx val="4"/>
              <c:layout>
                <c:manualLayout>
                  <c:x val="-1.4301435408045637E-2"/>
                  <c:y val="-0.10131413204502177"/>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FDF4-4BEA-86DB-13BC5487FD82}"/>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nl-BE"/>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Blad1!$A$2:$A$6</c:f>
              <c:strCache>
                <c:ptCount val="5"/>
                <c:pt idx="0">
                  <c:v>1= onvoldoende</c:v>
                </c:pt>
                <c:pt idx="1">
                  <c:v>2= matig</c:v>
                </c:pt>
                <c:pt idx="2">
                  <c:v>3= voldoende</c:v>
                </c:pt>
                <c:pt idx="3">
                  <c:v>4 = goed</c:v>
                </c:pt>
                <c:pt idx="4">
                  <c:v>5= uitstekend</c:v>
                </c:pt>
              </c:strCache>
            </c:strRef>
          </c:cat>
          <c:val>
            <c:numRef>
              <c:f>Blad1!$B$2:$B$6</c:f>
              <c:numCache>
                <c:formatCode>General</c:formatCode>
                <c:ptCount val="5"/>
                <c:pt idx="0">
                  <c:v>19</c:v>
                </c:pt>
                <c:pt idx="1">
                  <c:v>24</c:v>
                </c:pt>
                <c:pt idx="2">
                  <c:v>26</c:v>
                </c:pt>
                <c:pt idx="3">
                  <c:v>22</c:v>
                </c:pt>
                <c:pt idx="4">
                  <c:v>8</c:v>
                </c:pt>
              </c:numCache>
            </c:numRef>
          </c:val>
          <c:extLst>
            <c:ext xmlns:c16="http://schemas.microsoft.com/office/drawing/2014/chart" uri="{C3380CC4-5D6E-409C-BE32-E72D297353CC}">
              <c16:uniqueId val="{0000000A-FDF4-4BEA-86DB-13BC5487FD82}"/>
            </c:ext>
          </c:extLst>
        </c:ser>
        <c:dLbls>
          <c:showLegendKey val="0"/>
          <c:showVal val="0"/>
          <c:showCatName val="0"/>
          <c:showSerName val="0"/>
          <c:showPercent val="1"/>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Veiligheidsgevoel</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doughnutChart>
        <c:varyColors val="1"/>
        <c:ser>
          <c:idx val="0"/>
          <c:order val="0"/>
          <c:tx>
            <c:strRef>
              <c:f>Blad1!$B$1</c:f>
              <c:strCache>
                <c:ptCount val="1"/>
                <c:pt idx="0">
                  <c:v>Verkoop</c:v>
                </c:pt>
              </c:strCache>
            </c:strRef>
          </c:tx>
          <c:explosion val="2"/>
          <c:dPt>
            <c:idx val="0"/>
            <c:bubble3D val="0"/>
            <c:spPr>
              <a:solidFill>
                <a:schemeClr val="tx1">
                  <a:lumMod val="10000"/>
                  <a:lumOff val="90000"/>
                </a:schemeClr>
              </a:solidFill>
              <a:ln w="19050">
                <a:solidFill>
                  <a:schemeClr val="lt1"/>
                </a:solidFill>
              </a:ln>
              <a:effectLst/>
            </c:spPr>
            <c:extLst>
              <c:ext xmlns:c16="http://schemas.microsoft.com/office/drawing/2014/chart" uri="{C3380CC4-5D6E-409C-BE32-E72D297353CC}">
                <c16:uniqueId val="{00000001-8B29-46EE-B642-AAD9CA670B82}"/>
              </c:ext>
            </c:extLst>
          </c:dPt>
          <c:dPt>
            <c:idx val="1"/>
            <c:bubble3D val="0"/>
            <c:spPr>
              <a:solidFill>
                <a:schemeClr val="bg2"/>
              </a:solidFill>
              <a:ln w="19050">
                <a:solidFill>
                  <a:schemeClr val="lt1"/>
                </a:solidFill>
              </a:ln>
              <a:effectLst/>
            </c:spPr>
            <c:extLst>
              <c:ext xmlns:c16="http://schemas.microsoft.com/office/drawing/2014/chart" uri="{C3380CC4-5D6E-409C-BE32-E72D297353CC}">
                <c16:uniqueId val="{00000003-8B29-46EE-B642-AAD9CA670B82}"/>
              </c:ext>
            </c:extLst>
          </c:dPt>
          <c:dPt>
            <c:idx val="2"/>
            <c:bubble3D val="0"/>
            <c:spPr>
              <a:solidFill>
                <a:schemeClr val="tx2"/>
              </a:solidFill>
              <a:ln w="19050">
                <a:solidFill>
                  <a:schemeClr val="lt1"/>
                </a:solidFill>
              </a:ln>
              <a:effectLst/>
            </c:spPr>
            <c:extLst>
              <c:ext xmlns:c16="http://schemas.microsoft.com/office/drawing/2014/chart" uri="{C3380CC4-5D6E-409C-BE32-E72D297353CC}">
                <c16:uniqueId val="{00000005-8B29-46EE-B642-AAD9CA670B82}"/>
              </c:ext>
            </c:extLst>
          </c:dPt>
          <c:dPt>
            <c:idx val="3"/>
            <c:bubble3D val="0"/>
            <c:spPr>
              <a:solidFill>
                <a:schemeClr val="accent1"/>
              </a:solidFill>
              <a:ln w="19050">
                <a:solidFill>
                  <a:schemeClr val="lt1"/>
                </a:solidFill>
              </a:ln>
              <a:effectLst/>
            </c:spPr>
            <c:extLst>
              <c:ext xmlns:c16="http://schemas.microsoft.com/office/drawing/2014/chart" uri="{C3380CC4-5D6E-409C-BE32-E72D297353CC}">
                <c16:uniqueId val="{00000007-8B29-46EE-B642-AAD9CA670B82}"/>
              </c:ext>
            </c:extLst>
          </c:dPt>
          <c:dPt>
            <c:idx val="4"/>
            <c:bubble3D val="0"/>
            <c:spPr>
              <a:solidFill>
                <a:schemeClr val="tx1"/>
              </a:solidFill>
              <a:ln w="19050">
                <a:solidFill>
                  <a:schemeClr val="lt1"/>
                </a:solidFill>
              </a:ln>
              <a:effectLst/>
            </c:spPr>
            <c:extLst>
              <c:ext xmlns:c16="http://schemas.microsoft.com/office/drawing/2014/chart" uri="{C3380CC4-5D6E-409C-BE32-E72D297353CC}">
                <c16:uniqueId val="{00000009-8B29-46EE-B642-AAD9CA670B82}"/>
              </c:ext>
            </c:extLst>
          </c:dPt>
          <c:dLbls>
            <c:dLbl>
              <c:idx val="0"/>
              <c:layout>
                <c:manualLayout>
                  <c:x val="5.7205741632182283E-2"/>
                  <c:y val="-0.1063798386472728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8B29-46EE-B642-AAD9CA670B82}"/>
                </c:ext>
              </c:extLst>
            </c:dLbl>
            <c:dLbl>
              <c:idx val="1"/>
              <c:layout>
                <c:manualLayout>
                  <c:x val="9.6534689004307603E-2"/>
                  <c:y val="3.0394239613506437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8B29-46EE-B642-AAD9CA670B82}"/>
                </c:ext>
              </c:extLst>
            </c:dLbl>
            <c:dLbl>
              <c:idx val="2"/>
              <c:layout>
                <c:manualLayout>
                  <c:x val="-3.2178229668102534E-2"/>
                  <c:y val="7.5985599033766324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8B29-46EE-B642-AAD9CA670B82}"/>
                </c:ext>
              </c:extLst>
            </c:dLbl>
            <c:dLbl>
              <c:idx val="3"/>
              <c:layout>
                <c:manualLayout>
                  <c:x val="-5.0055023928159532E-2"/>
                  <c:y val="-1.5197119806753265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8B29-46EE-B642-AAD9CA670B82}"/>
                </c:ext>
              </c:extLst>
            </c:dLbl>
            <c:dLbl>
              <c:idx val="4"/>
              <c:layout>
                <c:manualLayout>
                  <c:x val="-2.8602870816091207E-2"/>
                  <c:y val="-9.6248425442770708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8B29-46EE-B642-AAD9CA670B82}"/>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nl-BE"/>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Blad1!$A$2:$A$6</c:f>
              <c:strCache>
                <c:ptCount val="5"/>
                <c:pt idx="0">
                  <c:v>1= onvoldoende</c:v>
                </c:pt>
                <c:pt idx="1">
                  <c:v>2= matig</c:v>
                </c:pt>
                <c:pt idx="2">
                  <c:v>3= voldoende</c:v>
                </c:pt>
                <c:pt idx="3">
                  <c:v>4 = goed</c:v>
                </c:pt>
                <c:pt idx="4">
                  <c:v>5= uitstekend</c:v>
                </c:pt>
              </c:strCache>
            </c:strRef>
          </c:cat>
          <c:val>
            <c:numRef>
              <c:f>Blad1!$B$2:$B$6</c:f>
              <c:numCache>
                <c:formatCode>General</c:formatCode>
                <c:ptCount val="5"/>
                <c:pt idx="0">
                  <c:v>29</c:v>
                </c:pt>
                <c:pt idx="1">
                  <c:v>23</c:v>
                </c:pt>
                <c:pt idx="2">
                  <c:v>16</c:v>
                </c:pt>
                <c:pt idx="3">
                  <c:v>18</c:v>
                </c:pt>
                <c:pt idx="4">
                  <c:v>14</c:v>
                </c:pt>
              </c:numCache>
            </c:numRef>
          </c:val>
          <c:extLst>
            <c:ext xmlns:c16="http://schemas.microsoft.com/office/drawing/2014/chart" uri="{C3380CC4-5D6E-409C-BE32-E72D297353CC}">
              <c16:uniqueId val="{0000000A-8B29-46EE-B642-AAD9CA670B82}"/>
            </c:ext>
          </c:extLst>
        </c:ser>
        <c:dLbls>
          <c:showLegendKey val="0"/>
          <c:showVal val="0"/>
          <c:showCatName val="0"/>
          <c:showSerName val="0"/>
          <c:showPercent val="1"/>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Oversteekbaarheid</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doughnutChart>
        <c:varyColors val="1"/>
        <c:ser>
          <c:idx val="0"/>
          <c:order val="0"/>
          <c:tx>
            <c:strRef>
              <c:f>Blad1!$B$1</c:f>
              <c:strCache>
                <c:ptCount val="1"/>
                <c:pt idx="0">
                  <c:v>Verkoop</c:v>
                </c:pt>
              </c:strCache>
            </c:strRef>
          </c:tx>
          <c:explosion val="2"/>
          <c:dPt>
            <c:idx val="0"/>
            <c:bubble3D val="0"/>
            <c:spPr>
              <a:solidFill>
                <a:schemeClr val="tx1">
                  <a:lumMod val="10000"/>
                  <a:lumOff val="90000"/>
                </a:schemeClr>
              </a:solidFill>
              <a:ln w="19050">
                <a:solidFill>
                  <a:schemeClr val="lt1"/>
                </a:solidFill>
              </a:ln>
              <a:effectLst/>
            </c:spPr>
            <c:extLst>
              <c:ext xmlns:c16="http://schemas.microsoft.com/office/drawing/2014/chart" uri="{C3380CC4-5D6E-409C-BE32-E72D297353CC}">
                <c16:uniqueId val="{00000001-CDF0-4C6F-8810-44A1256B15F1}"/>
              </c:ext>
            </c:extLst>
          </c:dPt>
          <c:dPt>
            <c:idx val="1"/>
            <c:bubble3D val="0"/>
            <c:spPr>
              <a:solidFill>
                <a:schemeClr val="bg2"/>
              </a:solidFill>
              <a:ln w="19050">
                <a:solidFill>
                  <a:schemeClr val="lt1"/>
                </a:solidFill>
              </a:ln>
              <a:effectLst/>
            </c:spPr>
            <c:extLst>
              <c:ext xmlns:c16="http://schemas.microsoft.com/office/drawing/2014/chart" uri="{C3380CC4-5D6E-409C-BE32-E72D297353CC}">
                <c16:uniqueId val="{00000003-CDF0-4C6F-8810-44A1256B15F1}"/>
              </c:ext>
            </c:extLst>
          </c:dPt>
          <c:dPt>
            <c:idx val="2"/>
            <c:bubble3D val="0"/>
            <c:spPr>
              <a:solidFill>
                <a:schemeClr val="tx2"/>
              </a:solidFill>
              <a:ln w="19050">
                <a:solidFill>
                  <a:schemeClr val="lt1"/>
                </a:solidFill>
              </a:ln>
              <a:effectLst/>
            </c:spPr>
            <c:extLst>
              <c:ext xmlns:c16="http://schemas.microsoft.com/office/drawing/2014/chart" uri="{C3380CC4-5D6E-409C-BE32-E72D297353CC}">
                <c16:uniqueId val="{00000005-CDF0-4C6F-8810-44A1256B15F1}"/>
              </c:ext>
            </c:extLst>
          </c:dPt>
          <c:dPt>
            <c:idx val="3"/>
            <c:bubble3D val="0"/>
            <c:spPr>
              <a:solidFill>
                <a:schemeClr val="accent1"/>
              </a:solidFill>
              <a:ln w="19050">
                <a:solidFill>
                  <a:schemeClr val="lt1"/>
                </a:solidFill>
              </a:ln>
              <a:effectLst/>
            </c:spPr>
            <c:extLst>
              <c:ext xmlns:c16="http://schemas.microsoft.com/office/drawing/2014/chart" uri="{C3380CC4-5D6E-409C-BE32-E72D297353CC}">
                <c16:uniqueId val="{00000007-CDF0-4C6F-8810-44A1256B15F1}"/>
              </c:ext>
            </c:extLst>
          </c:dPt>
          <c:dPt>
            <c:idx val="4"/>
            <c:bubble3D val="0"/>
            <c:spPr>
              <a:solidFill>
                <a:schemeClr val="tx1"/>
              </a:solidFill>
              <a:ln w="19050">
                <a:solidFill>
                  <a:schemeClr val="lt1"/>
                </a:solidFill>
              </a:ln>
              <a:effectLst/>
            </c:spPr>
            <c:extLst>
              <c:ext xmlns:c16="http://schemas.microsoft.com/office/drawing/2014/chart" uri="{C3380CC4-5D6E-409C-BE32-E72D297353CC}">
                <c16:uniqueId val="{00000009-CDF0-4C6F-8810-44A1256B15F1}"/>
              </c:ext>
            </c:extLst>
          </c:dPt>
          <c:dLbls>
            <c:dLbl>
              <c:idx val="0"/>
              <c:layout>
                <c:manualLayout>
                  <c:x val="5.7205741632182283E-2"/>
                  <c:y val="-0.1063798386472728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DF0-4C6F-8810-44A1256B15F1}"/>
                </c:ext>
              </c:extLst>
            </c:dLbl>
            <c:dLbl>
              <c:idx val="1"/>
              <c:layout>
                <c:manualLayout>
                  <c:x val="9.6534689004307603E-2"/>
                  <c:y val="3.0394239613506437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CDF0-4C6F-8810-44A1256B15F1}"/>
                </c:ext>
              </c:extLst>
            </c:dLbl>
            <c:dLbl>
              <c:idx val="2"/>
              <c:layout>
                <c:manualLayout>
                  <c:x val="-3.2178229668102534E-2"/>
                  <c:y val="7.5985599033766324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CDF0-4C6F-8810-44A1256B15F1}"/>
                </c:ext>
              </c:extLst>
            </c:dLbl>
            <c:dLbl>
              <c:idx val="3"/>
              <c:layout>
                <c:manualLayout>
                  <c:x val="-5.0055023928159532E-2"/>
                  <c:y val="-1.5197119806753265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CDF0-4C6F-8810-44A1256B15F1}"/>
                </c:ext>
              </c:extLst>
            </c:dLbl>
            <c:dLbl>
              <c:idx val="4"/>
              <c:layout>
                <c:manualLayout>
                  <c:x val="-2.8602870816091207E-2"/>
                  <c:y val="-9.6248425442770708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CDF0-4C6F-8810-44A1256B15F1}"/>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nl-BE"/>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Blad1!$A$2:$A$6</c:f>
              <c:strCache>
                <c:ptCount val="5"/>
                <c:pt idx="0">
                  <c:v>1= onvoldoende</c:v>
                </c:pt>
                <c:pt idx="1">
                  <c:v>2= matig</c:v>
                </c:pt>
                <c:pt idx="2">
                  <c:v>3= voldoende</c:v>
                </c:pt>
                <c:pt idx="3">
                  <c:v>4 = goed</c:v>
                </c:pt>
                <c:pt idx="4">
                  <c:v>5= uitstekend</c:v>
                </c:pt>
              </c:strCache>
            </c:strRef>
          </c:cat>
          <c:val>
            <c:numRef>
              <c:f>Blad1!$B$2:$B$6</c:f>
              <c:numCache>
                <c:formatCode>General</c:formatCode>
                <c:ptCount val="5"/>
                <c:pt idx="0">
                  <c:v>42</c:v>
                </c:pt>
                <c:pt idx="1">
                  <c:v>16</c:v>
                </c:pt>
                <c:pt idx="2">
                  <c:v>18</c:v>
                </c:pt>
                <c:pt idx="3">
                  <c:v>17</c:v>
                </c:pt>
                <c:pt idx="4">
                  <c:v>7</c:v>
                </c:pt>
              </c:numCache>
            </c:numRef>
          </c:val>
          <c:extLst>
            <c:ext xmlns:c16="http://schemas.microsoft.com/office/drawing/2014/chart" uri="{C3380CC4-5D6E-409C-BE32-E72D297353CC}">
              <c16:uniqueId val="{0000000A-CDF0-4C6F-8810-44A1256B15F1}"/>
            </c:ext>
          </c:extLst>
        </c:ser>
        <c:dLbls>
          <c:showLegendKey val="0"/>
          <c:showVal val="0"/>
          <c:showCatName val="0"/>
          <c:showSerName val="0"/>
          <c:showPercent val="1"/>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'Richting Mechelen'!$I$122</c:f>
              <c:strCache>
                <c:ptCount val="1"/>
                <c:pt idx="0">
                  <c:v> gem 2022</c:v>
                </c:pt>
              </c:strCache>
            </c:strRef>
          </c:tx>
          <c:spPr>
            <a:ln w="28575" cap="rnd">
              <a:solidFill>
                <a:schemeClr val="accent1"/>
              </a:solidFill>
              <a:round/>
            </a:ln>
            <a:effectLst/>
          </c:spPr>
          <c:marker>
            <c:symbol val="none"/>
          </c:marker>
          <c:cat>
            <c:strRef>
              <c:f>'Richting Mechelen'!$H$123:$H$139</c:f>
              <c:strCache>
                <c:ptCount val="17"/>
                <c:pt idx="0">
                  <c:v>5:00-6:00</c:v>
                </c:pt>
                <c:pt idx="1">
                  <c:v>6:00-7:00</c:v>
                </c:pt>
                <c:pt idx="2">
                  <c:v>7:00-8:00</c:v>
                </c:pt>
                <c:pt idx="3">
                  <c:v>8:00-9:00</c:v>
                </c:pt>
                <c:pt idx="4">
                  <c:v>9:00-10:00</c:v>
                </c:pt>
                <c:pt idx="5">
                  <c:v>10:00-11:00</c:v>
                </c:pt>
                <c:pt idx="6">
                  <c:v>11:00-12:00</c:v>
                </c:pt>
                <c:pt idx="7">
                  <c:v>12:00-13:00</c:v>
                </c:pt>
                <c:pt idx="8">
                  <c:v>13:00-14:00</c:v>
                </c:pt>
                <c:pt idx="9">
                  <c:v>14:00-15:00</c:v>
                </c:pt>
                <c:pt idx="10">
                  <c:v>15:00-16:00</c:v>
                </c:pt>
                <c:pt idx="11">
                  <c:v>16:00-17:00</c:v>
                </c:pt>
                <c:pt idx="12">
                  <c:v>17:00-18:00</c:v>
                </c:pt>
                <c:pt idx="13">
                  <c:v>18:00-19:00</c:v>
                </c:pt>
                <c:pt idx="14">
                  <c:v>19:00-20:00</c:v>
                </c:pt>
                <c:pt idx="15">
                  <c:v>20:00-21:00</c:v>
                </c:pt>
                <c:pt idx="16">
                  <c:v>21:00-22:00</c:v>
                </c:pt>
              </c:strCache>
            </c:strRef>
          </c:cat>
          <c:val>
            <c:numRef>
              <c:f>'Richting Mechelen'!$I$123:$I$139</c:f>
              <c:numCache>
                <c:formatCode>General</c:formatCode>
                <c:ptCount val="17"/>
                <c:pt idx="0">
                  <c:v>192.8125</c:v>
                </c:pt>
                <c:pt idx="1">
                  <c:v>436.1875</c:v>
                </c:pt>
                <c:pt idx="2">
                  <c:v>494.375</c:v>
                </c:pt>
                <c:pt idx="3">
                  <c:v>461.125</c:v>
                </c:pt>
                <c:pt idx="4">
                  <c:v>436.5625</c:v>
                </c:pt>
                <c:pt idx="5">
                  <c:v>435.5625</c:v>
                </c:pt>
                <c:pt idx="6">
                  <c:v>431.375</c:v>
                </c:pt>
                <c:pt idx="7">
                  <c:v>436.8125</c:v>
                </c:pt>
                <c:pt idx="8">
                  <c:v>455.9375</c:v>
                </c:pt>
                <c:pt idx="9">
                  <c:v>482.0625</c:v>
                </c:pt>
                <c:pt idx="10">
                  <c:v>492.9375</c:v>
                </c:pt>
                <c:pt idx="11">
                  <c:v>512.4375</c:v>
                </c:pt>
                <c:pt idx="12">
                  <c:v>465.5625</c:v>
                </c:pt>
                <c:pt idx="13">
                  <c:v>367.375</c:v>
                </c:pt>
                <c:pt idx="14">
                  <c:v>263.4375</c:v>
                </c:pt>
                <c:pt idx="15">
                  <c:v>187</c:v>
                </c:pt>
                <c:pt idx="16">
                  <c:v>148.375</c:v>
                </c:pt>
              </c:numCache>
            </c:numRef>
          </c:val>
          <c:smooth val="0"/>
          <c:extLst>
            <c:ext xmlns:c16="http://schemas.microsoft.com/office/drawing/2014/chart" uri="{C3380CC4-5D6E-409C-BE32-E72D297353CC}">
              <c16:uniqueId val="{00000000-ABEB-4A2A-9E51-51FB7FDF3CE2}"/>
            </c:ext>
          </c:extLst>
        </c:ser>
        <c:ser>
          <c:idx val="1"/>
          <c:order val="1"/>
          <c:tx>
            <c:strRef>
              <c:f>'Richting Mechelen'!$J$122</c:f>
              <c:strCache>
                <c:ptCount val="1"/>
                <c:pt idx="0">
                  <c:v>na verandering</c:v>
                </c:pt>
              </c:strCache>
            </c:strRef>
          </c:tx>
          <c:spPr>
            <a:ln w="28575" cap="rnd">
              <a:solidFill>
                <a:srgbClr val="FFC000"/>
              </a:solidFill>
              <a:round/>
            </a:ln>
            <a:effectLst/>
          </c:spPr>
          <c:marker>
            <c:symbol val="none"/>
          </c:marker>
          <c:cat>
            <c:strRef>
              <c:f>'Richting Mechelen'!$H$123:$H$139</c:f>
              <c:strCache>
                <c:ptCount val="17"/>
                <c:pt idx="0">
                  <c:v>5:00-6:00</c:v>
                </c:pt>
                <c:pt idx="1">
                  <c:v>6:00-7:00</c:v>
                </c:pt>
                <c:pt idx="2">
                  <c:v>7:00-8:00</c:v>
                </c:pt>
                <c:pt idx="3">
                  <c:v>8:00-9:00</c:v>
                </c:pt>
                <c:pt idx="4">
                  <c:v>9:00-10:00</c:v>
                </c:pt>
                <c:pt idx="5">
                  <c:v>10:00-11:00</c:v>
                </c:pt>
                <c:pt idx="6">
                  <c:v>11:00-12:00</c:v>
                </c:pt>
                <c:pt idx="7">
                  <c:v>12:00-13:00</c:v>
                </c:pt>
                <c:pt idx="8">
                  <c:v>13:00-14:00</c:v>
                </c:pt>
                <c:pt idx="9">
                  <c:v>14:00-15:00</c:v>
                </c:pt>
                <c:pt idx="10">
                  <c:v>15:00-16:00</c:v>
                </c:pt>
                <c:pt idx="11">
                  <c:v>16:00-17:00</c:v>
                </c:pt>
                <c:pt idx="12">
                  <c:v>17:00-18:00</c:v>
                </c:pt>
                <c:pt idx="13">
                  <c:v>18:00-19:00</c:v>
                </c:pt>
                <c:pt idx="14">
                  <c:v>19:00-20:00</c:v>
                </c:pt>
                <c:pt idx="15">
                  <c:v>20:00-21:00</c:v>
                </c:pt>
                <c:pt idx="16">
                  <c:v>21:00-22:00</c:v>
                </c:pt>
              </c:strCache>
            </c:strRef>
          </c:cat>
          <c:val>
            <c:numRef>
              <c:f>'Richting Mechelen'!$J$123:$J$139</c:f>
              <c:numCache>
                <c:formatCode>General</c:formatCode>
                <c:ptCount val="17"/>
                <c:pt idx="0">
                  <c:v>75.739999999999995</c:v>
                </c:pt>
                <c:pt idx="1">
                  <c:v>253.19</c:v>
                </c:pt>
                <c:pt idx="2">
                  <c:v>569.1</c:v>
                </c:pt>
                <c:pt idx="3">
                  <c:v>524.94999999999993</c:v>
                </c:pt>
                <c:pt idx="4">
                  <c:v>443.17999999999995</c:v>
                </c:pt>
                <c:pt idx="5">
                  <c:v>445.90999999999997</c:v>
                </c:pt>
                <c:pt idx="6">
                  <c:v>444.18000000000006</c:v>
                </c:pt>
                <c:pt idx="7">
                  <c:v>441.29999999999995</c:v>
                </c:pt>
                <c:pt idx="8">
                  <c:v>430.05</c:v>
                </c:pt>
                <c:pt idx="9">
                  <c:v>443.21</c:v>
                </c:pt>
                <c:pt idx="10">
                  <c:v>465.67999999999995</c:v>
                </c:pt>
                <c:pt idx="11">
                  <c:v>460.09</c:v>
                </c:pt>
                <c:pt idx="12">
                  <c:v>467.13</c:v>
                </c:pt>
                <c:pt idx="13">
                  <c:v>387.6</c:v>
                </c:pt>
                <c:pt idx="14">
                  <c:v>308.37</c:v>
                </c:pt>
                <c:pt idx="15">
                  <c:v>213.07999999999998</c:v>
                </c:pt>
                <c:pt idx="16">
                  <c:v>156.5</c:v>
                </c:pt>
              </c:numCache>
            </c:numRef>
          </c:val>
          <c:smooth val="0"/>
          <c:extLst>
            <c:ext xmlns:c16="http://schemas.microsoft.com/office/drawing/2014/chart" uri="{C3380CC4-5D6E-409C-BE32-E72D297353CC}">
              <c16:uniqueId val="{00000001-ABEB-4A2A-9E51-51FB7FDF3CE2}"/>
            </c:ext>
          </c:extLst>
        </c:ser>
        <c:ser>
          <c:idx val="2"/>
          <c:order val="2"/>
          <c:tx>
            <c:strRef>
              <c:f>'Richting Mechelen'!$K$122</c:f>
              <c:strCache>
                <c:ptCount val="1"/>
                <c:pt idx="0">
                  <c:v>verschil </c:v>
                </c:pt>
              </c:strCache>
            </c:strRef>
          </c:tx>
          <c:spPr>
            <a:ln w="28575" cap="rnd">
              <a:solidFill>
                <a:schemeClr val="tx2"/>
              </a:solidFill>
              <a:round/>
            </a:ln>
            <a:effectLst/>
          </c:spPr>
          <c:marker>
            <c:symbol val="none"/>
          </c:marker>
          <c:cat>
            <c:strRef>
              <c:f>'Richting Mechelen'!$H$123:$H$139</c:f>
              <c:strCache>
                <c:ptCount val="17"/>
                <c:pt idx="0">
                  <c:v>5:00-6:00</c:v>
                </c:pt>
                <c:pt idx="1">
                  <c:v>6:00-7:00</c:v>
                </c:pt>
                <c:pt idx="2">
                  <c:v>7:00-8:00</c:v>
                </c:pt>
                <c:pt idx="3">
                  <c:v>8:00-9:00</c:v>
                </c:pt>
                <c:pt idx="4">
                  <c:v>9:00-10:00</c:v>
                </c:pt>
                <c:pt idx="5">
                  <c:v>10:00-11:00</c:v>
                </c:pt>
                <c:pt idx="6">
                  <c:v>11:00-12:00</c:v>
                </c:pt>
                <c:pt idx="7">
                  <c:v>12:00-13:00</c:v>
                </c:pt>
                <c:pt idx="8">
                  <c:v>13:00-14:00</c:v>
                </c:pt>
                <c:pt idx="9">
                  <c:v>14:00-15:00</c:v>
                </c:pt>
                <c:pt idx="10">
                  <c:v>15:00-16:00</c:v>
                </c:pt>
                <c:pt idx="11">
                  <c:v>16:00-17:00</c:v>
                </c:pt>
                <c:pt idx="12">
                  <c:v>17:00-18:00</c:v>
                </c:pt>
                <c:pt idx="13">
                  <c:v>18:00-19:00</c:v>
                </c:pt>
                <c:pt idx="14">
                  <c:v>19:00-20:00</c:v>
                </c:pt>
                <c:pt idx="15">
                  <c:v>20:00-21:00</c:v>
                </c:pt>
                <c:pt idx="16">
                  <c:v>21:00-22:00</c:v>
                </c:pt>
              </c:strCache>
            </c:strRef>
          </c:cat>
          <c:val>
            <c:numRef>
              <c:f>'Richting Mechelen'!$K$123:$K$139</c:f>
              <c:numCache>
                <c:formatCode>General</c:formatCode>
                <c:ptCount val="17"/>
                <c:pt idx="0">
                  <c:v>-117.07250000000001</c:v>
                </c:pt>
                <c:pt idx="1">
                  <c:v>-182.9975</c:v>
                </c:pt>
                <c:pt idx="2">
                  <c:v>74.725000000000023</c:v>
                </c:pt>
                <c:pt idx="3">
                  <c:v>63.824999999999932</c:v>
                </c:pt>
                <c:pt idx="4">
                  <c:v>6.61749999999995</c:v>
                </c:pt>
                <c:pt idx="5">
                  <c:v>10.347499999999968</c:v>
                </c:pt>
                <c:pt idx="6">
                  <c:v>12.805000000000064</c:v>
                </c:pt>
                <c:pt idx="7">
                  <c:v>4.4874999999999545</c:v>
                </c:pt>
                <c:pt idx="8">
                  <c:v>-25.887499999999989</c:v>
                </c:pt>
                <c:pt idx="9">
                  <c:v>-38.85250000000002</c:v>
                </c:pt>
                <c:pt idx="10">
                  <c:v>-27.25750000000005</c:v>
                </c:pt>
                <c:pt idx="11">
                  <c:v>-52.347500000000025</c:v>
                </c:pt>
                <c:pt idx="12">
                  <c:v>1.5674999999999955</c:v>
                </c:pt>
                <c:pt idx="13">
                  <c:v>20.225000000000023</c:v>
                </c:pt>
                <c:pt idx="14">
                  <c:v>44.932500000000005</c:v>
                </c:pt>
                <c:pt idx="15">
                  <c:v>26.079999999999984</c:v>
                </c:pt>
                <c:pt idx="16">
                  <c:v>8.125</c:v>
                </c:pt>
              </c:numCache>
            </c:numRef>
          </c:val>
          <c:smooth val="0"/>
          <c:extLst>
            <c:ext xmlns:c16="http://schemas.microsoft.com/office/drawing/2014/chart" uri="{C3380CC4-5D6E-409C-BE32-E72D297353CC}">
              <c16:uniqueId val="{00000002-ABEB-4A2A-9E51-51FB7FDF3CE2}"/>
            </c:ext>
          </c:extLst>
        </c:ser>
        <c:dLbls>
          <c:showLegendKey val="0"/>
          <c:showVal val="0"/>
          <c:showCatName val="0"/>
          <c:showSerName val="0"/>
          <c:showPercent val="0"/>
          <c:showBubbleSize val="0"/>
        </c:dLbls>
        <c:smooth val="0"/>
        <c:axId val="417558624"/>
        <c:axId val="86191392"/>
      </c:lineChart>
      <c:catAx>
        <c:axId val="417558624"/>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crossAx val="86191392"/>
        <c:crosses val="autoZero"/>
        <c:auto val="1"/>
        <c:lblAlgn val="ctr"/>
        <c:lblOffset val="100"/>
        <c:noMultiLvlLbl val="0"/>
      </c:catAx>
      <c:valAx>
        <c:axId val="8619139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nl-BE"/>
                  <a:t>Aantal in PAE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crossAx val="4175586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'Richting Keerbergen'!$J$227</c:f>
              <c:strCache>
                <c:ptCount val="1"/>
                <c:pt idx="0">
                  <c:v> gem 2022</c:v>
                </c:pt>
              </c:strCache>
            </c:strRef>
          </c:tx>
          <c:spPr>
            <a:ln w="28575" cap="rnd">
              <a:solidFill>
                <a:schemeClr val="accent1"/>
              </a:solidFill>
              <a:round/>
            </a:ln>
            <a:effectLst/>
          </c:spPr>
          <c:marker>
            <c:symbol val="none"/>
          </c:marker>
          <c:cat>
            <c:strRef>
              <c:f>'Richting Keerbergen'!$I$228:$I$244</c:f>
              <c:strCache>
                <c:ptCount val="17"/>
                <c:pt idx="0">
                  <c:v>5:00-6:00</c:v>
                </c:pt>
                <c:pt idx="1">
                  <c:v>6:00-7:00</c:v>
                </c:pt>
                <c:pt idx="2">
                  <c:v>7:00-8:00</c:v>
                </c:pt>
                <c:pt idx="3">
                  <c:v>8:00-9:00</c:v>
                </c:pt>
                <c:pt idx="4">
                  <c:v>9:00-10:00</c:v>
                </c:pt>
                <c:pt idx="5">
                  <c:v>10:00-11:00</c:v>
                </c:pt>
                <c:pt idx="6">
                  <c:v>11:00-12:00</c:v>
                </c:pt>
                <c:pt idx="7">
                  <c:v>12:00-13:00</c:v>
                </c:pt>
                <c:pt idx="8">
                  <c:v>13:00-14:00</c:v>
                </c:pt>
                <c:pt idx="9">
                  <c:v>14:00-15:00</c:v>
                </c:pt>
                <c:pt idx="10">
                  <c:v>15:00-16:00</c:v>
                </c:pt>
                <c:pt idx="11">
                  <c:v>16:00-17:00</c:v>
                </c:pt>
                <c:pt idx="12">
                  <c:v>17:00-18:00</c:v>
                </c:pt>
                <c:pt idx="13">
                  <c:v>18:00-19:00</c:v>
                </c:pt>
                <c:pt idx="14">
                  <c:v>19:00-20:00</c:v>
                </c:pt>
                <c:pt idx="15">
                  <c:v>20:00-21:00</c:v>
                </c:pt>
                <c:pt idx="16">
                  <c:v>21:00-22:00</c:v>
                </c:pt>
              </c:strCache>
            </c:strRef>
          </c:cat>
          <c:val>
            <c:numRef>
              <c:f>'Richting Keerbergen'!$J$228:$J$244</c:f>
              <c:numCache>
                <c:formatCode>General</c:formatCode>
                <c:ptCount val="17"/>
                <c:pt idx="0">
                  <c:v>90.75</c:v>
                </c:pt>
                <c:pt idx="1">
                  <c:v>181.75</c:v>
                </c:pt>
                <c:pt idx="2">
                  <c:v>251.3125</c:v>
                </c:pt>
                <c:pt idx="3">
                  <c:v>242.9375</c:v>
                </c:pt>
                <c:pt idx="4">
                  <c:v>239.9375</c:v>
                </c:pt>
                <c:pt idx="5">
                  <c:v>247.8125</c:v>
                </c:pt>
                <c:pt idx="6">
                  <c:v>274.5</c:v>
                </c:pt>
                <c:pt idx="7">
                  <c:v>273.8125</c:v>
                </c:pt>
                <c:pt idx="8">
                  <c:v>292.125</c:v>
                </c:pt>
                <c:pt idx="9">
                  <c:v>323.3125</c:v>
                </c:pt>
                <c:pt idx="10">
                  <c:v>355.625</c:v>
                </c:pt>
                <c:pt idx="11">
                  <c:v>368.0625</c:v>
                </c:pt>
                <c:pt idx="12">
                  <c:v>353.0625</c:v>
                </c:pt>
                <c:pt idx="13">
                  <c:v>263.3125</c:v>
                </c:pt>
                <c:pt idx="14">
                  <c:v>179.9375</c:v>
                </c:pt>
                <c:pt idx="15">
                  <c:v>156.1875</c:v>
                </c:pt>
                <c:pt idx="16">
                  <c:v>130.1875</c:v>
                </c:pt>
              </c:numCache>
            </c:numRef>
          </c:val>
          <c:smooth val="0"/>
          <c:extLst>
            <c:ext xmlns:c16="http://schemas.microsoft.com/office/drawing/2014/chart" uri="{C3380CC4-5D6E-409C-BE32-E72D297353CC}">
              <c16:uniqueId val="{00000000-137E-4E56-A5C7-602D88601208}"/>
            </c:ext>
          </c:extLst>
        </c:ser>
        <c:ser>
          <c:idx val="1"/>
          <c:order val="1"/>
          <c:tx>
            <c:strRef>
              <c:f>'Richting Keerbergen'!$K$227</c:f>
              <c:strCache>
                <c:ptCount val="1"/>
                <c:pt idx="0">
                  <c:v>na verandering</c:v>
                </c:pt>
              </c:strCache>
            </c:strRef>
          </c:tx>
          <c:spPr>
            <a:ln w="28575" cap="rnd">
              <a:solidFill>
                <a:srgbClr val="FFC000"/>
              </a:solidFill>
              <a:round/>
            </a:ln>
            <a:effectLst/>
          </c:spPr>
          <c:marker>
            <c:symbol val="none"/>
          </c:marker>
          <c:cat>
            <c:strRef>
              <c:f>'Richting Keerbergen'!$I$228:$I$244</c:f>
              <c:strCache>
                <c:ptCount val="17"/>
                <c:pt idx="0">
                  <c:v>5:00-6:00</c:v>
                </c:pt>
                <c:pt idx="1">
                  <c:v>6:00-7:00</c:v>
                </c:pt>
                <c:pt idx="2">
                  <c:v>7:00-8:00</c:v>
                </c:pt>
                <c:pt idx="3">
                  <c:v>8:00-9:00</c:v>
                </c:pt>
                <c:pt idx="4">
                  <c:v>9:00-10:00</c:v>
                </c:pt>
                <c:pt idx="5">
                  <c:v>10:00-11:00</c:v>
                </c:pt>
                <c:pt idx="6">
                  <c:v>11:00-12:00</c:v>
                </c:pt>
                <c:pt idx="7">
                  <c:v>12:00-13:00</c:v>
                </c:pt>
                <c:pt idx="8">
                  <c:v>13:00-14:00</c:v>
                </c:pt>
                <c:pt idx="9">
                  <c:v>14:00-15:00</c:v>
                </c:pt>
                <c:pt idx="10">
                  <c:v>15:00-16:00</c:v>
                </c:pt>
                <c:pt idx="11">
                  <c:v>16:00-17:00</c:v>
                </c:pt>
                <c:pt idx="12">
                  <c:v>17:00-18:00</c:v>
                </c:pt>
                <c:pt idx="13">
                  <c:v>18:00-19:00</c:v>
                </c:pt>
                <c:pt idx="14">
                  <c:v>19:00-20:00</c:v>
                </c:pt>
                <c:pt idx="15">
                  <c:v>20:00-21:00</c:v>
                </c:pt>
                <c:pt idx="16">
                  <c:v>21:00-22:00</c:v>
                </c:pt>
              </c:strCache>
            </c:strRef>
          </c:cat>
          <c:val>
            <c:numRef>
              <c:f>'Richting Keerbergen'!$K$228:$K$244</c:f>
              <c:numCache>
                <c:formatCode>General</c:formatCode>
                <c:ptCount val="17"/>
                <c:pt idx="0">
                  <c:v>25.03</c:v>
                </c:pt>
                <c:pt idx="1">
                  <c:v>87.92</c:v>
                </c:pt>
                <c:pt idx="2">
                  <c:v>166.06</c:v>
                </c:pt>
                <c:pt idx="3">
                  <c:v>254.29</c:v>
                </c:pt>
                <c:pt idx="4">
                  <c:v>212.45</c:v>
                </c:pt>
                <c:pt idx="5">
                  <c:v>228.98000000000002</c:v>
                </c:pt>
                <c:pt idx="6">
                  <c:v>251.32</c:v>
                </c:pt>
                <c:pt idx="7">
                  <c:v>276.76</c:v>
                </c:pt>
                <c:pt idx="8">
                  <c:v>283.43</c:v>
                </c:pt>
                <c:pt idx="9">
                  <c:v>303.10999999999996</c:v>
                </c:pt>
                <c:pt idx="10">
                  <c:v>327.06000000000006</c:v>
                </c:pt>
                <c:pt idx="11">
                  <c:v>387.35</c:v>
                </c:pt>
                <c:pt idx="12">
                  <c:v>373.79</c:v>
                </c:pt>
                <c:pt idx="13">
                  <c:v>338.68</c:v>
                </c:pt>
                <c:pt idx="14">
                  <c:v>229.04</c:v>
                </c:pt>
                <c:pt idx="15">
                  <c:v>170.94999999999996</c:v>
                </c:pt>
                <c:pt idx="16">
                  <c:v>141.61999999999998</c:v>
                </c:pt>
              </c:numCache>
            </c:numRef>
          </c:val>
          <c:smooth val="0"/>
          <c:extLst>
            <c:ext xmlns:c16="http://schemas.microsoft.com/office/drawing/2014/chart" uri="{C3380CC4-5D6E-409C-BE32-E72D297353CC}">
              <c16:uniqueId val="{00000001-137E-4E56-A5C7-602D88601208}"/>
            </c:ext>
          </c:extLst>
        </c:ser>
        <c:ser>
          <c:idx val="2"/>
          <c:order val="2"/>
          <c:tx>
            <c:strRef>
              <c:f>'Richting Keerbergen'!$L$227</c:f>
              <c:strCache>
                <c:ptCount val="1"/>
                <c:pt idx="0">
                  <c:v>verschil </c:v>
                </c:pt>
              </c:strCache>
            </c:strRef>
          </c:tx>
          <c:spPr>
            <a:ln w="28575" cap="rnd">
              <a:solidFill>
                <a:schemeClr val="tx2"/>
              </a:solidFill>
              <a:round/>
            </a:ln>
            <a:effectLst/>
          </c:spPr>
          <c:marker>
            <c:symbol val="none"/>
          </c:marker>
          <c:cat>
            <c:strRef>
              <c:f>'Richting Keerbergen'!$I$228:$I$244</c:f>
              <c:strCache>
                <c:ptCount val="17"/>
                <c:pt idx="0">
                  <c:v>5:00-6:00</c:v>
                </c:pt>
                <c:pt idx="1">
                  <c:v>6:00-7:00</c:v>
                </c:pt>
                <c:pt idx="2">
                  <c:v>7:00-8:00</c:v>
                </c:pt>
                <c:pt idx="3">
                  <c:v>8:00-9:00</c:v>
                </c:pt>
                <c:pt idx="4">
                  <c:v>9:00-10:00</c:v>
                </c:pt>
                <c:pt idx="5">
                  <c:v>10:00-11:00</c:v>
                </c:pt>
                <c:pt idx="6">
                  <c:v>11:00-12:00</c:v>
                </c:pt>
                <c:pt idx="7">
                  <c:v>12:00-13:00</c:v>
                </c:pt>
                <c:pt idx="8">
                  <c:v>13:00-14:00</c:v>
                </c:pt>
                <c:pt idx="9">
                  <c:v>14:00-15:00</c:v>
                </c:pt>
                <c:pt idx="10">
                  <c:v>15:00-16:00</c:v>
                </c:pt>
                <c:pt idx="11">
                  <c:v>16:00-17:00</c:v>
                </c:pt>
                <c:pt idx="12">
                  <c:v>17:00-18:00</c:v>
                </c:pt>
                <c:pt idx="13">
                  <c:v>18:00-19:00</c:v>
                </c:pt>
                <c:pt idx="14">
                  <c:v>19:00-20:00</c:v>
                </c:pt>
                <c:pt idx="15">
                  <c:v>20:00-21:00</c:v>
                </c:pt>
                <c:pt idx="16">
                  <c:v>21:00-22:00</c:v>
                </c:pt>
              </c:strCache>
            </c:strRef>
          </c:cat>
          <c:val>
            <c:numRef>
              <c:f>'Richting Keerbergen'!$L$228:$L$244</c:f>
              <c:numCache>
                <c:formatCode>General</c:formatCode>
                <c:ptCount val="17"/>
                <c:pt idx="0">
                  <c:v>-65.72</c:v>
                </c:pt>
                <c:pt idx="1">
                  <c:v>-93.83</c:v>
                </c:pt>
                <c:pt idx="2">
                  <c:v>-85.252499999999998</c:v>
                </c:pt>
                <c:pt idx="3">
                  <c:v>11.352499999999992</c:v>
                </c:pt>
                <c:pt idx="4">
                  <c:v>-27.487500000000011</c:v>
                </c:pt>
                <c:pt idx="5">
                  <c:v>-18.832499999999982</c:v>
                </c:pt>
                <c:pt idx="6">
                  <c:v>-23.180000000000007</c:v>
                </c:pt>
                <c:pt idx="7">
                  <c:v>2.9474999999999909</c:v>
                </c:pt>
                <c:pt idx="8">
                  <c:v>-8.6949999999999932</c:v>
                </c:pt>
                <c:pt idx="9">
                  <c:v>-20.202500000000043</c:v>
                </c:pt>
                <c:pt idx="10">
                  <c:v>-28.564999999999941</c:v>
                </c:pt>
                <c:pt idx="11">
                  <c:v>19.287500000000023</c:v>
                </c:pt>
                <c:pt idx="12">
                  <c:v>20.72750000000002</c:v>
                </c:pt>
                <c:pt idx="13">
                  <c:v>75.367500000000007</c:v>
                </c:pt>
                <c:pt idx="14">
                  <c:v>49.102499999999992</c:v>
                </c:pt>
                <c:pt idx="15">
                  <c:v>14.76249999999996</c:v>
                </c:pt>
                <c:pt idx="16">
                  <c:v>11.432499999999976</c:v>
                </c:pt>
              </c:numCache>
            </c:numRef>
          </c:val>
          <c:smooth val="0"/>
          <c:extLst>
            <c:ext xmlns:c16="http://schemas.microsoft.com/office/drawing/2014/chart" uri="{C3380CC4-5D6E-409C-BE32-E72D297353CC}">
              <c16:uniqueId val="{00000002-137E-4E56-A5C7-602D88601208}"/>
            </c:ext>
          </c:extLst>
        </c:ser>
        <c:dLbls>
          <c:showLegendKey val="0"/>
          <c:showVal val="0"/>
          <c:showCatName val="0"/>
          <c:showSerName val="0"/>
          <c:showPercent val="0"/>
          <c:showBubbleSize val="0"/>
        </c:dLbls>
        <c:smooth val="0"/>
        <c:axId val="85556736"/>
        <c:axId val="76573824"/>
      </c:lineChart>
      <c:catAx>
        <c:axId val="8555673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76573824"/>
        <c:crosses val="autoZero"/>
        <c:auto val="1"/>
        <c:lblAlgn val="ctr"/>
        <c:lblOffset val="100"/>
        <c:noMultiLvlLbl val="0"/>
      </c:catAx>
      <c:valAx>
        <c:axId val="765738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nl-BE" sz="1200"/>
                  <a:t>Aantal</a:t>
                </a:r>
                <a:r>
                  <a:rPr lang="nl-BE" sz="1200" baseline="0"/>
                  <a:t> (PAE)</a:t>
                </a:r>
                <a:endParaRPr lang="nl-BE" sz="120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855567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B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'Keerbergen richting Mechelen'!$K$1</c:f>
              <c:strCache>
                <c:ptCount val="1"/>
                <c:pt idx="0">
                  <c:v>Gem voor veranderingen</c:v>
                </c:pt>
              </c:strCache>
            </c:strRef>
          </c:tx>
          <c:spPr>
            <a:ln w="28575" cap="rnd">
              <a:solidFill>
                <a:schemeClr val="accent1"/>
              </a:solidFill>
              <a:round/>
            </a:ln>
            <a:effectLst/>
          </c:spPr>
          <c:marker>
            <c:symbol val="none"/>
          </c:marker>
          <c:cat>
            <c:numRef>
              <c:f>'Keerbergen richting Mechelen'!$A$2:$A$1022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'Keerbergen richting Mechelen'!$K$2:$K$1022</c:f>
              <c:numCache>
                <c:formatCode>General</c:formatCode>
                <c:ptCount val="1021"/>
                <c:pt idx="0">
                  <c:v>144.50533333333334</c:v>
                </c:pt>
                <c:pt idx="1">
                  <c:v>145.12166666666667</c:v>
                </c:pt>
                <c:pt idx="2">
                  <c:v>145.08666666666667</c:v>
                </c:pt>
                <c:pt idx="3">
                  <c:v>144.99433333333334</c:v>
                </c:pt>
                <c:pt idx="4">
                  <c:v>144.75566666666666</c:v>
                </c:pt>
                <c:pt idx="5">
                  <c:v>143.304</c:v>
                </c:pt>
                <c:pt idx="6">
                  <c:v>143.28</c:v>
                </c:pt>
                <c:pt idx="7">
                  <c:v>143.12533333333332</c:v>
                </c:pt>
                <c:pt idx="8">
                  <c:v>143.23599999999999</c:v>
                </c:pt>
                <c:pt idx="9">
                  <c:v>142.84299999999999</c:v>
                </c:pt>
                <c:pt idx="10">
                  <c:v>142.76733333333334</c:v>
                </c:pt>
                <c:pt idx="11">
                  <c:v>142.67466666666667</c:v>
                </c:pt>
                <c:pt idx="12">
                  <c:v>142.74066666666667</c:v>
                </c:pt>
                <c:pt idx="13">
                  <c:v>142.87233333333333</c:v>
                </c:pt>
                <c:pt idx="14">
                  <c:v>142.84633333333332</c:v>
                </c:pt>
                <c:pt idx="15">
                  <c:v>142.81933333333333</c:v>
                </c:pt>
                <c:pt idx="16">
                  <c:v>142.792</c:v>
                </c:pt>
                <c:pt idx="17">
                  <c:v>142.50433333333334</c:v>
                </c:pt>
                <c:pt idx="18">
                  <c:v>142.47766666666666</c:v>
                </c:pt>
                <c:pt idx="19">
                  <c:v>142.45633333333333</c:v>
                </c:pt>
                <c:pt idx="20">
                  <c:v>142.49699999999999</c:v>
                </c:pt>
                <c:pt idx="21">
                  <c:v>142.47033333333334</c:v>
                </c:pt>
                <c:pt idx="22">
                  <c:v>142.35933333333332</c:v>
                </c:pt>
                <c:pt idx="23">
                  <c:v>142.00700000000001</c:v>
                </c:pt>
                <c:pt idx="24">
                  <c:v>142.22466666666665</c:v>
                </c:pt>
                <c:pt idx="25">
                  <c:v>141.44066666666666</c:v>
                </c:pt>
                <c:pt idx="26">
                  <c:v>142.14500000000001</c:v>
                </c:pt>
                <c:pt idx="27">
                  <c:v>142.31266666666667</c:v>
                </c:pt>
                <c:pt idx="28">
                  <c:v>143.70099999999999</c:v>
                </c:pt>
                <c:pt idx="29">
                  <c:v>143.66866666666667</c:v>
                </c:pt>
                <c:pt idx="30">
                  <c:v>144.05333333333331</c:v>
                </c:pt>
                <c:pt idx="31">
                  <c:v>143.40366666666668</c:v>
                </c:pt>
                <c:pt idx="32">
                  <c:v>144.92066666666665</c:v>
                </c:pt>
                <c:pt idx="33">
                  <c:v>144.84266666666664</c:v>
                </c:pt>
                <c:pt idx="34">
                  <c:v>144.87366666666665</c:v>
                </c:pt>
                <c:pt idx="35">
                  <c:v>144.76866666666669</c:v>
                </c:pt>
                <c:pt idx="36">
                  <c:v>144.87266666666665</c:v>
                </c:pt>
                <c:pt idx="37">
                  <c:v>144.60133333333332</c:v>
                </c:pt>
                <c:pt idx="38">
                  <c:v>143.80033333333333</c:v>
                </c:pt>
                <c:pt idx="39">
                  <c:v>143.77033333333335</c:v>
                </c:pt>
                <c:pt idx="40">
                  <c:v>143.95333333333335</c:v>
                </c:pt>
                <c:pt idx="41">
                  <c:v>143.965</c:v>
                </c:pt>
                <c:pt idx="42">
                  <c:v>144.02266666666665</c:v>
                </c:pt>
                <c:pt idx="43">
                  <c:v>143.95700000000002</c:v>
                </c:pt>
                <c:pt idx="44">
                  <c:v>143.89566666666667</c:v>
                </c:pt>
                <c:pt idx="45">
                  <c:v>143.8356666666667</c:v>
                </c:pt>
                <c:pt idx="46">
                  <c:v>144.00966666666667</c:v>
                </c:pt>
                <c:pt idx="47">
                  <c:v>145.10166666666666</c:v>
                </c:pt>
                <c:pt idx="48">
                  <c:v>144.99033333333333</c:v>
                </c:pt>
                <c:pt idx="49">
                  <c:v>144.97033333333334</c:v>
                </c:pt>
                <c:pt idx="50">
                  <c:v>144.77166666666668</c:v>
                </c:pt>
                <c:pt idx="51">
                  <c:v>144.86933333333332</c:v>
                </c:pt>
                <c:pt idx="52">
                  <c:v>145.20000000000002</c:v>
                </c:pt>
                <c:pt idx="53">
                  <c:v>145.00700000000001</c:v>
                </c:pt>
                <c:pt idx="54">
                  <c:v>145.00733333333335</c:v>
                </c:pt>
                <c:pt idx="55">
                  <c:v>145.00199999999998</c:v>
                </c:pt>
                <c:pt idx="56">
                  <c:v>144.56533333333331</c:v>
                </c:pt>
                <c:pt idx="57">
                  <c:v>144.637</c:v>
                </c:pt>
                <c:pt idx="58">
                  <c:v>144.64133333333334</c:v>
                </c:pt>
                <c:pt idx="59">
                  <c:v>143.47566666666668</c:v>
                </c:pt>
                <c:pt idx="60">
                  <c:v>143.38633333333334</c:v>
                </c:pt>
                <c:pt idx="61">
                  <c:v>143.10433333333336</c:v>
                </c:pt>
                <c:pt idx="62">
                  <c:v>142.46100000000001</c:v>
                </c:pt>
                <c:pt idx="63">
                  <c:v>142.36033333333333</c:v>
                </c:pt>
                <c:pt idx="64">
                  <c:v>142.13466666666667</c:v>
                </c:pt>
                <c:pt idx="65">
                  <c:v>143.69499999999999</c:v>
                </c:pt>
                <c:pt idx="66">
                  <c:v>143.51966666666667</c:v>
                </c:pt>
                <c:pt idx="67">
                  <c:v>143.17433333333335</c:v>
                </c:pt>
                <c:pt idx="68">
                  <c:v>143.61099999999999</c:v>
                </c:pt>
                <c:pt idx="69">
                  <c:v>143.44566666666665</c:v>
                </c:pt>
                <c:pt idx="70">
                  <c:v>144.97133333333332</c:v>
                </c:pt>
                <c:pt idx="71">
                  <c:v>144.59566666666669</c:v>
                </c:pt>
                <c:pt idx="72">
                  <c:v>144.99466666666669</c:v>
                </c:pt>
                <c:pt idx="73">
                  <c:v>144.89133333333334</c:v>
                </c:pt>
                <c:pt idx="74">
                  <c:v>145.35499999999999</c:v>
                </c:pt>
                <c:pt idx="75">
                  <c:v>145.26966666666667</c:v>
                </c:pt>
                <c:pt idx="76">
                  <c:v>148.922</c:v>
                </c:pt>
                <c:pt idx="77">
                  <c:v>150.91433333333336</c:v>
                </c:pt>
                <c:pt idx="78">
                  <c:v>151.20266666666666</c:v>
                </c:pt>
                <c:pt idx="79">
                  <c:v>150.57466666666667</c:v>
                </c:pt>
                <c:pt idx="80">
                  <c:v>153.02633333333333</c:v>
                </c:pt>
                <c:pt idx="81">
                  <c:v>152.339</c:v>
                </c:pt>
                <c:pt idx="82">
                  <c:v>155.41800000000001</c:v>
                </c:pt>
                <c:pt idx="83">
                  <c:v>157.32933333333332</c:v>
                </c:pt>
                <c:pt idx="84">
                  <c:v>158.03933333333333</c:v>
                </c:pt>
                <c:pt idx="85">
                  <c:v>161.02166666666668</c:v>
                </c:pt>
                <c:pt idx="86">
                  <c:v>162.13766666666666</c:v>
                </c:pt>
                <c:pt idx="87">
                  <c:v>164.99833333333333</c:v>
                </c:pt>
                <c:pt idx="88">
                  <c:v>164.52733333333333</c:v>
                </c:pt>
                <c:pt idx="89">
                  <c:v>164.31633333333335</c:v>
                </c:pt>
                <c:pt idx="90">
                  <c:v>166.40333333333334</c:v>
                </c:pt>
                <c:pt idx="91">
                  <c:v>167.43533333333332</c:v>
                </c:pt>
                <c:pt idx="92">
                  <c:v>166.49166666666665</c:v>
                </c:pt>
                <c:pt idx="93">
                  <c:v>165.76833333333332</c:v>
                </c:pt>
                <c:pt idx="94">
                  <c:v>164.97966666666665</c:v>
                </c:pt>
                <c:pt idx="95">
                  <c:v>165.00133333333335</c:v>
                </c:pt>
                <c:pt idx="96">
                  <c:v>165.05266666666668</c:v>
                </c:pt>
                <c:pt idx="97">
                  <c:v>165.358</c:v>
                </c:pt>
                <c:pt idx="98">
                  <c:v>166.21299999999999</c:v>
                </c:pt>
                <c:pt idx="99">
                  <c:v>167.24666666666667</c:v>
                </c:pt>
                <c:pt idx="100">
                  <c:v>168.13366666666664</c:v>
                </c:pt>
                <c:pt idx="101">
                  <c:v>169.47766666666666</c:v>
                </c:pt>
                <c:pt idx="102">
                  <c:v>173.54166666666666</c:v>
                </c:pt>
                <c:pt idx="103">
                  <c:v>174.44800000000001</c:v>
                </c:pt>
                <c:pt idx="104">
                  <c:v>173.81033333333335</c:v>
                </c:pt>
                <c:pt idx="105">
                  <c:v>174.68600000000001</c:v>
                </c:pt>
                <c:pt idx="106">
                  <c:v>174.85033333333331</c:v>
                </c:pt>
                <c:pt idx="107">
                  <c:v>173.41</c:v>
                </c:pt>
                <c:pt idx="108">
                  <c:v>172.202</c:v>
                </c:pt>
                <c:pt idx="109">
                  <c:v>171.1816666666667</c:v>
                </c:pt>
                <c:pt idx="110">
                  <c:v>171.31866666666664</c:v>
                </c:pt>
                <c:pt idx="111">
                  <c:v>171.63500000000002</c:v>
                </c:pt>
                <c:pt idx="112">
                  <c:v>172.15700000000001</c:v>
                </c:pt>
                <c:pt idx="113">
                  <c:v>174.85333333333332</c:v>
                </c:pt>
                <c:pt idx="114">
                  <c:v>175.245</c:v>
                </c:pt>
                <c:pt idx="115">
                  <c:v>175.381</c:v>
                </c:pt>
                <c:pt idx="116">
                  <c:v>176.57533333333333</c:v>
                </c:pt>
                <c:pt idx="117">
                  <c:v>175.72699999999998</c:v>
                </c:pt>
                <c:pt idx="118">
                  <c:v>178.18566666666666</c:v>
                </c:pt>
                <c:pt idx="119">
                  <c:v>177.82500000000002</c:v>
                </c:pt>
                <c:pt idx="120">
                  <c:v>179.40066666666667</c:v>
                </c:pt>
                <c:pt idx="121">
                  <c:v>178.85366666666667</c:v>
                </c:pt>
                <c:pt idx="122">
                  <c:v>181.85966666666664</c:v>
                </c:pt>
                <c:pt idx="123">
                  <c:v>182.649</c:v>
                </c:pt>
                <c:pt idx="124">
                  <c:v>187.73466666666664</c:v>
                </c:pt>
                <c:pt idx="125">
                  <c:v>192.37</c:v>
                </c:pt>
                <c:pt idx="126">
                  <c:v>192.69233333333332</c:v>
                </c:pt>
                <c:pt idx="127">
                  <c:v>195.48699999999999</c:v>
                </c:pt>
                <c:pt idx="128">
                  <c:v>197.01599999999999</c:v>
                </c:pt>
                <c:pt idx="129">
                  <c:v>198.71233333333331</c:v>
                </c:pt>
                <c:pt idx="130">
                  <c:v>197.76233333333334</c:v>
                </c:pt>
                <c:pt idx="131">
                  <c:v>197.14666666666665</c:v>
                </c:pt>
                <c:pt idx="132">
                  <c:v>198.60733333333334</c:v>
                </c:pt>
                <c:pt idx="133">
                  <c:v>198.68700000000001</c:v>
                </c:pt>
                <c:pt idx="134">
                  <c:v>198.44400000000005</c:v>
                </c:pt>
                <c:pt idx="135">
                  <c:v>198.35166666666666</c:v>
                </c:pt>
                <c:pt idx="136">
                  <c:v>199.53233333333333</c:v>
                </c:pt>
                <c:pt idx="137">
                  <c:v>200.77166666666665</c:v>
                </c:pt>
                <c:pt idx="138">
                  <c:v>200.40266666666665</c:v>
                </c:pt>
                <c:pt idx="139">
                  <c:v>200.73433333333332</c:v>
                </c:pt>
                <c:pt idx="140">
                  <c:v>201.25633333333334</c:v>
                </c:pt>
                <c:pt idx="141">
                  <c:v>201.71400000000003</c:v>
                </c:pt>
                <c:pt idx="142">
                  <c:v>200.97233333333335</c:v>
                </c:pt>
                <c:pt idx="143">
                  <c:v>200.33833333333334</c:v>
                </c:pt>
                <c:pt idx="144">
                  <c:v>198.31566666666666</c:v>
                </c:pt>
                <c:pt idx="145">
                  <c:v>196.52466666666666</c:v>
                </c:pt>
                <c:pt idx="146">
                  <c:v>196.67666666666665</c:v>
                </c:pt>
                <c:pt idx="147">
                  <c:v>197.80233333333334</c:v>
                </c:pt>
                <c:pt idx="148">
                  <c:v>198.87100000000001</c:v>
                </c:pt>
                <c:pt idx="149">
                  <c:v>202.30066666666667</c:v>
                </c:pt>
                <c:pt idx="150">
                  <c:v>203.20633333333333</c:v>
                </c:pt>
                <c:pt idx="151">
                  <c:v>205.30833333333331</c:v>
                </c:pt>
                <c:pt idx="152">
                  <c:v>206.57033333333334</c:v>
                </c:pt>
                <c:pt idx="153">
                  <c:v>206.01900000000001</c:v>
                </c:pt>
                <c:pt idx="154">
                  <c:v>206.74933333333334</c:v>
                </c:pt>
                <c:pt idx="155">
                  <c:v>207.03033333333335</c:v>
                </c:pt>
                <c:pt idx="156">
                  <c:v>208.87966666666668</c:v>
                </c:pt>
                <c:pt idx="157">
                  <c:v>210.02666666666667</c:v>
                </c:pt>
                <c:pt idx="158">
                  <c:v>210.10500000000002</c:v>
                </c:pt>
                <c:pt idx="159">
                  <c:v>210.018</c:v>
                </c:pt>
                <c:pt idx="160">
                  <c:v>211.18866666666668</c:v>
                </c:pt>
                <c:pt idx="161">
                  <c:v>210.47033333333331</c:v>
                </c:pt>
                <c:pt idx="162">
                  <c:v>211.1883333333333</c:v>
                </c:pt>
                <c:pt idx="163">
                  <c:v>212.22933333333333</c:v>
                </c:pt>
                <c:pt idx="164">
                  <c:v>214.89199999999997</c:v>
                </c:pt>
                <c:pt idx="165">
                  <c:v>215.89</c:v>
                </c:pt>
                <c:pt idx="166">
                  <c:v>214.95333333333335</c:v>
                </c:pt>
                <c:pt idx="167">
                  <c:v>214.52333333333331</c:v>
                </c:pt>
                <c:pt idx="168">
                  <c:v>214.78733333333332</c:v>
                </c:pt>
                <c:pt idx="169">
                  <c:v>216.52</c:v>
                </c:pt>
                <c:pt idx="170">
                  <c:v>217.26966666666667</c:v>
                </c:pt>
                <c:pt idx="171">
                  <c:v>220.46</c:v>
                </c:pt>
                <c:pt idx="172">
                  <c:v>222.167</c:v>
                </c:pt>
                <c:pt idx="173">
                  <c:v>225.74333333333334</c:v>
                </c:pt>
                <c:pt idx="174">
                  <c:v>227.38766666666666</c:v>
                </c:pt>
                <c:pt idx="175">
                  <c:v>229.14166666666665</c:v>
                </c:pt>
                <c:pt idx="176">
                  <c:v>227.52666666666667</c:v>
                </c:pt>
                <c:pt idx="177">
                  <c:v>228.85966666666664</c:v>
                </c:pt>
                <c:pt idx="178">
                  <c:v>229.44833333333335</c:v>
                </c:pt>
                <c:pt idx="179">
                  <c:v>228.51999999999998</c:v>
                </c:pt>
                <c:pt idx="180">
                  <c:v>235.66333333333333</c:v>
                </c:pt>
                <c:pt idx="181">
                  <c:v>240.01133333333334</c:v>
                </c:pt>
                <c:pt idx="182">
                  <c:v>243.87866666666665</c:v>
                </c:pt>
                <c:pt idx="183">
                  <c:v>246.43033333333335</c:v>
                </c:pt>
                <c:pt idx="184">
                  <c:v>248.02766666666665</c:v>
                </c:pt>
                <c:pt idx="185">
                  <c:v>251.88499999999999</c:v>
                </c:pt>
                <c:pt idx="186">
                  <c:v>252.22799999999998</c:v>
                </c:pt>
                <c:pt idx="187">
                  <c:v>254.7533333333333</c:v>
                </c:pt>
                <c:pt idx="188">
                  <c:v>258.43933333333331</c:v>
                </c:pt>
                <c:pt idx="189">
                  <c:v>260.6703333333333</c:v>
                </c:pt>
                <c:pt idx="190">
                  <c:v>262.39499999999998</c:v>
                </c:pt>
                <c:pt idx="191">
                  <c:v>263.78299999999996</c:v>
                </c:pt>
                <c:pt idx="192">
                  <c:v>267.11433333333332</c:v>
                </c:pt>
                <c:pt idx="193">
                  <c:v>266.79733333333337</c:v>
                </c:pt>
                <c:pt idx="194">
                  <c:v>269.54000000000002</c:v>
                </c:pt>
                <c:pt idx="195">
                  <c:v>267.82800000000003</c:v>
                </c:pt>
                <c:pt idx="196">
                  <c:v>265.5983333333333</c:v>
                </c:pt>
                <c:pt idx="197">
                  <c:v>264.625</c:v>
                </c:pt>
                <c:pt idx="198">
                  <c:v>262.84533333333337</c:v>
                </c:pt>
                <c:pt idx="199">
                  <c:v>263.63799999999998</c:v>
                </c:pt>
                <c:pt idx="200">
                  <c:v>263.31633333333332</c:v>
                </c:pt>
                <c:pt idx="201">
                  <c:v>261.5216666666667</c:v>
                </c:pt>
                <c:pt idx="202">
                  <c:v>262.87200000000001</c:v>
                </c:pt>
                <c:pt idx="203">
                  <c:v>261.92099999999999</c:v>
                </c:pt>
                <c:pt idx="204">
                  <c:v>260.315</c:v>
                </c:pt>
                <c:pt idx="205">
                  <c:v>260.41033333333331</c:v>
                </c:pt>
                <c:pt idx="206">
                  <c:v>263.14699999999999</c:v>
                </c:pt>
                <c:pt idx="207">
                  <c:v>262.87</c:v>
                </c:pt>
                <c:pt idx="208">
                  <c:v>259.61633333333333</c:v>
                </c:pt>
                <c:pt idx="209">
                  <c:v>258.24333333333328</c:v>
                </c:pt>
                <c:pt idx="210">
                  <c:v>258.00366666666667</c:v>
                </c:pt>
                <c:pt idx="211">
                  <c:v>257.75033333333334</c:v>
                </c:pt>
                <c:pt idx="212">
                  <c:v>254.33399999999997</c:v>
                </c:pt>
                <c:pt idx="213">
                  <c:v>253.63366666666664</c:v>
                </c:pt>
                <c:pt idx="214">
                  <c:v>257.459</c:v>
                </c:pt>
                <c:pt idx="215">
                  <c:v>254.28266666666664</c:v>
                </c:pt>
                <c:pt idx="216">
                  <c:v>256.90699999999998</c:v>
                </c:pt>
                <c:pt idx="217">
                  <c:v>255.05566666666667</c:v>
                </c:pt>
                <c:pt idx="218">
                  <c:v>259.43266666666665</c:v>
                </c:pt>
                <c:pt idx="219">
                  <c:v>262.00466666666665</c:v>
                </c:pt>
                <c:pt idx="220">
                  <c:v>269.91466666666662</c:v>
                </c:pt>
                <c:pt idx="221">
                  <c:v>273.30133333333333</c:v>
                </c:pt>
                <c:pt idx="222">
                  <c:v>271.15566666666666</c:v>
                </c:pt>
                <c:pt idx="223">
                  <c:v>271.86066666666665</c:v>
                </c:pt>
                <c:pt idx="224">
                  <c:v>270.71300000000002</c:v>
                </c:pt>
                <c:pt idx="225">
                  <c:v>273.2286666666667</c:v>
                </c:pt>
                <c:pt idx="226">
                  <c:v>273.5023333333333</c:v>
                </c:pt>
                <c:pt idx="227">
                  <c:v>278.02199999999999</c:v>
                </c:pt>
                <c:pt idx="228">
                  <c:v>278.1466666666667</c:v>
                </c:pt>
                <c:pt idx="229">
                  <c:v>281.12299999999999</c:v>
                </c:pt>
                <c:pt idx="230">
                  <c:v>280.32666666666665</c:v>
                </c:pt>
                <c:pt idx="231">
                  <c:v>281.45999999999998</c:v>
                </c:pt>
                <c:pt idx="232">
                  <c:v>283.78733333333332</c:v>
                </c:pt>
                <c:pt idx="233">
                  <c:v>280.44966666666664</c:v>
                </c:pt>
                <c:pt idx="234">
                  <c:v>279.52500000000003</c:v>
                </c:pt>
                <c:pt idx="235">
                  <c:v>278.67033333333336</c:v>
                </c:pt>
                <c:pt idx="236">
                  <c:v>277.07400000000001</c:v>
                </c:pt>
                <c:pt idx="237">
                  <c:v>276.71966666666668</c:v>
                </c:pt>
                <c:pt idx="238">
                  <c:v>276.714</c:v>
                </c:pt>
                <c:pt idx="239">
                  <c:v>276.76066666666662</c:v>
                </c:pt>
                <c:pt idx="240">
                  <c:v>274.68299999999999</c:v>
                </c:pt>
                <c:pt idx="241">
                  <c:v>274.709</c:v>
                </c:pt>
                <c:pt idx="242">
                  <c:v>271.43199999999996</c:v>
                </c:pt>
                <c:pt idx="243">
                  <c:v>267.35066666666665</c:v>
                </c:pt>
                <c:pt idx="244">
                  <c:v>264.01733333333334</c:v>
                </c:pt>
                <c:pt idx="245">
                  <c:v>259.08699999999999</c:v>
                </c:pt>
                <c:pt idx="246">
                  <c:v>258.43766666666664</c:v>
                </c:pt>
                <c:pt idx="247">
                  <c:v>252.19399999999996</c:v>
                </c:pt>
                <c:pt idx="248">
                  <c:v>247.87633333333335</c:v>
                </c:pt>
                <c:pt idx="249">
                  <c:v>247.30666666666664</c:v>
                </c:pt>
                <c:pt idx="250">
                  <c:v>242.98099999999999</c:v>
                </c:pt>
                <c:pt idx="251">
                  <c:v>243.26300000000001</c:v>
                </c:pt>
                <c:pt idx="252">
                  <c:v>238.54400000000001</c:v>
                </c:pt>
                <c:pt idx="253">
                  <c:v>237.63099999999997</c:v>
                </c:pt>
                <c:pt idx="254">
                  <c:v>230.47400000000002</c:v>
                </c:pt>
                <c:pt idx="255">
                  <c:v>224.071</c:v>
                </c:pt>
                <c:pt idx="256">
                  <c:v>220.03633333333332</c:v>
                </c:pt>
                <c:pt idx="257">
                  <c:v>217.904</c:v>
                </c:pt>
                <c:pt idx="258">
                  <c:v>216.74066666666667</c:v>
                </c:pt>
                <c:pt idx="259">
                  <c:v>211.346</c:v>
                </c:pt>
                <c:pt idx="260">
                  <c:v>210.59766666666667</c:v>
                </c:pt>
                <c:pt idx="261">
                  <c:v>207.65600000000003</c:v>
                </c:pt>
                <c:pt idx="262">
                  <c:v>207.99533333333332</c:v>
                </c:pt>
                <c:pt idx="263">
                  <c:v>205.27233333333334</c:v>
                </c:pt>
                <c:pt idx="264">
                  <c:v>205.61599999999999</c:v>
                </c:pt>
                <c:pt idx="265">
                  <c:v>203.67399999999998</c:v>
                </c:pt>
                <c:pt idx="266">
                  <c:v>202.78399999999999</c:v>
                </c:pt>
                <c:pt idx="267">
                  <c:v>198.71033333333332</c:v>
                </c:pt>
                <c:pt idx="268">
                  <c:v>198.44066666666666</c:v>
                </c:pt>
                <c:pt idx="269">
                  <c:v>198.72066666666669</c:v>
                </c:pt>
                <c:pt idx="270">
                  <c:v>195.42600000000002</c:v>
                </c:pt>
                <c:pt idx="271">
                  <c:v>196.71799999999999</c:v>
                </c:pt>
                <c:pt idx="272">
                  <c:v>196.98166666666668</c:v>
                </c:pt>
                <c:pt idx="273">
                  <c:v>196.28</c:v>
                </c:pt>
                <c:pt idx="274">
                  <c:v>196.55566666666667</c:v>
                </c:pt>
                <c:pt idx="275">
                  <c:v>195.989</c:v>
                </c:pt>
                <c:pt idx="276">
                  <c:v>193.99966666666668</c:v>
                </c:pt>
                <c:pt idx="277">
                  <c:v>192.90166666666664</c:v>
                </c:pt>
                <c:pt idx="278">
                  <c:v>194.751</c:v>
                </c:pt>
                <c:pt idx="279">
                  <c:v>196.58266666666665</c:v>
                </c:pt>
                <c:pt idx="280">
                  <c:v>198.13866666666664</c:v>
                </c:pt>
                <c:pt idx="281">
                  <c:v>197.005</c:v>
                </c:pt>
                <c:pt idx="282">
                  <c:v>201.571</c:v>
                </c:pt>
                <c:pt idx="283">
                  <c:v>199.58566666666664</c:v>
                </c:pt>
                <c:pt idx="284">
                  <c:v>200.19899999999998</c:v>
                </c:pt>
                <c:pt idx="285">
                  <c:v>201.12633333333335</c:v>
                </c:pt>
                <c:pt idx="286">
                  <c:v>201.84</c:v>
                </c:pt>
                <c:pt idx="287">
                  <c:v>202.43566666666666</c:v>
                </c:pt>
                <c:pt idx="288">
                  <c:v>200.45966666666666</c:v>
                </c:pt>
                <c:pt idx="289">
                  <c:v>199.84333333333333</c:v>
                </c:pt>
                <c:pt idx="290">
                  <c:v>199.24</c:v>
                </c:pt>
                <c:pt idx="291">
                  <c:v>200.05433333333335</c:v>
                </c:pt>
                <c:pt idx="292">
                  <c:v>202.66600000000003</c:v>
                </c:pt>
                <c:pt idx="293">
                  <c:v>201.09866666666667</c:v>
                </c:pt>
                <c:pt idx="294">
                  <c:v>200.70766666666668</c:v>
                </c:pt>
                <c:pt idx="295">
                  <c:v>200.48666666666668</c:v>
                </c:pt>
                <c:pt idx="296">
                  <c:v>202.197</c:v>
                </c:pt>
                <c:pt idx="297">
                  <c:v>201.19533333333334</c:v>
                </c:pt>
                <c:pt idx="298">
                  <c:v>204.58266666666668</c:v>
                </c:pt>
                <c:pt idx="299">
                  <c:v>204.64400000000001</c:v>
                </c:pt>
                <c:pt idx="300">
                  <c:v>205.38033333333331</c:v>
                </c:pt>
                <c:pt idx="301">
                  <c:v>203.86566666666667</c:v>
                </c:pt>
                <c:pt idx="302">
                  <c:v>201.50733333333332</c:v>
                </c:pt>
                <c:pt idx="303">
                  <c:v>201.715</c:v>
                </c:pt>
                <c:pt idx="304">
                  <c:v>201.32866666666666</c:v>
                </c:pt>
                <c:pt idx="305">
                  <c:v>200.72566666666663</c:v>
                </c:pt>
                <c:pt idx="306">
                  <c:v>202.47866666666667</c:v>
                </c:pt>
                <c:pt idx="307">
                  <c:v>201.679</c:v>
                </c:pt>
                <c:pt idx="308">
                  <c:v>202.83433333333332</c:v>
                </c:pt>
                <c:pt idx="309">
                  <c:v>203.65</c:v>
                </c:pt>
                <c:pt idx="310">
                  <c:v>205.34633333333332</c:v>
                </c:pt>
                <c:pt idx="311">
                  <c:v>204.99066666666667</c:v>
                </c:pt>
                <c:pt idx="312">
                  <c:v>203.66766666666669</c:v>
                </c:pt>
                <c:pt idx="313">
                  <c:v>207.51200000000003</c:v>
                </c:pt>
                <c:pt idx="314">
                  <c:v>208.15466666666666</c:v>
                </c:pt>
                <c:pt idx="315">
                  <c:v>208.18500000000003</c:v>
                </c:pt>
                <c:pt idx="316">
                  <c:v>208.73866666666666</c:v>
                </c:pt>
                <c:pt idx="317">
                  <c:v>211.48066666666668</c:v>
                </c:pt>
                <c:pt idx="318">
                  <c:v>212.73333333333332</c:v>
                </c:pt>
                <c:pt idx="319">
                  <c:v>213.17566666666667</c:v>
                </c:pt>
                <c:pt idx="320">
                  <c:v>211.398</c:v>
                </c:pt>
                <c:pt idx="321">
                  <c:v>211.44866666666667</c:v>
                </c:pt>
                <c:pt idx="322">
                  <c:v>210.30666666666664</c:v>
                </c:pt>
                <c:pt idx="323">
                  <c:v>210.03566666666666</c:v>
                </c:pt>
                <c:pt idx="324">
                  <c:v>211.62699999999998</c:v>
                </c:pt>
                <c:pt idx="325">
                  <c:v>208.26766666666666</c:v>
                </c:pt>
                <c:pt idx="326">
                  <c:v>207.45533333333333</c:v>
                </c:pt>
                <c:pt idx="327">
                  <c:v>207.84333333333333</c:v>
                </c:pt>
                <c:pt idx="328">
                  <c:v>209.54233333333332</c:v>
                </c:pt>
                <c:pt idx="329">
                  <c:v>209.5436666666667</c:v>
                </c:pt>
                <c:pt idx="330">
                  <c:v>208.31399999999999</c:v>
                </c:pt>
                <c:pt idx="331">
                  <c:v>208.45133333333334</c:v>
                </c:pt>
                <c:pt idx="332">
                  <c:v>209.52200000000002</c:v>
                </c:pt>
                <c:pt idx="333">
                  <c:v>209.47533333333331</c:v>
                </c:pt>
                <c:pt idx="334">
                  <c:v>207.977</c:v>
                </c:pt>
                <c:pt idx="335">
                  <c:v>206.44766666666666</c:v>
                </c:pt>
                <c:pt idx="336">
                  <c:v>207.39833333333331</c:v>
                </c:pt>
                <c:pt idx="337">
                  <c:v>206.13666666666666</c:v>
                </c:pt>
                <c:pt idx="338">
                  <c:v>204.64700000000002</c:v>
                </c:pt>
                <c:pt idx="339">
                  <c:v>203.75266666666667</c:v>
                </c:pt>
                <c:pt idx="340">
                  <c:v>204.79966666666667</c:v>
                </c:pt>
                <c:pt idx="341">
                  <c:v>204.00800000000001</c:v>
                </c:pt>
                <c:pt idx="342">
                  <c:v>201.61299999999997</c:v>
                </c:pt>
                <c:pt idx="343">
                  <c:v>197.28533333333334</c:v>
                </c:pt>
                <c:pt idx="344">
                  <c:v>198.23766666666666</c:v>
                </c:pt>
                <c:pt idx="345">
                  <c:v>200.83833333333334</c:v>
                </c:pt>
                <c:pt idx="346">
                  <c:v>199.11599999999999</c:v>
                </c:pt>
                <c:pt idx="347">
                  <c:v>202.8603333333333</c:v>
                </c:pt>
                <c:pt idx="348">
                  <c:v>202.98966666666669</c:v>
                </c:pt>
                <c:pt idx="349">
                  <c:v>203.88266666666667</c:v>
                </c:pt>
                <c:pt idx="350">
                  <c:v>203.68566666666666</c:v>
                </c:pt>
                <c:pt idx="351">
                  <c:v>204.67466666666667</c:v>
                </c:pt>
                <c:pt idx="352">
                  <c:v>207.34400000000002</c:v>
                </c:pt>
                <c:pt idx="353">
                  <c:v>209.63333333333333</c:v>
                </c:pt>
                <c:pt idx="354">
                  <c:v>212.33199999999999</c:v>
                </c:pt>
                <c:pt idx="355">
                  <c:v>209.33799999999999</c:v>
                </c:pt>
                <c:pt idx="356">
                  <c:v>209.03933333333336</c:v>
                </c:pt>
                <c:pt idx="357">
                  <c:v>210.37966666666668</c:v>
                </c:pt>
                <c:pt idx="358">
                  <c:v>207.54999999999998</c:v>
                </c:pt>
                <c:pt idx="359">
                  <c:v>209.94899999999998</c:v>
                </c:pt>
                <c:pt idx="360">
                  <c:v>211.375</c:v>
                </c:pt>
                <c:pt idx="361">
                  <c:v>213.29166666666666</c:v>
                </c:pt>
                <c:pt idx="362">
                  <c:v>212.85933333333332</c:v>
                </c:pt>
                <c:pt idx="363">
                  <c:v>212.45533333333333</c:v>
                </c:pt>
                <c:pt idx="364">
                  <c:v>211.33600000000001</c:v>
                </c:pt>
                <c:pt idx="365">
                  <c:v>212.13400000000001</c:v>
                </c:pt>
                <c:pt idx="366">
                  <c:v>211.23600000000002</c:v>
                </c:pt>
                <c:pt idx="367">
                  <c:v>212.54466666666667</c:v>
                </c:pt>
                <c:pt idx="368">
                  <c:v>211.93466666666666</c:v>
                </c:pt>
                <c:pt idx="369">
                  <c:v>211.07000000000002</c:v>
                </c:pt>
                <c:pt idx="370">
                  <c:v>210.67133333333334</c:v>
                </c:pt>
                <c:pt idx="371">
                  <c:v>210.87466666666668</c:v>
                </c:pt>
                <c:pt idx="372">
                  <c:v>209.89499999999998</c:v>
                </c:pt>
                <c:pt idx="373">
                  <c:v>212.02366666666668</c:v>
                </c:pt>
                <c:pt idx="374">
                  <c:v>209.56433333333334</c:v>
                </c:pt>
                <c:pt idx="375">
                  <c:v>209.11966666666669</c:v>
                </c:pt>
                <c:pt idx="376">
                  <c:v>210.179</c:v>
                </c:pt>
                <c:pt idx="377">
                  <c:v>208.96466666666666</c:v>
                </c:pt>
                <c:pt idx="378">
                  <c:v>209.16900000000001</c:v>
                </c:pt>
                <c:pt idx="379">
                  <c:v>209.04100000000003</c:v>
                </c:pt>
                <c:pt idx="380">
                  <c:v>206.75300000000001</c:v>
                </c:pt>
                <c:pt idx="381">
                  <c:v>206.29400000000001</c:v>
                </c:pt>
                <c:pt idx="382">
                  <c:v>206.44533333333334</c:v>
                </c:pt>
                <c:pt idx="383">
                  <c:v>205.696</c:v>
                </c:pt>
                <c:pt idx="384">
                  <c:v>204.58033333333333</c:v>
                </c:pt>
                <c:pt idx="385">
                  <c:v>205.05633333333336</c:v>
                </c:pt>
                <c:pt idx="386">
                  <c:v>205.65966666666668</c:v>
                </c:pt>
                <c:pt idx="387">
                  <c:v>204.89166666666665</c:v>
                </c:pt>
                <c:pt idx="388">
                  <c:v>202.874</c:v>
                </c:pt>
                <c:pt idx="389">
                  <c:v>200.6983333333333</c:v>
                </c:pt>
                <c:pt idx="390">
                  <c:v>199.66733333333332</c:v>
                </c:pt>
                <c:pt idx="391">
                  <c:v>200.79966666666667</c:v>
                </c:pt>
                <c:pt idx="392">
                  <c:v>202.19666666666669</c:v>
                </c:pt>
                <c:pt idx="393">
                  <c:v>203.33266666666668</c:v>
                </c:pt>
                <c:pt idx="394">
                  <c:v>204.78200000000001</c:v>
                </c:pt>
                <c:pt idx="395">
                  <c:v>205.53333333333333</c:v>
                </c:pt>
                <c:pt idx="396">
                  <c:v>208.13933333333333</c:v>
                </c:pt>
                <c:pt idx="397">
                  <c:v>208.12833333333333</c:v>
                </c:pt>
                <c:pt idx="398">
                  <c:v>208.23799999999997</c:v>
                </c:pt>
                <c:pt idx="399">
                  <c:v>206.26900000000001</c:v>
                </c:pt>
                <c:pt idx="400">
                  <c:v>203.095</c:v>
                </c:pt>
                <c:pt idx="401">
                  <c:v>203.21666666666667</c:v>
                </c:pt>
                <c:pt idx="402">
                  <c:v>204.98166666666665</c:v>
                </c:pt>
                <c:pt idx="403">
                  <c:v>205.77500000000001</c:v>
                </c:pt>
                <c:pt idx="404">
                  <c:v>208.64633333333333</c:v>
                </c:pt>
                <c:pt idx="405">
                  <c:v>212.54866666666666</c:v>
                </c:pt>
                <c:pt idx="406">
                  <c:v>212.65366666666668</c:v>
                </c:pt>
                <c:pt idx="407">
                  <c:v>214.92333333333332</c:v>
                </c:pt>
                <c:pt idx="408">
                  <c:v>217.00199999999998</c:v>
                </c:pt>
                <c:pt idx="409">
                  <c:v>219.26433333333333</c:v>
                </c:pt>
                <c:pt idx="410">
                  <c:v>220.52499999999998</c:v>
                </c:pt>
                <c:pt idx="411">
                  <c:v>220.29833333333332</c:v>
                </c:pt>
                <c:pt idx="412">
                  <c:v>221.72266666666667</c:v>
                </c:pt>
                <c:pt idx="413">
                  <c:v>220.08</c:v>
                </c:pt>
                <c:pt idx="414">
                  <c:v>220.56200000000001</c:v>
                </c:pt>
                <c:pt idx="415">
                  <c:v>218.11566666666667</c:v>
                </c:pt>
                <c:pt idx="416">
                  <c:v>221.09666666666666</c:v>
                </c:pt>
                <c:pt idx="417">
                  <c:v>221.21100000000001</c:v>
                </c:pt>
                <c:pt idx="418">
                  <c:v>220.21633333333332</c:v>
                </c:pt>
                <c:pt idx="419">
                  <c:v>220.69633333333331</c:v>
                </c:pt>
                <c:pt idx="420">
                  <c:v>219.14666666666668</c:v>
                </c:pt>
                <c:pt idx="421">
                  <c:v>217.13366666666664</c:v>
                </c:pt>
                <c:pt idx="422">
                  <c:v>214.04633333333334</c:v>
                </c:pt>
                <c:pt idx="423">
                  <c:v>210.57966666666667</c:v>
                </c:pt>
                <c:pt idx="424">
                  <c:v>207.02799999999999</c:v>
                </c:pt>
                <c:pt idx="425">
                  <c:v>208.80866666666668</c:v>
                </c:pt>
                <c:pt idx="426">
                  <c:v>208.55033333333333</c:v>
                </c:pt>
                <c:pt idx="427">
                  <c:v>209.17466666666667</c:v>
                </c:pt>
                <c:pt idx="428">
                  <c:v>210.49266666666668</c:v>
                </c:pt>
                <c:pt idx="429">
                  <c:v>212.14266666666666</c:v>
                </c:pt>
                <c:pt idx="430">
                  <c:v>211.11733333333336</c:v>
                </c:pt>
                <c:pt idx="431">
                  <c:v>209.70533333333333</c:v>
                </c:pt>
                <c:pt idx="432">
                  <c:v>206.81700000000001</c:v>
                </c:pt>
                <c:pt idx="433">
                  <c:v>204.74233333333333</c:v>
                </c:pt>
                <c:pt idx="434">
                  <c:v>205.572</c:v>
                </c:pt>
                <c:pt idx="435">
                  <c:v>209.72499999999999</c:v>
                </c:pt>
                <c:pt idx="436">
                  <c:v>208.26733333333334</c:v>
                </c:pt>
                <c:pt idx="437">
                  <c:v>207.00466666666668</c:v>
                </c:pt>
                <c:pt idx="438">
                  <c:v>213.86766666666668</c:v>
                </c:pt>
                <c:pt idx="439">
                  <c:v>209.58966666666666</c:v>
                </c:pt>
                <c:pt idx="440">
                  <c:v>207.15966666666668</c:v>
                </c:pt>
                <c:pt idx="441">
                  <c:v>207.51400000000001</c:v>
                </c:pt>
                <c:pt idx="442">
                  <c:v>207.67733333333331</c:v>
                </c:pt>
                <c:pt idx="443">
                  <c:v>207.05633333333333</c:v>
                </c:pt>
                <c:pt idx="444">
                  <c:v>206.99733333333333</c:v>
                </c:pt>
                <c:pt idx="445">
                  <c:v>207.10500000000002</c:v>
                </c:pt>
                <c:pt idx="446">
                  <c:v>206.398</c:v>
                </c:pt>
                <c:pt idx="447">
                  <c:v>206.87766666666667</c:v>
                </c:pt>
                <c:pt idx="448">
                  <c:v>209.92866666666669</c:v>
                </c:pt>
                <c:pt idx="449">
                  <c:v>208.06899999999999</c:v>
                </c:pt>
                <c:pt idx="450">
                  <c:v>207.54166666666666</c:v>
                </c:pt>
                <c:pt idx="451">
                  <c:v>206.04266666666669</c:v>
                </c:pt>
                <c:pt idx="452">
                  <c:v>205.59299999999999</c:v>
                </c:pt>
                <c:pt idx="453">
                  <c:v>203.12766666666667</c:v>
                </c:pt>
                <c:pt idx="454">
                  <c:v>202.29266666666663</c:v>
                </c:pt>
                <c:pt idx="455">
                  <c:v>201.94666666666669</c:v>
                </c:pt>
                <c:pt idx="456">
                  <c:v>205.13233333333332</c:v>
                </c:pt>
                <c:pt idx="457">
                  <c:v>201.43933333333334</c:v>
                </c:pt>
                <c:pt idx="458">
                  <c:v>199.35900000000001</c:v>
                </c:pt>
                <c:pt idx="459">
                  <c:v>198.38133333333334</c:v>
                </c:pt>
                <c:pt idx="460">
                  <c:v>198.88633333333334</c:v>
                </c:pt>
                <c:pt idx="461">
                  <c:v>199.84766666666667</c:v>
                </c:pt>
                <c:pt idx="462">
                  <c:v>200.55266666666668</c:v>
                </c:pt>
                <c:pt idx="463">
                  <c:v>201.13833333333332</c:v>
                </c:pt>
                <c:pt idx="464">
                  <c:v>201.13199999999998</c:v>
                </c:pt>
                <c:pt idx="465">
                  <c:v>200.66099999999997</c:v>
                </c:pt>
                <c:pt idx="466">
                  <c:v>196.98600000000002</c:v>
                </c:pt>
                <c:pt idx="467">
                  <c:v>196.77066666666667</c:v>
                </c:pt>
                <c:pt idx="468">
                  <c:v>198.86500000000001</c:v>
                </c:pt>
                <c:pt idx="469">
                  <c:v>201.6163333333333</c:v>
                </c:pt>
                <c:pt idx="470">
                  <c:v>202.39166666666665</c:v>
                </c:pt>
                <c:pt idx="471">
                  <c:v>201.00966666666667</c:v>
                </c:pt>
                <c:pt idx="472">
                  <c:v>199.92099999999996</c:v>
                </c:pt>
                <c:pt idx="473">
                  <c:v>198.99366666666666</c:v>
                </c:pt>
                <c:pt idx="474">
                  <c:v>197.81766666666667</c:v>
                </c:pt>
                <c:pt idx="475">
                  <c:v>197.63599999999997</c:v>
                </c:pt>
                <c:pt idx="476">
                  <c:v>197.89400000000001</c:v>
                </c:pt>
                <c:pt idx="477">
                  <c:v>195.31766666666667</c:v>
                </c:pt>
                <c:pt idx="478">
                  <c:v>196.03133333333335</c:v>
                </c:pt>
                <c:pt idx="479">
                  <c:v>196.83033333333333</c:v>
                </c:pt>
                <c:pt idx="480">
                  <c:v>198.37699999999998</c:v>
                </c:pt>
                <c:pt idx="481">
                  <c:v>197.35433333333333</c:v>
                </c:pt>
                <c:pt idx="482">
                  <c:v>195.30566666666667</c:v>
                </c:pt>
                <c:pt idx="483">
                  <c:v>193.94433333333333</c:v>
                </c:pt>
                <c:pt idx="484">
                  <c:v>192.749</c:v>
                </c:pt>
                <c:pt idx="485">
                  <c:v>195.60533333333333</c:v>
                </c:pt>
                <c:pt idx="486">
                  <c:v>196.191</c:v>
                </c:pt>
                <c:pt idx="487">
                  <c:v>198.09033333333332</c:v>
                </c:pt>
                <c:pt idx="488">
                  <c:v>196.25633333333334</c:v>
                </c:pt>
                <c:pt idx="489">
                  <c:v>194.13300000000001</c:v>
                </c:pt>
                <c:pt idx="490">
                  <c:v>193.89133333333334</c:v>
                </c:pt>
                <c:pt idx="491">
                  <c:v>192.84766666666667</c:v>
                </c:pt>
                <c:pt idx="492">
                  <c:v>193.39166666666665</c:v>
                </c:pt>
                <c:pt idx="493">
                  <c:v>193.21633333333332</c:v>
                </c:pt>
                <c:pt idx="494">
                  <c:v>192.99933333333331</c:v>
                </c:pt>
                <c:pt idx="495">
                  <c:v>191.61066666666667</c:v>
                </c:pt>
                <c:pt idx="496">
                  <c:v>188.46333333333337</c:v>
                </c:pt>
                <c:pt idx="497">
                  <c:v>187.55833333333331</c:v>
                </c:pt>
                <c:pt idx="498">
                  <c:v>187.57633333333334</c:v>
                </c:pt>
                <c:pt idx="499">
                  <c:v>189.27366666666668</c:v>
                </c:pt>
                <c:pt idx="500">
                  <c:v>190.245</c:v>
                </c:pt>
                <c:pt idx="501">
                  <c:v>191.994</c:v>
                </c:pt>
                <c:pt idx="502">
                  <c:v>191.81100000000001</c:v>
                </c:pt>
                <c:pt idx="503">
                  <c:v>193.59066666666664</c:v>
                </c:pt>
                <c:pt idx="504">
                  <c:v>194.86500000000001</c:v>
                </c:pt>
                <c:pt idx="505">
                  <c:v>196.49466666666663</c:v>
                </c:pt>
                <c:pt idx="506">
                  <c:v>194.30966666666666</c:v>
                </c:pt>
                <c:pt idx="507">
                  <c:v>193.5</c:v>
                </c:pt>
                <c:pt idx="508">
                  <c:v>193.95466666666667</c:v>
                </c:pt>
                <c:pt idx="509">
                  <c:v>195.55133333333333</c:v>
                </c:pt>
                <c:pt idx="510">
                  <c:v>196.74333333333334</c:v>
                </c:pt>
                <c:pt idx="511">
                  <c:v>193.30766666666668</c:v>
                </c:pt>
                <c:pt idx="512">
                  <c:v>194.31366666666668</c:v>
                </c:pt>
                <c:pt idx="513">
                  <c:v>195.89366666666663</c:v>
                </c:pt>
                <c:pt idx="514">
                  <c:v>193.934</c:v>
                </c:pt>
                <c:pt idx="515">
                  <c:v>197.29366666666667</c:v>
                </c:pt>
                <c:pt idx="516">
                  <c:v>196.71533333333332</c:v>
                </c:pt>
                <c:pt idx="517">
                  <c:v>194.50700000000003</c:v>
                </c:pt>
                <c:pt idx="518">
                  <c:v>193.90433333333337</c:v>
                </c:pt>
                <c:pt idx="519">
                  <c:v>195.34833333333333</c:v>
                </c:pt>
                <c:pt idx="520">
                  <c:v>197.45366666666666</c:v>
                </c:pt>
                <c:pt idx="521">
                  <c:v>196.79666666666665</c:v>
                </c:pt>
                <c:pt idx="522">
                  <c:v>196.98233333333334</c:v>
                </c:pt>
                <c:pt idx="523">
                  <c:v>197.21599999999998</c:v>
                </c:pt>
                <c:pt idx="524">
                  <c:v>198.65099999999998</c:v>
                </c:pt>
                <c:pt idx="525">
                  <c:v>200.24366666666666</c:v>
                </c:pt>
                <c:pt idx="526">
                  <c:v>199.45566666666664</c:v>
                </c:pt>
                <c:pt idx="527">
                  <c:v>199.19666666666663</c:v>
                </c:pt>
                <c:pt idx="528">
                  <c:v>199.66200000000001</c:v>
                </c:pt>
                <c:pt idx="529">
                  <c:v>202.28233333333333</c:v>
                </c:pt>
                <c:pt idx="530">
                  <c:v>201.74433333333332</c:v>
                </c:pt>
                <c:pt idx="531">
                  <c:v>204.71466666666666</c:v>
                </c:pt>
                <c:pt idx="532">
                  <c:v>204.42066666666668</c:v>
                </c:pt>
                <c:pt idx="533">
                  <c:v>208.8893333333333</c:v>
                </c:pt>
                <c:pt idx="534">
                  <c:v>210.85266666666666</c:v>
                </c:pt>
                <c:pt idx="535">
                  <c:v>213.57000000000002</c:v>
                </c:pt>
                <c:pt idx="536">
                  <c:v>211.60433333333336</c:v>
                </c:pt>
                <c:pt idx="537">
                  <c:v>210.47033333333334</c:v>
                </c:pt>
                <c:pt idx="538">
                  <c:v>208.50966666666667</c:v>
                </c:pt>
                <c:pt idx="539">
                  <c:v>209.91099999999997</c:v>
                </c:pt>
                <c:pt idx="540">
                  <c:v>209.19500000000002</c:v>
                </c:pt>
                <c:pt idx="541">
                  <c:v>208.88499999999999</c:v>
                </c:pt>
                <c:pt idx="542">
                  <c:v>209.20899999999997</c:v>
                </c:pt>
                <c:pt idx="543">
                  <c:v>206.18800000000002</c:v>
                </c:pt>
                <c:pt idx="544">
                  <c:v>207.69066666666666</c:v>
                </c:pt>
                <c:pt idx="545">
                  <c:v>205.99266666666668</c:v>
                </c:pt>
                <c:pt idx="546">
                  <c:v>204.40533333333335</c:v>
                </c:pt>
                <c:pt idx="547">
                  <c:v>204.32733333333331</c:v>
                </c:pt>
                <c:pt idx="548">
                  <c:v>206.43200000000002</c:v>
                </c:pt>
                <c:pt idx="549">
                  <c:v>207.24</c:v>
                </c:pt>
                <c:pt idx="550">
                  <c:v>208.33466666666664</c:v>
                </c:pt>
                <c:pt idx="551">
                  <c:v>211.26933333333332</c:v>
                </c:pt>
                <c:pt idx="552">
                  <c:v>208.40899999999999</c:v>
                </c:pt>
                <c:pt idx="553">
                  <c:v>207.15466666666669</c:v>
                </c:pt>
                <c:pt idx="554">
                  <c:v>206.32033333333334</c:v>
                </c:pt>
                <c:pt idx="555">
                  <c:v>205.68533333333335</c:v>
                </c:pt>
                <c:pt idx="556">
                  <c:v>205.07233333333332</c:v>
                </c:pt>
                <c:pt idx="557">
                  <c:v>205.38199999999998</c:v>
                </c:pt>
                <c:pt idx="558">
                  <c:v>205.23766666666666</c:v>
                </c:pt>
                <c:pt idx="559">
                  <c:v>203.99866666666665</c:v>
                </c:pt>
                <c:pt idx="560">
                  <c:v>204.60133333333332</c:v>
                </c:pt>
                <c:pt idx="561">
                  <c:v>203.14500000000001</c:v>
                </c:pt>
                <c:pt idx="562">
                  <c:v>200.57266666666669</c:v>
                </c:pt>
                <c:pt idx="563">
                  <c:v>199.96266666666665</c:v>
                </c:pt>
                <c:pt idx="564">
                  <c:v>200.523</c:v>
                </c:pt>
                <c:pt idx="565">
                  <c:v>198.96166666666667</c:v>
                </c:pt>
                <c:pt idx="566">
                  <c:v>198.80633333333333</c:v>
                </c:pt>
                <c:pt idx="567">
                  <c:v>198.43466666666666</c:v>
                </c:pt>
                <c:pt idx="568">
                  <c:v>197.79999999999998</c:v>
                </c:pt>
                <c:pt idx="569">
                  <c:v>197.06399999999999</c:v>
                </c:pt>
                <c:pt idx="570">
                  <c:v>196.81200000000001</c:v>
                </c:pt>
                <c:pt idx="571">
                  <c:v>196.78</c:v>
                </c:pt>
                <c:pt idx="572">
                  <c:v>197.34766666666667</c:v>
                </c:pt>
                <c:pt idx="573">
                  <c:v>199.93233333333333</c:v>
                </c:pt>
                <c:pt idx="574">
                  <c:v>203.18600000000001</c:v>
                </c:pt>
                <c:pt idx="575">
                  <c:v>201.22666666666669</c:v>
                </c:pt>
                <c:pt idx="576">
                  <c:v>200.75399999999999</c:v>
                </c:pt>
                <c:pt idx="577">
                  <c:v>200.84633333333332</c:v>
                </c:pt>
                <c:pt idx="578">
                  <c:v>198.75</c:v>
                </c:pt>
                <c:pt idx="579">
                  <c:v>198.96133333333333</c:v>
                </c:pt>
                <c:pt idx="580">
                  <c:v>197.58433333333332</c:v>
                </c:pt>
                <c:pt idx="581">
                  <c:v>199.39499999999998</c:v>
                </c:pt>
                <c:pt idx="582">
                  <c:v>199.51233333333334</c:v>
                </c:pt>
                <c:pt idx="583">
                  <c:v>199.24666666666667</c:v>
                </c:pt>
                <c:pt idx="584">
                  <c:v>198.23166666666665</c:v>
                </c:pt>
                <c:pt idx="585">
                  <c:v>200.50233333333335</c:v>
                </c:pt>
                <c:pt idx="586">
                  <c:v>201.62433333333334</c:v>
                </c:pt>
                <c:pt idx="587">
                  <c:v>202.57399999999998</c:v>
                </c:pt>
                <c:pt idx="588">
                  <c:v>202.82199999999997</c:v>
                </c:pt>
                <c:pt idx="589">
                  <c:v>203.30233333333334</c:v>
                </c:pt>
                <c:pt idx="590">
                  <c:v>203.893</c:v>
                </c:pt>
                <c:pt idx="591">
                  <c:v>205.33699999999999</c:v>
                </c:pt>
                <c:pt idx="592">
                  <c:v>204.869</c:v>
                </c:pt>
                <c:pt idx="593">
                  <c:v>207.04666666666665</c:v>
                </c:pt>
                <c:pt idx="594">
                  <c:v>207.70133333333334</c:v>
                </c:pt>
                <c:pt idx="595">
                  <c:v>211.04433333333336</c:v>
                </c:pt>
                <c:pt idx="596">
                  <c:v>209.90133333333333</c:v>
                </c:pt>
                <c:pt idx="597">
                  <c:v>211.37033333333332</c:v>
                </c:pt>
                <c:pt idx="598">
                  <c:v>211.83433333333335</c:v>
                </c:pt>
                <c:pt idx="599">
                  <c:v>211.52166666666665</c:v>
                </c:pt>
                <c:pt idx="600">
                  <c:v>210.28700000000001</c:v>
                </c:pt>
                <c:pt idx="601">
                  <c:v>210.602</c:v>
                </c:pt>
                <c:pt idx="602">
                  <c:v>210.69633333333331</c:v>
                </c:pt>
                <c:pt idx="603">
                  <c:v>208.90200000000002</c:v>
                </c:pt>
                <c:pt idx="604">
                  <c:v>208.05199999999999</c:v>
                </c:pt>
                <c:pt idx="605">
                  <c:v>208.25266666666667</c:v>
                </c:pt>
                <c:pt idx="606">
                  <c:v>206.89033333333336</c:v>
                </c:pt>
                <c:pt idx="607">
                  <c:v>207.62933333333334</c:v>
                </c:pt>
                <c:pt idx="608">
                  <c:v>206.13199999999998</c:v>
                </c:pt>
                <c:pt idx="609">
                  <c:v>207.22900000000001</c:v>
                </c:pt>
                <c:pt idx="610">
                  <c:v>206.48633333333336</c:v>
                </c:pt>
                <c:pt idx="611">
                  <c:v>204.74566666666666</c:v>
                </c:pt>
                <c:pt idx="612">
                  <c:v>202.52566666666667</c:v>
                </c:pt>
                <c:pt idx="613">
                  <c:v>202.25800000000001</c:v>
                </c:pt>
                <c:pt idx="614">
                  <c:v>204.22333333333333</c:v>
                </c:pt>
                <c:pt idx="615">
                  <c:v>204.95399999999998</c:v>
                </c:pt>
                <c:pt idx="616">
                  <c:v>207.74633333333335</c:v>
                </c:pt>
                <c:pt idx="617">
                  <c:v>208.23166666666668</c:v>
                </c:pt>
                <c:pt idx="618">
                  <c:v>210.49666666666667</c:v>
                </c:pt>
                <c:pt idx="619">
                  <c:v>209.60900000000001</c:v>
                </c:pt>
                <c:pt idx="620">
                  <c:v>208.47766666666666</c:v>
                </c:pt>
                <c:pt idx="621">
                  <c:v>207.31033333333332</c:v>
                </c:pt>
                <c:pt idx="622">
                  <c:v>204.994</c:v>
                </c:pt>
                <c:pt idx="623">
                  <c:v>205.49</c:v>
                </c:pt>
                <c:pt idx="624">
                  <c:v>205.18966666666665</c:v>
                </c:pt>
                <c:pt idx="625">
                  <c:v>200.625</c:v>
                </c:pt>
                <c:pt idx="626">
                  <c:v>200.155</c:v>
                </c:pt>
                <c:pt idx="627">
                  <c:v>197.64433333333332</c:v>
                </c:pt>
                <c:pt idx="628">
                  <c:v>198.03433333333336</c:v>
                </c:pt>
                <c:pt idx="629">
                  <c:v>193.15466666666666</c:v>
                </c:pt>
                <c:pt idx="630">
                  <c:v>191.27700000000002</c:v>
                </c:pt>
                <c:pt idx="631">
                  <c:v>193.65566666666666</c:v>
                </c:pt>
                <c:pt idx="632">
                  <c:v>192.92366666666666</c:v>
                </c:pt>
                <c:pt idx="633">
                  <c:v>193.17200000000003</c:v>
                </c:pt>
                <c:pt idx="634">
                  <c:v>196.13066666666668</c:v>
                </c:pt>
                <c:pt idx="635">
                  <c:v>200.23966666666669</c:v>
                </c:pt>
                <c:pt idx="636">
                  <c:v>198.94666666666663</c:v>
                </c:pt>
                <c:pt idx="637">
                  <c:v>198.37533333333332</c:v>
                </c:pt>
                <c:pt idx="638">
                  <c:v>197.95733333333331</c:v>
                </c:pt>
                <c:pt idx="639">
                  <c:v>201.81033333333335</c:v>
                </c:pt>
                <c:pt idx="640">
                  <c:v>201.78133333333335</c:v>
                </c:pt>
                <c:pt idx="641">
                  <c:v>201.345</c:v>
                </c:pt>
                <c:pt idx="642">
                  <c:v>200.04400000000001</c:v>
                </c:pt>
                <c:pt idx="643">
                  <c:v>200.53566666666666</c:v>
                </c:pt>
                <c:pt idx="644">
                  <c:v>200.69999999999996</c:v>
                </c:pt>
                <c:pt idx="645">
                  <c:v>203.40200000000002</c:v>
                </c:pt>
                <c:pt idx="646">
                  <c:v>204.92333333333332</c:v>
                </c:pt>
                <c:pt idx="647">
                  <c:v>205.13900000000001</c:v>
                </c:pt>
                <c:pt idx="648">
                  <c:v>207.465</c:v>
                </c:pt>
                <c:pt idx="649">
                  <c:v>209.36866666666666</c:v>
                </c:pt>
                <c:pt idx="650">
                  <c:v>211.21466666666666</c:v>
                </c:pt>
                <c:pt idx="651">
                  <c:v>212.78733333333332</c:v>
                </c:pt>
                <c:pt idx="652">
                  <c:v>213.45733333333331</c:v>
                </c:pt>
                <c:pt idx="653">
                  <c:v>212.74366666666666</c:v>
                </c:pt>
                <c:pt idx="654">
                  <c:v>213.05533333333335</c:v>
                </c:pt>
                <c:pt idx="655">
                  <c:v>214.78</c:v>
                </c:pt>
                <c:pt idx="656">
                  <c:v>215.21900000000002</c:v>
                </c:pt>
                <c:pt idx="657">
                  <c:v>213.18699999999998</c:v>
                </c:pt>
                <c:pt idx="658">
                  <c:v>214.83033333333333</c:v>
                </c:pt>
                <c:pt idx="659">
                  <c:v>217.13433333333333</c:v>
                </c:pt>
                <c:pt idx="660">
                  <c:v>218.29866666666666</c:v>
                </c:pt>
                <c:pt idx="661">
                  <c:v>220.82799999999997</c:v>
                </c:pt>
                <c:pt idx="662">
                  <c:v>219.84166666666667</c:v>
                </c:pt>
                <c:pt idx="663">
                  <c:v>220.03600000000003</c:v>
                </c:pt>
                <c:pt idx="664">
                  <c:v>223.30366666666666</c:v>
                </c:pt>
                <c:pt idx="665">
                  <c:v>225.58100000000002</c:v>
                </c:pt>
                <c:pt idx="666">
                  <c:v>224.01066666666665</c:v>
                </c:pt>
                <c:pt idx="667">
                  <c:v>224.78266666666664</c:v>
                </c:pt>
                <c:pt idx="668">
                  <c:v>226.64866666666668</c:v>
                </c:pt>
                <c:pt idx="669">
                  <c:v>229.41166666666666</c:v>
                </c:pt>
                <c:pt idx="670">
                  <c:v>229.95533333333333</c:v>
                </c:pt>
                <c:pt idx="671">
                  <c:v>229.89</c:v>
                </c:pt>
                <c:pt idx="672">
                  <c:v>236.11966666666669</c:v>
                </c:pt>
                <c:pt idx="673">
                  <c:v>238.77966666666666</c:v>
                </c:pt>
                <c:pt idx="674">
                  <c:v>239.70666666666668</c:v>
                </c:pt>
                <c:pt idx="675">
                  <c:v>238.48699999999999</c:v>
                </c:pt>
                <c:pt idx="676">
                  <c:v>236.346</c:v>
                </c:pt>
                <c:pt idx="677">
                  <c:v>233.74699999999999</c:v>
                </c:pt>
                <c:pt idx="678">
                  <c:v>233.58033333333333</c:v>
                </c:pt>
                <c:pt idx="679">
                  <c:v>231.37866666666665</c:v>
                </c:pt>
                <c:pt idx="680">
                  <c:v>230.48666666666668</c:v>
                </c:pt>
                <c:pt idx="681">
                  <c:v>229.38733333333334</c:v>
                </c:pt>
                <c:pt idx="682">
                  <c:v>227.75033333333332</c:v>
                </c:pt>
                <c:pt idx="683">
                  <c:v>228.39966666666669</c:v>
                </c:pt>
                <c:pt idx="684">
                  <c:v>228.136</c:v>
                </c:pt>
                <c:pt idx="685">
                  <c:v>224.86166666666668</c:v>
                </c:pt>
                <c:pt idx="686">
                  <c:v>225.67833333333337</c:v>
                </c:pt>
                <c:pt idx="687">
                  <c:v>220.76433333333333</c:v>
                </c:pt>
                <c:pt idx="688">
                  <c:v>222.93033333333332</c:v>
                </c:pt>
                <c:pt idx="689">
                  <c:v>223.05100000000002</c:v>
                </c:pt>
                <c:pt idx="690">
                  <c:v>222.26033333333331</c:v>
                </c:pt>
                <c:pt idx="691">
                  <c:v>222.22933333333333</c:v>
                </c:pt>
                <c:pt idx="692">
                  <c:v>220.21033333333332</c:v>
                </c:pt>
                <c:pt idx="693">
                  <c:v>219.51866666666669</c:v>
                </c:pt>
                <c:pt idx="694">
                  <c:v>217.74600000000001</c:v>
                </c:pt>
                <c:pt idx="695">
                  <c:v>215.53566666666666</c:v>
                </c:pt>
                <c:pt idx="696">
                  <c:v>217.24533333333332</c:v>
                </c:pt>
                <c:pt idx="697">
                  <c:v>215.56266666666667</c:v>
                </c:pt>
                <c:pt idx="698">
                  <c:v>212.50200000000004</c:v>
                </c:pt>
                <c:pt idx="699">
                  <c:v>210.01566666666668</c:v>
                </c:pt>
                <c:pt idx="700">
                  <c:v>210.93266666666668</c:v>
                </c:pt>
                <c:pt idx="701">
                  <c:v>205.65599999999998</c:v>
                </c:pt>
                <c:pt idx="702">
                  <c:v>213.02700000000002</c:v>
                </c:pt>
                <c:pt idx="703">
                  <c:v>215.01833333333335</c:v>
                </c:pt>
                <c:pt idx="704">
                  <c:v>212.72633333333332</c:v>
                </c:pt>
                <c:pt idx="705">
                  <c:v>213.08533333333332</c:v>
                </c:pt>
                <c:pt idx="706">
                  <c:v>216.04833333333332</c:v>
                </c:pt>
                <c:pt idx="707">
                  <c:v>213.78733333333332</c:v>
                </c:pt>
                <c:pt idx="708">
                  <c:v>212.86833333333334</c:v>
                </c:pt>
                <c:pt idx="709">
                  <c:v>212.78033333333335</c:v>
                </c:pt>
                <c:pt idx="710">
                  <c:v>212.05200000000002</c:v>
                </c:pt>
                <c:pt idx="711">
                  <c:v>210.148</c:v>
                </c:pt>
                <c:pt idx="712">
                  <c:v>211.95866666666666</c:v>
                </c:pt>
                <c:pt idx="713">
                  <c:v>212.52166666666668</c:v>
                </c:pt>
                <c:pt idx="714">
                  <c:v>213.58233333333337</c:v>
                </c:pt>
                <c:pt idx="715">
                  <c:v>216.52733333333333</c:v>
                </c:pt>
                <c:pt idx="716">
                  <c:v>221.57766666666666</c:v>
                </c:pt>
                <c:pt idx="717">
                  <c:v>218.37266666666665</c:v>
                </c:pt>
                <c:pt idx="718">
                  <c:v>216.32966666666667</c:v>
                </c:pt>
                <c:pt idx="719">
                  <c:v>216.27666666666667</c:v>
                </c:pt>
                <c:pt idx="720">
                  <c:v>216.26266666666666</c:v>
                </c:pt>
                <c:pt idx="721">
                  <c:v>218.36266666666666</c:v>
                </c:pt>
                <c:pt idx="722">
                  <c:v>219.65099999999998</c:v>
                </c:pt>
                <c:pt idx="723">
                  <c:v>218.76200000000003</c:v>
                </c:pt>
                <c:pt idx="724">
                  <c:v>217.67233333333331</c:v>
                </c:pt>
                <c:pt idx="725">
                  <c:v>217.19566666666665</c:v>
                </c:pt>
                <c:pt idx="726">
                  <c:v>215.16966666666667</c:v>
                </c:pt>
                <c:pt idx="727">
                  <c:v>216.24</c:v>
                </c:pt>
                <c:pt idx="728">
                  <c:v>215.42433333333335</c:v>
                </c:pt>
                <c:pt idx="729">
                  <c:v>217.23633333333336</c:v>
                </c:pt>
                <c:pt idx="730">
                  <c:v>220.10233333333335</c:v>
                </c:pt>
                <c:pt idx="731">
                  <c:v>224.75733333333335</c:v>
                </c:pt>
                <c:pt idx="732">
                  <c:v>224.23533333333333</c:v>
                </c:pt>
                <c:pt idx="733">
                  <c:v>225.69866666666667</c:v>
                </c:pt>
                <c:pt idx="734">
                  <c:v>229.3306666666667</c:v>
                </c:pt>
                <c:pt idx="735">
                  <c:v>229.94399999999999</c:v>
                </c:pt>
                <c:pt idx="736">
                  <c:v>230.97466666666665</c:v>
                </c:pt>
                <c:pt idx="737">
                  <c:v>231.32133333333331</c:v>
                </c:pt>
                <c:pt idx="738">
                  <c:v>238.66900000000001</c:v>
                </c:pt>
                <c:pt idx="739">
                  <c:v>240.35800000000003</c:v>
                </c:pt>
                <c:pt idx="740">
                  <c:v>237.47233333333335</c:v>
                </c:pt>
                <c:pt idx="741">
                  <c:v>241.14200000000002</c:v>
                </c:pt>
                <c:pt idx="742">
                  <c:v>240.00666666666666</c:v>
                </c:pt>
                <c:pt idx="743">
                  <c:v>242.45433333333335</c:v>
                </c:pt>
                <c:pt idx="744">
                  <c:v>238.37599999999998</c:v>
                </c:pt>
                <c:pt idx="745">
                  <c:v>237.37566666666669</c:v>
                </c:pt>
                <c:pt idx="746">
                  <c:v>238.37966666666668</c:v>
                </c:pt>
                <c:pt idx="747">
                  <c:v>240.60133333333332</c:v>
                </c:pt>
                <c:pt idx="748">
                  <c:v>239.50466666666668</c:v>
                </c:pt>
                <c:pt idx="749">
                  <c:v>240.94366666666664</c:v>
                </c:pt>
                <c:pt idx="750">
                  <c:v>240.21733333333336</c:v>
                </c:pt>
                <c:pt idx="751">
                  <c:v>239.16399999999999</c:v>
                </c:pt>
                <c:pt idx="752">
                  <c:v>238.93533333333335</c:v>
                </c:pt>
                <c:pt idx="753">
                  <c:v>241.20000000000002</c:v>
                </c:pt>
                <c:pt idx="754">
                  <c:v>239.83399999999997</c:v>
                </c:pt>
                <c:pt idx="755">
                  <c:v>241.42133333333334</c:v>
                </c:pt>
                <c:pt idx="756">
                  <c:v>242.11366666666666</c:v>
                </c:pt>
                <c:pt idx="757">
                  <c:v>242.73233333333334</c:v>
                </c:pt>
                <c:pt idx="758">
                  <c:v>241.12133333333335</c:v>
                </c:pt>
                <c:pt idx="759">
                  <c:v>240.6523333333333</c:v>
                </c:pt>
                <c:pt idx="760">
                  <c:v>237.96266666666665</c:v>
                </c:pt>
                <c:pt idx="761">
                  <c:v>236.38800000000001</c:v>
                </c:pt>
                <c:pt idx="762">
                  <c:v>232.78166666666667</c:v>
                </c:pt>
                <c:pt idx="763">
                  <c:v>227.33366666666666</c:v>
                </c:pt>
                <c:pt idx="764">
                  <c:v>228.39199999999997</c:v>
                </c:pt>
                <c:pt idx="765">
                  <c:v>227.39599999999999</c:v>
                </c:pt>
                <c:pt idx="766">
                  <c:v>225.423</c:v>
                </c:pt>
                <c:pt idx="767">
                  <c:v>223.05066666666667</c:v>
                </c:pt>
                <c:pt idx="768">
                  <c:v>222.29766666666669</c:v>
                </c:pt>
                <c:pt idx="769">
                  <c:v>219.67600000000002</c:v>
                </c:pt>
                <c:pt idx="770">
                  <c:v>217.92933333333335</c:v>
                </c:pt>
                <c:pt idx="771">
                  <c:v>215.65466666666669</c:v>
                </c:pt>
                <c:pt idx="772">
                  <c:v>214.27933333333331</c:v>
                </c:pt>
                <c:pt idx="773">
                  <c:v>214.57466666666667</c:v>
                </c:pt>
                <c:pt idx="774">
                  <c:v>213.71033333333332</c:v>
                </c:pt>
                <c:pt idx="775">
                  <c:v>214.346</c:v>
                </c:pt>
                <c:pt idx="776">
                  <c:v>212.77866666666668</c:v>
                </c:pt>
                <c:pt idx="777">
                  <c:v>213.577</c:v>
                </c:pt>
                <c:pt idx="778">
                  <c:v>214.82733333333337</c:v>
                </c:pt>
                <c:pt idx="779">
                  <c:v>213.76433333333333</c:v>
                </c:pt>
                <c:pt idx="780">
                  <c:v>213.55533333333335</c:v>
                </c:pt>
                <c:pt idx="781">
                  <c:v>210.905</c:v>
                </c:pt>
                <c:pt idx="782">
                  <c:v>210.10233333333335</c:v>
                </c:pt>
                <c:pt idx="783">
                  <c:v>208.06466666666665</c:v>
                </c:pt>
                <c:pt idx="784">
                  <c:v>207.75333333333333</c:v>
                </c:pt>
                <c:pt idx="785">
                  <c:v>205.01199999999997</c:v>
                </c:pt>
                <c:pt idx="786">
                  <c:v>203.41899999999998</c:v>
                </c:pt>
                <c:pt idx="787">
                  <c:v>202.732</c:v>
                </c:pt>
                <c:pt idx="788">
                  <c:v>201.74233333333333</c:v>
                </c:pt>
                <c:pt idx="789">
                  <c:v>201.71</c:v>
                </c:pt>
                <c:pt idx="790">
                  <c:v>199.39000000000001</c:v>
                </c:pt>
                <c:pt idx="791">
                  <c:v>198.98633333333336</c:v>
                </c:pt>
                <c:pt idx="792">
                  <c:v>197.39633333333336</c:v>
                </c:pt>
                <c:pt idx="793">
                  <c:v>195.45433333333335</c:v>
                </c:pt>
                <c:pt idx="794">
                  <c:v>194.19266666666667</c:v>
                </c:pt>
                <c:pt idx="795">
                  <c:v>195.37633333333335</c:v>
                </c:pt>
                <c:pt idx="796">
                  <c:v>195.63166666666666</c:v>
                </c:pt>
                <c:pt idx="797">
                  <c:v>194.01366666666664</c:v>
                </c:pt>
                <c:pt idx="798">
                  <c:v>194.49</c:v>
                </c:pt>
                <c:pt idx="799">
                  <c:v>194.12466666666668</c:v>
                </c:pt>
                <c:pt idx="800">
                  <c:v>194.62866666666665</c:v>
                </c:pt>
                <c:pt idx="801">
                  <c:v>194.23499999999999</c:v>
                </c:pt>
                <c:pt idx="802">
                  <c:v>193.52700000000002</c:v>
                </c:pt>
                <c:pt idx="803">
                  <c:v>193.4723333333333</c:v>
                </c:pt>
                <c:pt idx="804">
                  <c:v>193.00933333333333</c:v>
                </c:pt>
                <c:pt idx="805">
                  <c:v>191.75033333333332</c:v>
                </c:pt>
                <c:pt idx="806">
                  <c:v>189.50333333333333</c:v>
                </c:pt>
                <c:pt idx="807">
                  <c:v>190.5856666666667</c:v>
                </c:pt>
                <c:pt idx="808">
                  <c:v>190.04666666666665</c:v>
                </c:pt>
                <c:pt idx="809">
                  <c:v>190.39700000000002</c:v>
                </c:pt>
                <c:pt idx="810">
                  <c:v>188.66966666666667</c:v>
                </c:pt>
                <c:pt idx="811">
                  <c:v>187.73533333333333</c:v>
                </c:pt>
                <c:pt idx="812">
                  <c:v>186.74666666666667</c:v>
                </c:pt>
                <c:pt idx="813">
                  <c:v>186.16533333333336</c:v>
                </c:pt>
                <c:pt idx="814">
                  <c:v>183.94133333333335</c:v>
                </c:pt>
                <c:pt idx="815">
                  <c:v>182.69133333333332</c:v>
                </c:pt>
                <c:pt idx="816">
                  <c:v>183.16766666666669</c:v>
                </c:pt>
                <c:pt idx="817">
                  <c:v>183.27099999999999</c:v>
                </c:pt>
                <c:pt idx="818">
                  <c:v>184.91033333333334</c:v>
                </c:pt>
                <c:pt idx="819">
                  <c:v>184.86133333333336</c:v>
                </c:pt>
                <c:pt idx="820">
                  <c:v>186.56733333333332</c:v>
                </c:pt>
                <c:pt idx="821">
                  <c:v>188.053</c:v>
                </c:pt>
                <c:pt idx="822">
                  <c:v>189.18700000000001</c:v>
                </c:pt>
                <c:pt idx="823">
                  <c:v>189.54333333333332</c:v>
                </c:pt>
                <c:pt idx="824">
                  <c:v>189.369</c:v>
                </c:pt>
                <c:pt idx="825">
                  <c:v>187.94633333333331</c:v>
                </c:pt>
                <c:pt idx="826">
                  <c:v>187.22466666666665</c:v>
                </c:pt>
                <c:pt idx="827">
                  <c:v>186.19233333333332</c:v>
                </c:pt>
                <c:pt idx="828">
                  <c:v>185.38400000000001</c:v>
                </c:pt>
                <c:pt idx="829">
                  <c:v>184.46699999999998</c:v>
                </c:pt>
                <c:pt idx="830">
                  <c:v>184.33733333333331</c:v>
                </c:pt>
                <c:pt idx="831">
                  <c:v>185.68933333333334</c:v>
                </c:pt>
                <c:pt idx="832">
                  <c:v>185.7173333333333</c:v>
                </c:pt>
                <c:pt idx="833">
                  <c:v>185.578</c:v>
                </c:pt>
                <c:pt idx="834">
                  <c:v>186.78133333333335</c:v>
                </c:pt>
                <c:pt idx="835">
                  <c:v>188.20966666666664</c:v>
                </c:pt>
                <c:pt idx="836">
                  <c:v>189.745</c:v>
                </c:pt>
                <c:pt idx="837">
                  <c:v>191.124</c:v>
                </c:pt>
                <c:pt idx="838">
                  <c:v>188.63566666666668</c:v>
                </c:pt>
                <c:pt idx="839">
                  <c:v>188.27966666666669</c:v>
                </c:pt>
                <c:pt idx="840">
                  <c:v>188.59</c:v>
                </c:pt>
                <c:pt idx="841">
                  <c:v>188.25399999999999</c:v>
                </c:pt>
                <c:pt idx="842">
                  <c:v>189.05366666666669</c:v>
                </c:pt>
                <c:pt idx="843">
                  <c:v>188.86099999999999</c:v>
                </c:pt>
                <c:pt idx="844">
                  <c:v>189.35533333333333</c:v>
                </c:pt>
                <c:pt idx="845">
                  <c:v>188.62533333333332</c:v>
                </c:pt>
                <c:pt idx="846">
                  <c:v>189.65700000000001</c:v>
                </c:pt>
                <c:pt idx="847">
                  <c:v>189.131</c:v>
                </c:pt>
                <c:pt idx="848">
                  <c:v>188.8473333333333</c:v>
                </c:pt>
                <c:pt idx="849">
                  <c:v>185.87800000000001</c:v>
                </c:pt>
                <c:pt idx="850">
                  <c:v>185.26633333333336</c:v>
                </c:pt>
                <c:pt idx="851">
                  <c:v>183.85766666666669</c:v>
                </c:pt>
                <c:pt idx="852">
                  <c:v>183.42666666666665</c:v>
                </c:pt>
                <c:pt idx="853">
                  <c:v>185.41333333333333</c:v>
                </c:pt>
                <c:pt idx="854">
                  <c:v>185.57899999999998</c:v>
                </c:pt>
                <c:pt idx="855">
                  <c:v>186.67833333333331</c:v>
                </c:pt>
                <c:pt idx="856">
                  <c:v>186.57533333333333</c:v>
                </c:pt>
                <c:pt idx="857">
                  <c:v>188.82066666666665</c:v>
                </c:pt>
                <c:pt idx="858">
                  <c:v>188.96133333333333</c:v>
                </c:pt>
                <c:pt idx="859">
                  <c:v>185.91300000000001</c:v>
                </c:pt>
                <c:pt idx="860">
                  <c:v>185.47033333333334</c:v>
                </c:pt>
                <c:pt idx="861">
                  <c:v>185.34333333333333</c:v>
                </c:pt>
                <c:pt idx="862">
                  <c:v>185.50433333333334</c:v>
                </c:pt>
                <c:pt idx="863">
                  <c:v>185.28666666666666</c:v>
                </c:pt>
                <c:pt idx="864">
                  <c:v>185.10733333333334</c:v>
                </c:pt>
                <c:pt idx="865">
                  <c:v>185.22766666666666</c:v>
                </c:pt>
                <c:pt idx="866">
                  <c:v>186.40799999999999</c:v>
                </c:pt>
                <c:pt idx="867">
                  <c:v>184.09466666666665</c:v>
                </c:pt>
                <c:pt idx="868">
                  <c:v>184.13233333333335</c:v>
                </c:pt>
                <c:pt idx="869">
                  <c:v>184.70266666666666</c:v>
                </c:pt>
                <c:pt idx="870">
                  <c:v>183.89966666666669</c:v>
                </c:pt>
                <c:pt idx="871">
                  <c:v>183.93166666666664</c:v>
                </c:pt>
                <c:pt idx="872">
                  <c:v>183.81600000000003</c:v>
                </c:pt>
                <c:pt idx="873">
                  <c:v>186.28200000000001</c:v>
                </c:pt>
                <c:pt idx="874">
                  <c:v>184.73566666666667</c:v>
                </c:pt>
                <c:pt idx="875">
                  <c:v>183.809</c:v>
                </c:pt>
                <c:pt idx="876">
                  <c:v>183.43433333333337</c:v>
                </c:pt>
                <c:pt idx="877">
                  <c:v>182.57766666666669</c:v>
                </c:pt>
                <c:pt idx="878">
                  <c:v>182.41499999999999</c:v>
                </c:pt>
                <c:pt idx="879">
                  <c:v>181.64633333333333</c:v>
                </c:pt>
                <c:pt idx="880">
                  <c:v>181.77500000000001</c:v>
                </c:pt>
                <c:pt idx="881">
                  <c:v>179.42433333333335</c:v>
                </c:pt>
                <c:pt idx="882">
                  <c:v>177.80433333333335</c:v>
                </c:pt>
                <c:pt idx="883">
                  <c:v>176.03400000000002</c:v>
                </c:pt>
                <c:pt idx="884">
                  <c:v>176.98000000000002</c:v>
                </c:pt>
                <c:pt idx="885">
                  <c:v>178.92133333333334</c:v>
                </c:pt>
                <c:pt idx="886">
                  <c:v>178.95566666666664</c:v>
                </c:pt>
                <c:pt idx="887">
                  <c:v>179.98366666666666</c:v>
                </c:pt>
                <c:pt idx="888">
                  <c:v>180.65566666666666</c:v>
                </c:pt>
                <c:pt idx="889">
                  <c:v>181.59266666666667</c:v>
                </c:pt>
                <c:pt idx="890">
                  <c:v>182.09333333333333</c:v>
                </c:pt>
                <c:pt idx="891">
                  <c:v>181.79333333333332</c:v>
                </c:pt>
                <c:pt idx="892">
                  <c:v>182.75300000000001</c:v>
                </c:pt>
                <c:pt idx="893">
                  <c:v>181.26533333333336</c:v>
                </c:pt>
                <c:pt idx="894">
                  <c:v>180.36833333333334</c:v>
                </c:pt>
                <c:pt idx="895">
                  <c:v>179.72666666666666</c:v>
                </c:pt>
                <c:pt idx="896">
                  <c:v>179.31700000000001</c:v>
                </c:pt>
                <c:pt idx="897">
                  <c:v>177.41800000000001</c:v>
                </c:pt>
                <c:pt idx="898">
                  <c:v>178.28800000000001</c:v>
                </c:pt>
                <c:pt idx="899">
                  <c:v>176.99933333333334</c:v>
                </c:pt>
                <c:pt idx="900">
                  <c:v>176.99466666666669</c:v>
                </c:pt>
                <c:pt idx="901">
                  <c:v>176.38400000000001</c:v>
                </c:pt>
                <c:pt idx="902">
                  <c:v>174.7166666666667</c:v>
                </c:pt>
                <c:pt idx="903">
                  <c:v>173.78733333333332</c:v>
                </c:pt>
                <c:pt idx="904">
                  <c:v>174.08333333333334</c:v>
                </c:pt>
                <c:pt idx="905">
                  <c:v>173.95933333333332</c:v>
                </c:pt>
                <c:pt idx="906">
                  <c:v>173.625</c:v>
                </c:pt>
                <c:pt idx="907">
                  <c:v>174.19200000000001</c:v>
                </c:pt>
                <c:pt idx="908">
                  <c:v>173.26500000000001</c:v>
                </c:pt>
                <c:pt idx="909">
                  <c:v>175.33866666666668</c:v>
                </c:pt>
                <c:pt idx="910">
                  <c:v>174.34100000000001</c:v>
                </c:pt>
                <c:pt idx="911">
                  <c:v>174.30266666666668</c:v>
                </c:pt>
                <c:pt idx="912">
                  <c:v>175.42733333333331</c:v>
                </c:pt>
                <c:pt idx="913">
                  <c:v>176.51366666666664</c:v>
                </c:pt>
                <c:pt idx="914">
                  <c:v>177.88566666666665</c:v>
                </c:pt>
                <c:pt idx="915">
                  <c:v>178.46799999999999</c:v>
                </c:pt>
                <c:pt idx="916">
                  <c:v>180.02699999999996</c:v>
                </c:pt>
                <c:pt idx="917">
                  <c:v>179.93633333333332</c:v>
                </c:pt>
                <c:pt idx="918">
                  <c:v>177.11766666666668</c:v>
                </c:pt>
                <c:pt idx="919">
                  <c:v>175.16066666666666</c:v>
                </c:pt>
                <c:pt idx="920">
                  <c:v>174.35033333333331</c:v>
                </c:pt>
                <c:pt idx="921">
                  <c:v>174.94833333333335</c:v>
                </c:pt>
                <c:pt idx="922">
                  <c:v>173.52200000000002</c:v>
                </c:pt>
                <c:pt idx="923">
                  <c:v>173.90933333333336</c:v>
                </c:pt>
                <c:pt idx="924">
                  <c:v>174.43266666666668</c:v>
                </c:pt>
                <c:pt idx="925">
                  <c:v>174.18700000000001</c:v>
                </c:pt>
                <c:pt idx="926">
                  <c:v>175.44833333333335</c:v>
                </c:pt>
                <c:pt idx="927">
                  <c:v>174.17233333333334</c:v>
                </c:pt>
                <c:pt idx="928">
                  <c:v>175.54866666666669</c:v>
                </c:pt>
                <c:pt idx="929">
                  <c:v>175.7223333333333</c:v>
                </c:pt>
                <c:pt idx="930">
                  <c:v>174.89933333333332</c:v>
                </c:pt>
                <c:pt idx="931">
                  <c:v>174.4</c:v>
                </c:pt>
                <c:pt idx="932">
                  <c:v>175.98266666666666</c:v>
                </c:pt>
                <c:pt idx="933">
                  <c:v>175.49099999999999</c:v>
                </c:pt>
                <c:pt idx="934">
                  <c:v>174.10400000000001</c:v>
                </c:pt>
                <c:pt idx="935">
                  <c:v>173.56100000000001</c:v>
                </c:pt>
                <c:pt idx="936">
                  <c:v>171.65133333333335</c:v>
                </c:pt>
                <c:pt idx="937">
                  <c:v>170.19</c:v>
                </c:pt>
                <c:pt idx="938">
                  <c:v>170.19366666666664</c:v>
                </c:pt>
                <c:pt idx="939">
                  <c:v>169.10233333333335</c:v>
                </c:pt>
                <c:pt idx="940">
                  <c:v>169.78466666666665</c:v>
                </c:pt>
                <c:pt idx="941">
                  <c:v>167.87100000000001</c:v>
                </c:pt>
                <c:pt idx="942">
                  <c:v>169.03099999999998</c:v>
                </c:pt>
                <c:pt idx="943">
                  <c:v>172.29633333333334</c:v>
                </c:pt>
                <c:pt idx="944">
                  <c:v>173.21466666666666</c:v>
                </c:pt>
                <c:pt idx="945">
                  <c:v>171.5573333333333</c:v>
                </c:pt>
                <c:pt idx="946">
                  <c:v>172.87566666666669</c:v>
                </c:pt>
                <c:pt idx="947">
                  <c:v>172.44433333333333</c:v>
                </c:pt>
                <c:pt idx="948">
                  <c:v>174.10766666666669</c:v>
                </c:pt>
                <c:pt idx="949">
                  <c:v>173.82566666666665</c:v>
                </c:pt>
                <c:pt idx="950">
                  <c:v>173.44066666666666</c:v>
                </c:pt>
                <c:pt idx="951">
                  <c:v>172.93233333333333</c:v>
                </c:pt>
                <c:pt idx="952">
                  <c:v>172.76033333333331</c:v>
                </c:pt>
                <c:pt idx="953">
                  <c:v>171.40233333333333</c:v>
                </c:pt>
                <c:pt idx="954">
                  <c:v>170.84066666666664</c:v>
                </c:pt>
                <c:pt idx="955">
                  <c:v>169.40366666666668</c:v>
                </c:pt>
                <c:pt idx="956">
                  <c:v>167.50566666666666</c:v>
                </c:pt>
                <c:pt idx="957">
                  <c:v>166.95366666666666</c:v>
                </c:pt>
                <c:pt idx="958">
                  <c:v>167.31966666666668</c:v>
                </c:pt>
                <c:pt idx="959">
                  <c:v>167.03833333333333</c:v>
                </c:pt>
                <c:pt idx="960">
                  <c:v>166.66866666666667</c:v>
                </c:pt>
                <c:pt idx="961">
                  <c:v>167.35400000000001</c:v>
                </c:pt>
                <c:pt idx="962">
                  <c:v>166.13066666666668</c:v>
                </c:pt>
                <c:pt idx="963">
                  <c:v>166.28133333333332</c:v>
                </c:pt>
                <c:pt idx="964">
                  <c:v>165.61033333333333</c:v>
                </c:pt>
                <c:pt idx="965">
                  <c:v>165.68466666666669</c:v>
                </c:pt>
                <c:pt idx="966">
                  <c:v>166.09</c:v>
                </c:pt>
                <c:pt idx="967">
                  <c:v>165.53200000000001</c:v>
                </c:pt>
                <c:pt idx="968">
                  <c:v>165.82533333333333</c:v>
                </c:pt>
                <c:pt idx="969">
                  <c:v>165.43633333333332</c:v>
                </c:pt>
                <c:pt idx="970">
                  <c:v>165.251</c:v>
                </c:pt>
                <c:pt idx="971">
                  <c:v>163.48633333333331</c:v>
                </c:pt>
                <c:pt idx="972">
                  <c:v>161.583</c:v>
                </c:pt>
                <c:pt idx="973">
                  <c:v>160.61966666666666</c:v>
                </c:pt>
                <c:pt idx="974">
                  <c:v>160.25066666666666</c:v>
                </c:pt>
                <c:pt idx="975">
                  <c:v>158.58533333333332</c:v>
                </c:pt>
                <c:pt idx="976">
                  <c:v>157.63666666666668</c:v>
                </c:pt>
                <c:pt idx="977">
                  <c:v>156.54033333333334</c:v>
                </c:pt>
                <c:pt idx="978">
                  <c:v>156.07566666666665</c:v>
                </c:pt>
                <c:pt idx="979">
                  <c:v>157.32766666666669</c:v>
                </c:pt>
                <c:pt idx="980">
                  <c:v>156.68033333333332</c:v>
                </c:pt>
                <c:pt idx="981">
                  <c:v>156.42466666666667</c:v>
                </c:pt>
                <c:pt idx="982">
                  <c:v>157.077</c:v>
                </c:pt>
                <c:pt idx="983">
                  <c:v>158.941</c:v>
                </c:pt>
                <c:pt idx="984">
                  <c:v>160.69299999999998</c:v>
                </c:pt>
                <c:pt idx="985">
                  <c:v>159.64400000000001</c:v>
                </c:pt>
                <c:pt idx="986">
                  <c:v>159.02733333333333</c:v>
                </c:pt>
                <c:pt idx="987">
                  <c:v>159.92533333333333</c:v>
                </c:pt>
                <c:pt idx="988">
                  <c:v>160.89500000000001</c:v>
                </c:pt>
                <c:pt idx="989">
                  <c:v>162.62766666666667</c:v>
                </c:pt>
                <c:pt idx="990">
                  <c:v>163.24666666666667</c:v>
                </c:pt>
                <c:pt idx="991">
                  <c:v>163.33699999999999</c:v>
                </c:pt>
                <c:pt idx="992">
                  <c:v>163.66266666666669</c:v>
                </c:pt>
                <c:pt idx="993">
                  <c:v>164.04733333333331</c:v>
                </c:pt>
                <c:pt idx="994">
                  <c:v>164.36833333333334</c:v>
                </c:pt>
                <c:pt idx="995">
                  <c:v>167.19066666666666</c:v>
                </c:pt>
                <c:pt idx="996">
                  <c:v>168.36099999999999</c:v>
                </c:pt>
                <c:pt idx="997">
                  <c:v>168.99700000000001</c:v>
                </c:pt>
                <c:pt idx="998">
                  <c:v>167.881</c:v>
                </c:pt>
                <c:pt idx="999">
                  <c:v>169.05999999999997</c:v>
                </c:pt>
                <c:pt idx="1000">
                  <c:v>167.98366666666666</c:v>
                </c:pt>
                <c:pt idx="1001">
                  <c:v>165.89033333333333</c:v>
                </c:pt>
                <c:pt idx="1002">
                  <c:v>166.04633333333334</c:v>
                </c:pt>
                <c:pt idx="1003">
                  <c:v>164.12933333333334</c:v>
                </c:pt>
                <c:pt idx="1004">
                  <c:v>162.92100000000002</c:v>
                </c:pt>
                <c:pt idx="1005">
                  <c:v>163.97966666666667</c:v>
                </c:pt>
                <c:pt idx="1006">
                  <c:v>163.51033333333336</c:v>
                </c:pt>
                <c:pt idx="1007">
                  <c:v>162.98699999999999</c:v>
                </c:pt>
                <c:pt idx="1008">
                  <c:v>162.43466666666666</c:v>
                </c:pt>
                <c:pt idx="1009">
                  <c:v>162.88999999999999</c:v>
                </c:pt>
                <c:pt idx="1010">
                  <c:v>163.12966666666665</c:v>
                </c:pt>
                <c:pt idx="1011">
                  <c:v>162.85666666666668</c:v>
                </c:pt>
                <c:pt idx="1012">
                  <c:v>162.07766666666666</c:v>
                </c:pt>
                <c:pt idx="1013">
                  <c:v>161.51599999999999</c:v>
                </c:pt>
                <c:pt idx="1014">
                  <c:v>161.434</c:v>
                </c:pt>
                <c:pt idx="1015">
                  <c:v>163.26999999999998</c:v>
                </c:pt>
                <c:pt idx="1016">
                  <c:v>163.108</c:v>
                </c:pt>
                <c:pt idx="1017">
                  <c:v>165.50166666666667</c:v>
                </c:pt>
                <c:pt idx="1018">
                  <c:v>166.05166666666665</c:v>
                </c:pt>
                <c:pt idx="1019">
                  <c:v>164.85199999999998</c:v>
                </c:pt>
                <c:pt idx="1020">
                  <c:v>164.13166666666666</c:v>
                </c:pt>
              </c:numCache>
            </c:numRef>
          </c:val>
          <c:smooth val="0"/>
          <c:extLst>
            <c:ext xmlns:c16="http://schemas.microsoft.com/office/drawing/2014/chart" uri="{C3380CC4-5D6E-409C-BE32-E72D297353CC}">
              <c16:uniqueId val="{00000000-0F9D-43B4-B874-BE912C113077}"/>
            </c:ext>
          </c:extLst>
        </c:ser>
        <c:ser>
          <c:idx val="1"/>
          <c:order val="1"/>
          <c:tx>
            <c:strRef>
              <c:f>'Keerbergen richting Mechelen'!$S$1</c:f>
              <c:strCache>
                <c:ptCount val="1"/>
                <c:pt idx="0">
                  <c:v>Gem na veranderingen</c:v>
                </c:pt>
              </c:strCache>
            </c:strRef>
          </c:tx>
          <c:spPr>
            <a:ln w="28575" cap="rnd">
              <a:solidFill>
                <a:srgbClr val="FFC000"/>
              </a:solidFill>
              <a:round/>
            </a:ln>
            <a:effectLst/>
          </c:spPr>
          <c:marker>
            <c:symbol val="none"/>
          </c:marker>
          <c:cat>
            <c:numRef>
              <c:f>'Keerbergen richting Mechelen'!$A$2:$A$1022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'Keerbergen richting Mechelen'!$S$2:$S$1022</c:f>
              <c:numCache>
                <c:formatCode>General</c:formatCode>
                <c:ptCount val="1021"/>
                <c:pt idx="0">
                  <c:v>150.76850000000002</c:v>
                </c:pt>
                <c:pt idx="1">
                  <c:v>151.60149999999999</c:v>
                </c:pt>
                <c:pt idx="2">
                  <c:v>151.09399999999999</c:v>
                </c:pt>
                <c:pt idx="3">
                  <c:v>150.97149999999999</c:v>
                </c:pt>
                <c:pt idx="4">
                  <c:v>150.84800000000001</c:v>
                </c:pt>
                <c:pt idx="5">
                  <c:v>150.72399999999999</c:v>
                </c:pt>
                <c:pt idx="6">
                  <c:v>149.87049999999999</c:v>
                </c:pt>
                <c:pt idx="7">
                  <c:v>150.5925</c:v>
                </c:pt>
                <c:pt idx="8">
                  <c:v>150.79050000000001</c:v>
                </c:pt>
                <c:pt idx="9">
                  <c:v>150.655</c:v>
                </c:pt>
                <c:pt idx="10">
                  <c:v>150.2355</c:v>
                </c:pt>
                <c:pt idx="11">
                  <c:v>150.809</c:v>
                </c:pt>
                <c:pt idx="12">
                  <c:v>151.773</c:v>
                </c:pt>
                <c:pt idx="13">
                  <c:v>152.10300000000001</c:v>
                </c:pt>
                <c:pt idx="14">
                  <c:v>151.96800000000002</c:v>
                </c:pt>
                <c:pt idx="15">
                  <c:v>152.82150000000001</c:v>
                </c:pt>
                <c:pt idx="16">
                  <c:v>152.6695</c:v>
                </c:pt>
                <c:pt idx="17">
                  <c:v>152.68049999999999</c:v>
                </c:pt>
                <c:pt idx="18">
                  <c:v>153.2715</c:v>
                </c:pt>
                <c:pt idx="19">
                  <c:v>153.4725</c:v>
                </c:pt>
                <c:pt idx="20">
                  <c:v>153.17849999999999</c:v>
                </c:pt>
                <c:pt idx="21">
                  <c:v>152.98500000000001</c:v>
                </c:pt>
                <c:pt idx="22">
                  <c:v>152.8075</c:v>
                </c:pt>
                <c:pt idx="23">
                  <c:v>150.33350000000002</c:v>
                </c:pt>
                <c:pt idx="24">
                  <c:v>149.60399999999998</c:v>
                </c:pt>
                <c:pt idx="25">
                  <c:v>150.8485</c:v>
                </c:pt>
                <c:pt idx="26">
                  <c:v>151.81450000000001</c:v>
                </c:pt>
                <c:pt idx="27">
                  <c:v>152.727</c:v>
                </c:pt>
                <c:pt idx="28">
                  <c:v>161.02850000000001</c:v>
                </c:pt>
                <c:pt idx="29">
                  <c:v>160.97999999999999</c:v>
                </c:pt>
                <c:pt idx="30">
                  <c:v>161.42449999999999</c:v>
                </c:pt>
                <c:pt idx="31">
                  <c:v>160.375</c:v>
                </c:pt>
                <c:pt idx="32">
                  <c:v>161.13150000000002</c:v>
                </c:pt>
                <c:pt idx="33">
                  <c:v>160.869</c:v>
                </c:pt>
                <c:pt idx="34">
                  <c:v>160.46100000000001</c:v>
                </c:pt>
                <c:pt idx="35">
                  <c:v>160.63300000000001</c:v>
                </c:pt>
                <c:pt idx="36">
                  <c:v>160.69299999999998</c:v>
                </c:pt>
                <c:pt idx="37">
                  <c:v>158.86700000000002</c:v>
                </c:pt>
                <c:pt idx="38">
                  <c:v>158.5795</c:v>
                </c:pt>
                <c:pt idx="39">
                  <c:v>159.2535</c:v>
                </c:pt>
                <c:pt idx="40">
                  <c:v>158.91749999999999</c:v>
                </c:pt>
                <c:pt idx="41">
                  <c:v>158.06299999999999</c:v>
                </c:pt>
                <c:pt idx="42">
                  <c:v>157.12200000000001</c:v>
                </c:pt>
                <c:pt idx="43">
                  <c:v>156.36700000000002</c:v>
                </c:pt>
                <c:pt idx="44">
                  <c:v>156.613</c:v>
                </c:pt>
                <c:pt idx="45">
                  <c:v>156.393</c:v>
                </c:pt>
                <c:pt idx="46">
                  <c:v>156.15699999999998</c:v>
                </c:pt>
                <c:pt idx="47">
                  <c:v>155.9435</c:v>
                </c:pt>
                <c:pt idx="48">
                  <c:v>156.46050000000002</c:v>
                </c:pt>
                <c:pt idx="49">
                  <c:v>156.363</c:v>
                </c:pt>
                <c:pt idx="50">
                  <c:v>156.24549999999999</c:v>
                </c:pt>
                <c:pt idx="51">
                  <c:v>156.02850000000001</c:v>
                </c:pt>
                <c:pt idx="52">
                  <c:v>156.96199999999999</c:v>
                </c:pt>
                <c:pt idx="53">
                  <c:v>157.96050000000002</c:v>
                </c:pt>
                <c:pt idx="54">
                  <c:v>157.67000000000002</c:v>
                </c:pt>
                <c:pt idx="55">
                  <c:v>157.15600000000001</c:v>
                </c:pt>
                <c:pt idx="56">
                  <c:v>158.429</c:v>
                </c:pt>
                <c:pt idx="57">
                  <c:v>157.27949999999998</c:v>
                </c:pt>
                <c:pt idx="58">
                  <c:v>154.53699999999998</c:v>
                </c:pt>
                <c:pt idx="59">
                  <c:v>153.98949999999999</c:v>
                </c:pt>
                <c:pt idx="60">
                  <c:v>152.67849999999999</c:v>
                </c:pt>
                <c:pt idx="61">
                  <c:v>154.93450000000001</c:v>
                </c:pt>
                <c:pt idx="62">
                  <c:v>156.27550000000002</c:v>
                </c:pt>
                <c:pt idx="63">
                  <c:v>156.7105</c:v>
                </c:pt>
                <c:pt idx="64">
                  <c:v>156.13999999999999</c:v>
                </c:pt>
                <c:pt idx="65">
                  <c:v>155.851</c:v>
                </c:pt>
                <c:pt idx="66">
                  <c:v>158.2465</c:v>
                </c:pt>
                <c:pt idx="67">
                  <c:v>157.934</c:v>
                </c:pt>
                <c:pt idx="68">
                  <c:v>157.977</c:v>
                </c:pt>
                <c:pt idx="69">
                  <c:v>157.26999999999998</c:v>
                </c:pt>
                <c:pt idx="70">
                  <c:v>159.20599999999999</c:v>
                </c:pt>
                <c:pt idx="71">
                  <c:v>162.15100000000001</c:v>
                </c:pt>
                <c:pt idx="72">
                  <c:v>161.26850000000002</c:v>
                </c:pt>
                <c:pt idx="73">
                  <c:v>160.91399999999999</c:v>
                </c:pt>
                <c:pt idx="74">
                  <c:v>161.85849999999999</c:v>
                </c:pt>
                <c:pt idx="75">
                  <c:v>161.648</c:v>
                </c:pt>
                <c:pt idx="76">
                  <c:v>162.12450000000001</c:v>
                </c:pt>
                <c:pt idx="77">
                  <c:v>161.65350000000001</c:v>
                </c:pt>
                <c:pt idx="78">
                  <c:v>161.27199999999999</c:v>
                </c:pt>
                <c:pt idx="79">
                  <c:v>160.99349999999998</c:v>
                </c:pt>
                <c:pt idx="80">
                  <c:v>160.76400000000001</c:v>
                </c:pt>
                <c:pt idx="81">
                  <c:v>160.52499999999998</c:v>
                </c:pt>
                <c:pt idx="82">
                  <c:v>159.97050000000002</c:v>
                </c:pt>
                <c:pt idx="83">
                  <c:v>160.39949999999999</c:v>
                </c:pt>
                <c:pt idx="84">
                  <c:v>160.262</c:v>
                </c:pt>
                <c:pt idx="85">
                  <c:v>161.75700000000001</c:v>
                </c:pt>
                <c:pt idx="86">
                  <c:v>164.9205</c:v>
                </c:pt>
                <c:pt idx="87">
                  <c:v>167.477</c:v>
                </c:pt>
                <c:pt idx="88">
                  <c:v>168.62049999999999</c:v>
                </c:pt>
                <c:pt idx="89">
                  <c:v>169.6405</c:v>
                </c:pt>
                <c:pt idx="90">
                  <c:v>171.40549999999999</c:v>
                </c:pt>
                <c:pt idx="91">
                  <c:v>175.244</c:v>
                </c:pt>
                <c:pt idx="92">
                  <c:v>178.02600000000001</c:v>
                </c:pt>
                <c:pt idx="93">
                  <c:v>179.13749999999999</c:v>
                </c:pt>
                <c:pt idx="94">
                  <c:v>178.42099999999999</c:v>
                </c:pt>
                <c:pt idx="95">
                  <c:v>178.07999999999998</c:v>
                </c:pt>
                <c:pt idx="96">
                  <c:v>178</c:v>
                </c:pt>
                <c:pt idx="97">
                  <c:v>177.85000000000002</c:v>
                </c:pt>
                <c:pt idx="98">
                  <c:v>178.20699999999999</c:v>
                </c:pt>
                <c:pt idx="99">
                  <c:v>178.88249999999999</c:v>
                </c:pt>
                <c:pt idx="100">
                  <c:v>179.73500000000001</c:v>
                </c:pt>
                <c:pt idx="101">
                  <c:v>179.56650000000002</c:v>
                </c:pt>
                <c:pt idx="102">
                  <c:v>180.28399999999999</c:v>
                </c:pt>
                <c:pt idx="103">
                  <c:v>178.8005</c:v>
                </c:pt>
                <c:pt idx="104">
                  <c:v>178.26150000000001</c:v>
                </c:pt>
                <c:pt idx="105">
                  <c:v>178.08150000000001</c:v>
                </c:pt>
                <c:pt idx="106">
                  <c:v>178.6765</c:v>
                </c:pt>
                <c:pt idx="107">
                  <c:v>179.7595</c:v>
                </c:pt>
                <c:pt idx="108">
                  <c:v>180.09699999999998</c:v>
                </c:pt>
                <c:pt idx="109">
                  <c:v>180.994</c:v>
                </c:pt>
                <c:pt idx="110">
                  <c:v>181.42649999999998</c:v>
                </c:pt>
                <c:pt idx="111">
                  <c:v>182.24950000000001</c:v>
                </c:pt>
                <c:pt idx="112">
                  <c:v>182.95400000000001</c:v>
                </c:pt>
                <c:pt idx="113">
                  <c:v>184.411</c:v>
                </c:pt>
                <c:pt idx="114">
                  <c:v>185.6815</c:v>
                </c:pt>
                <c:pt idx="115">
                  <c:v>187.61349999999999</c:v>
                </c:pt>
                <c:pt idx="116">
                  <c:v>188.18600000000001</c:v>
                </c:pt>
                <c:pt idx="117">
                  <c:v>186.435</c:v>
                </c:pt>
                <c:pt idx="118">
                  <c:v>186.8305</c:v>
                </c:pt>
                <c:pt idx="119">
                  <c:v>187.20050000000001</c:v>
                </c:pt>
                <c:pt idx="120">
                  <c:v>185.36799999999999</c:v>
                </c:pt>
                <c:pt idx="121">
                  <c:v>182.8535</c:v>
                </c:pt>
                <c:pt idx="122">
                  <c:v>182.85149999999999</c:v>
                </c:pt>
                <c:pt idx="123">
                  <c:v>182.8895</c:v>
                </c:pt>
                <c:pt idx="124">
                  <c:v>185.08750000000001</c:v>
                </c:pt>
                <c:pt idx="125">
                  <c:v>185.63049999999998</c:v>
                </c:pt>
                <c:pt idx="126">
                  <c:v>185.41849999999999</c:v>
                </c:pt>
                <c:pt idx="127">
                  <c:v>186.96550000000002</c:v>
                </c:pt>
                <c:pt idx="128">
                  <c:v>188.83350000000002</c:v>
                </c:pt>
                <c:pt idx="129">
                  <c:v>191.15199999999999</c:v>
                </c:pt>
                <c:pt idx="130">
                  <c:v>190.32550000000001</c:v>
                </c:pt>
                <c:pt idx="131">
                  <c:v>189.4</c:v>
                </c:pt>
                <c:pt idx="132">
                  <c:v>191.55250000000001</c:v>
                </c:pt>
                <c:pt idx="133">
                  <c:v>192.22500000000002</c:v>
                </c:pt>
                <c:pt idx="134">
                  <c:v>192.381</c:v>
                </c:pt>
                <c:pt idx="135">
                  <c:v>192.32650000000001</c:v>
                </c:pt>
                <c:pt idx="136">
                  <c:v>192.95749999999998</c:v>
                </c:pt>
                <c:pt idx="137">
                  <c:v>194.28100000000001</c:v>
                </c:pt>
                <c:pt idx="138">
                  <c:v>194.2525</c:v>
                </c:pt>
                <c:pt idx="139">
                  <c:v>194.53550000000001</c:v>
                </c:pt>
                <c:pt idx="140">
                  <c:v>195.38200000000001</c:v>
                </c:pt>
                <c:pt idx="141">
                  <c:v>199.00200000000001</c:v>
                </c:pt>
                <c:pt idx="142">
                  <c:v>199.99250000000001</c:v>
                </c:pt>
                <c:pt idx="143">
                  <c:v>202.8535</c:v>
                </c:pt>
                <c:pt idx="144">
                  <c:v>205.21549999999999</c:v>
                </c:pt>
                <c:pt idx="145">
                  <c:v>206.68299999999999</c:v>
                </c:pt>
                <c:pt idx="146">
                  <c:v>211.98050000000001</c:v>
                </c:pt>
                <c:pt idx="147">
                  <c:v>215.06900000000002</c:v>
                </c:pt>
                <c:pt idx="148">
                  <c:v>216.19299999999998</c:v>
                </c:pt>
                <c:pt idx="149">
                  <c:v>219.13650000000001</c:v>
                </c:pt>
                <c:pt idx="150">
                  <c:v>219.137</c:v>
                </c:pt>
                <c:pt idx="151">
                  <c:v>220.45949999999999</c:v>
                </c:pt>
                <c:pt idx="152">
                  <c:v>222.19749999999999</c:v>
                </c:pt>
                <c:pt idx="153">
                  <c:v>222.66800000000001</c:v>
                </c:pt>
                <c:pt idx="154">
                  <c:v>223.7945</c:v>
                </c:pt>
                <c:pt idx="155">
                  <c:v>224.75749999999999</c:v>
                </c:pt>
                <c:pt idx="156">
                  <c:v>224.83499999999998</c:v>
                </c:pt>
                <c:pt idx="157">
                  <c:v>223.13299999999998</c:v>
                </c:pt>
                <c:pt idx="158">
                  <c:v>225.45650000000001</c:v>
                </c:pt>
                <c:pt idx="159">
                  <c:v>225.798</c:v>
                </c:pt>
                <c:pt idx="160">
                  <c:v>224.7715</c:v>
                </c:pt>
                <c:pt idx="161">
                  <c:v>227.56549999999999</c:v>
                </c:pt>
                <c:pt idx="162">
                  <c:v>228.01299999999998</c:v>
                </c:pt>
                <c:pt idx="163">
                  <c:v>228.11599999999999</c:v>
                </c:pt>
                <c:pt idx="164">
                  <c:v>229.88749999999999</c:v>
                </c:pt>
                <c:pt idx="165">
                  <c:v>228.23649999999998</c:v>
                </c:pt>
                <c:pt idx="166">
                  <c:v>229.5095</c:v>
                </c:pt>
                <c:pt idx="167">
                  <c:v>229.02749999999997</c:v>
                </c:pt>
                <c:pt idx="168">
                  <c:v>231.69400000000002</c:v>
                </c:pt>
                <c:pt idx="169">
                  <c:v>232.17099999999999</c:v>
                </c:pt>
                <c:pt idx="170">
                  <c:v>232.16449999999998</c:v>
                </c:pt>
                <c:pt idx="171">
                  <c:v>236.6755</c:v>
                </c:pt>
                <c:pt idx="172">
                  <c:v>237.52850000000001</c:v>
                </c:pt>
                <c:pt idx="173">
                  <c:v>239.97699999999998</c:v>
                </c:pt>
                <c:pt idx="174">
                  <c:v>245.04599999999999</c:v>
                </c:pt>
                <c:pt idx="175">
                  <c:v>253.13</c:v>
                </c:pt>
                <c:pt idx="176">
                  <c:v>263.19499999999999</c:v>
                </c:pt>
                <c:pt idx="177">
                  <c:v>267.77499999999998</c:v>
                </c:pt>
                <c:pt idx="178">
                  <c:v>274.67399999999998</c:v>
                </c:pt>
                <c:pt idx="179">
                  <c:v>276.83999999999997</c:v>
                </c:pt>
                <c:pt idx="180">
                  <c:v>279.89</c:v>
                </c:pt>
                <c:pt idx="181">
                  <c:v>278.09300000000002</c:v>
                </c:pt>
                <c:pt idx="182">
                  <c:v>277.7525</c:v>
                </c:pt>
                <c:pt idx="183">
                  <c:v>283.64400000000001</c:v>
                </c:pt>
                <c:pt idx="184">
                  <c:v>281.67200000000003</c:v>
                </c:pt>
                <c:pt idx="185">
                  <c:v>281.79399999999998</c:v>
                </c:pt>
                <c:pt idx="186">
                  <c:v>284.84800000000001</c:v>
                </c:pt>
                <c:pt idx="187">
                  <c:v>285.608</c:v>
                </c:pt>
                <c:pt idx="188">
                  <c:v>286.41300000000001</c:v>
                </c:pt>
                <c:pt idx="189">
                  <c:v>285.43049999999999</c:v>
                </c:pt>
                <c:pt idx="190">
                  <c:v>285.685</c:v>
                </c:pt>
                <c:pt idx="191">
                  <c:v>283.47500000000002</c:v>
                </c:pt>
                <c:pt idx="192">
                  <c:v>278.94400000000002</c:v>
                </c:pt>
                <c:pt idx="193">
                  <c:v>275.67700000000002</c:v>
                </c:pt>
                <c:pt idx="194">
                  <c:v>273.97050000000002</c:v>
                </c:pt>
                <c:pt idx="195">
                  <c:v>275.74</c:v>
                </c:pt>
                <c:pt idx="196">
                  <c:v>268.84300000000002</c:v>
                </c:pt>
                <c:pt idx="197">
                  <c:v>265.43849999999998</c:v>
                </c:pt>
                <c:pt idx="198">
                  <c:v>264.49800000000005</c:v>
                </c:pt>
                <c:pt idx="199">
                  <c:v>264.80799999999999</c:v>
                </c:pt>
                <c:pt idx="200">
                  <c:v>264.47749999999996</c:v>
                </c:pt>
                <c:pt idx="201">
                  <c:v>267.68799999999999</c:v>
                </c:pt>
                <c:pt idx="202">
                  <c:v>265.51100000000002</c:v>
                </c:pt>
                <c:pt idx="203">
                  <c:v>262.33100000000002</c:v>
                </c:pt>
                <c:pt idx="204">
                  <c:v>260.46699999999998</c:v>
                </c:pt>
                <c:pt idx="205">
                  <c:v>256.23500000000001</c:v>
                </c:pt>
                <c:pt idx="206">
                  <c:v>256.26499999999999</c:v>
                </c:pt>
                <c:pt idx="207">
                  <c:v>251.97800000000001</c:v>
                </c:pt>
                <c:pt idx="208">
                  <c:v>251.66499999999999</c:v>
                </c:pt>
                <c:pt idx="209">
                  <c:v>251.90099999999998</c:v>
                </c:pt>
                <c:pt idx="210">
                  <c:v>252.613</c:v>
                </c:pt>
                <c:pt idx="211">
                  <c:v>257.45650000000001</c:v>
                </c:pt>
                <c:pt idx="212">
                  <c:v>256.90899999999999</c:v>
                </c:pt>
                <c:pt idx="213">
                  <c:v>255.19499999999999</c:v>
                </c:pt>
                <c:pt idx="214">
                  <c:v>256.608</c:v>
                </c:pt>
                <c:pt idx="215">
                  <c:v>258.8605</c:v>
                </c:pt>
                <c:pt idx="216">
                  <c:v>262.9085</c:v>
                </c:pt>
                <c:pt idx="217">
                  <c:v>265.27300000000002</c:v>
                </c:pt>
                <c:pt idx="218">
                  <c:v>265.50650000000002</c:v>
                </c:pt>
                <c:pt idx="219">
                  <c:v>270.40250000000003</c:v>
                </c:pt>
                <c:pt idx="220">
                  <c:v>275.69500000000005</c:v>
                </c:pt>
                <c:pt idx="221">
                  <c:v>279.04849999999999</c:v>
                </c:pt>
                <c:pt idx="222">
                  <c:v>287.56200000000001</c:v>
                </c:pt>
                <c:pt idx="223">
                  <c:v>289.42999999999995</c:v>
                </c:pt>
                <c:pt idx="224">
                  <c:v>294.83749999999998</c:v>
                </c:pt>
                <c:pt idx="225">
                  <c:v>294.89049999999997</c:v>
                </c:pt>
                <c:pt idx="226">
                  <c:v>301.86200000000002</c:v>
                </c:pt>
                <c:pt idx="227">
                  <c:v>301.43299999999999</c:v>
                </c:pt>
                <c:pt idx="228">
                  <c:v>304.91199999999998</c:v>
                </c:pt>
                <c:pt idx="229">
                  <c:v>304.26599999999996</c:v>
                </c:pt>
                <c:pt idx="230">
                  <c:v>301.55650000000003</c:v>
                </c:pt>
                <c:pt idx="231">
                  <c:v>300.25400000000002</c:v>
                </c:pt>
                <c:pt idx="232">
                  <c:v>300.01400000000001</c:v>
                </c:pt>
                <c:pt idx="233">
                  <c:v>300.79399999999998</c:v>
                </c:pt>
                <c:pt idx="234">
                  <c:v>298.07950000000005</c:v>
                </c:pt>
                <c:pt idx="235">
                  <c:v>295.65499999999997</c:v>
                </c:pt>
                <c:pt idx="236">
                  <c:v>297.90600000000001</c:v>
                </c:pt>
                <c:pt idx="237">
                  <c:v>298.26049999999998</c:v>
                </c:pt>
                <c:pt idx="238">
                  <c:v>298.39400000000001</c:v>
                </c:pt>
                <c:pt idx="239">
                  <c:v>291.35550000000001</c:v>
                </c:pt>
                <c:pt idx="240">
                  <c:v>293.99799999999999</c:v>
                </c:pt>
                <c:pt idx="241">
                  <c:v>290.20949999999999</c:v>
                </c:pt>
                <c:pt idx="242">
                  <c:v>289.88850000000002</c:v>
                </c:pt>
                <c:pt idx="243">
                  <c:v>286.25749999999999</c:v>
                </c:pt>
                <c:pt idx="244">
                  <c:v>278.34300000000002</c:v>
                </c:pt>
                <c:pt idx="245">
                  <c:v>270.9085</c:v>
                </c:pt>
                <c:pt idx="246">
                  <c:v>265.85900000000004</c:v>
                </c:pt>
                <c:pt idx="247">
                  <c:v>256.37549999999999</c:v>
                </c:pt>
                <c:pt idx="248">
                  <c:v>249.876</c:v>
                </c:pt>
                <c:pt idx="249">
                  <c:v>242.20600000000002</c:v>
                </c:pt>
                <c:pt idx="250">
                  <c:v>239.54599999999999</c:v>
                </c:pt>
                <c:pt idx="251">
                  <c:v>233.6925</c:v>
                </c:pt>
                <c:pt idx="252">
                  <c:v>229.75549999999998</c:v>
                </c:pt>
                <c:pt idx="253">
                  <c:v>227.5735</c:v>
                </c:pt>
                <c:pt idx="254">
                  <c:v>221.22550000000001</c:v>
                </c:pt>
                <c:pt idx="255">
                  <c:v>218.84399999999999</c:v>
                </c:pt>
                <c:pt idx="256">
                  <c:v>215.81549999999999</c:v>
                </c:pt>
                <c:pt idx="257">
                  <c:v>212.57050000000001</c:v>
                </c:pt>
                <c:pt idx="258">
                  <c:v>209.643</c:v>
                </c:pt>
                <c:pt idx="259">
                  <c:v>208.21300000000002</c:v>
                </c:pt>
                <c:pt idx="260">
                  <c:v>204.4085</c:v>
                </c:pt>
                <c:pt idx="261">
                  <c:v>201.85599999999999</c:v>
                </c:pt>
                <c:pt idx="262">
                  <c:v>200.12049999999999</c:v>
                </c:pt>
                <c:pt idx="263">
                  <c:v>199.64400000000001</c:v>
                </c:pt>
                <c:pt idx="264">
                  <c:v>196.887</c:v>
                </c:pt>
                <c:pt idx="265">
                  <c:v>196.04399999999998</c:v>
                </c:pt>
                <c:pt idx="266">
                  <c:v>194.75200000000001</c:v>
                </c:pt>
                <c:pt idx="267">
                  <c:v>192.47550000000001</c:v>
                </c:pt>
                <c:pt idx="268">
                  <c:v>191.51150000000001</c:v>
                </c:pt>
                <c:pt idx="269">
                  <c:v>190.06400000000002</c:v>
                </c:pt>
                <c:pt idx="270">
                  <c:v>190.4135</c:v>
                </c:pt>
                <c:pt idx="271">
                  <c:v>193.02249999999998</c:v>
                </c:pt>
                <c:pt idx="272">
                  <c:v>191.20850000000002</c:v>
                </c:pt>
                <c:pt idx="273">
                  <c:v>189.85050000000001</c:v>
                </c:pt>
                <c:pt idx="274">
                  <c:v>189.37450000000001</c:v>
                </c:pt>
                <c:pt idx="275">
                  <c:v>187.297</c:v>
                </c:pt>
                <c:pt idx="276">
                  <c:v>187.17950000000002</c:v>
                </c:pt>
                <c:pt idx="277">
                  <c:v>186.351</c:v>
                </c:pt>
                <c:pt idx="278">
                  <c:v>188.08749999999998</c:v>
                </c:pt>
                <c:pt idx="279">
                  <c:v>189.26749999999998</c:v>
                </c:pt>
                <c:pt idx="280">
                  <c:v>189.07749999999999</c:v>
                </c:pt>
                <c:pt idx="281">
                  <c:v>189.96300000000002</c:v>
                </c:pt>
                <c:pt idx="282">
                  <c:v>190.9435</c:v>
                </c:pt>
                <c:pt idx="283">
                  <c:v>190.86750000000001</c:v>
                </c:pt>
                <c:pt idx="284">
                  <c:v>191.42500000000001</c:v>
                </c:pt>
                <c:pt idx="285">
                  <c:v>190.38049999999998</c:v>
                </c:pt>
                <c:pt idx="286">
                  <c:v>190.44</c:v>
                </c:pt>
                <c:pt idx="287">
                  <c:v>191.83100000000002</c:v>
                </c:pt>
                <c:pt idx="288">
                  <c:v>193.1985</c:v>
                </c:pt>
                <c:pt idx="289">
                  <c:v>194.59100000000001</c:v>
                </c:pt>
                <c:pt idx="290">
                  <c:v>193.84899999999999</c:v>
                </c:pt>
                <c:pt idx="291">
                  <c:v>193.6925</c:v>
                </c:pt>
                <c:pt idx="292">
                  <c:v>193.39249999999998</c:v>
                </c:pt>
                <c:pt idx="293">
                  <c:v>192.376</c:v>
                </c:pt>
                <c:pt idx="294">
                  <c:v>191.83350000000002</c:v>
                </c:pt>
                <c:pt idx="295">
                  <c:v>192.7355</c:v>
                </c:pt>
                <c:pt idx="296">
                  <c:v>195.65300000000002</c:v>
                </c:pt>
                <c:pt idx="297">
                  <c:v>194.95150000000001</c:v>
                </c:pt>
                <c:pt idx="298">
                  <c:v>195.29300000000001</c:v>
                </c:pt>
                <c:pt idx="299">
                  <c:v>194.59649999999999</c:v>
                </c:pt>
                <c:pt idx="300">
                  <c:v>194.21549999999999</c:v>
                </c:pt>
                <c:pt idx="301">
                  <c:v>193.619</c:v>
                </c:pt>
                <c:pt idx="302">
                  <c:v>194.25700000000001</c:v>
                </c:pt>
                <c:pt idx="303">
                  <c:v>191.83949999999999</c:v>
                </c:pt>
                <c:pt idx="304">
                  <c:v>191.5975</c:v>
                </c:pt>
                <c:pt idx="305">
                  <c:v>192.73000000000002</c:v>
                </c:pt>
                <c:pt idx="306">
                  <c:v>194.18299999999999</c:v>
                </c:pt>
                <c:pt idx="307">
                  <c:v>194.09449999999998</c:v>
                </c:pt>
                <c:pt idx="308">
                  <c:v>194.459</c:v>
                </c:pt>
                <c:pt idx="309">
                  <c:v>194.93</c:v>
                </c:pt>
                <c:pt idx="310">
                  <c:v>195.90199999999999</c:v>
                </c:pt>
                <c:pt idx="311">
                  <c:v>195.70949999999999</c:v>
                </c:pt>
                <c:pt idx="312">
                  <c:v>195.667</c:v>
                </c:pt>
                <c:pt idx="313">
                  <c:v>197.2885</c:v>
                </c:pt>
                <c:pt idx="314">
                  <c:v>196.55599999999998</c:v>
                </c:pt>
                <c:pt idx="315">
                  <c:v>196.04349999999999</c:v>
                </c:pt>
                <c:pt idx="316">
                  <c:v>195.2825</c:v>
                </c:pt>
                <c:pt idx="317">
                  <c:v>195.63150000000002</c:v>
                </c:pt>
                <c:pt idx="318">
                  <c:v>193.91050000000001</c:v>
                </c:pt>
                <c:pt idx="319">
                  <c:v>194.19549999999998</c:v>
                </c:pt>
                <c:pt idx="320">
                  <c:v>192.61150000000001</c:v>
                </c:pt>
                <c:pt idx="321">
                  <c:v>191.727</c:v>
                </c:pt>
                <c:pt idx="322">
                  <c:v>190.35550000000001</c:v>
                </c:pt>
                <c:pt idx="323">
                  <c:v>189.25749999999999</c:v>
                </c:pt>
                <c:pt idx="324">
                  <c:v>188.72050000000002</c:v>
                </c:pt>
                <c:pt idx="325">
                  <c:v>189.93299999999999</c:v>
                </c:pt>
                <c:pt idx="326">
                  <c:v>190.13749999999999</c:v>
                </c:pt>
                <c:pt idx="327">
                  <c:v>190.51249999999999</c:v>
                </c:pt>
                <c:pt idx="328">
                  <c:v>190.89500000000001</c:v>
                </c:pt>
                <c:pt idx="329">
                  <c:v>189.36099999999999</c:v>
                </c:pt>
                <c:pt idx="330">
                  <c:v>188.32499999999999</c:v>
                </c:pt>
                <c:pt idx="331">
                  <c:v>189.32650000000001</c:v>
                </c:pt>
                <c:pt idx="332">
                  <c:v>189.57599999999999</c:v>
                </c:pt>
                <c:pt idx="333">
                  <c:v>190.79150000000001</c:v>
                </c:pt>
                <c:pt idx="334">
                  <c:v>192.66750000000002</c:v>
                </c:pt>
                <c:pt idx="335">
                  <c:v>193.6755</c:v>
                </c:pt>
                <c:pt idx="336">
                  <c:v>195.97</c:v>
                </c:pt>
                <c:pt idx="337">
                  <c:v>198.07499999999999</c:v>
                </c:pt>
                <c:pt idx="338">
                  <c:v>197.85</c:v>
                </c:pt>
                <c:pt idx="339">
                  <c:v>195.8235</c:v>
                </c:pt>
                <c:pt idx="340">
                  <c:v>195.72199999999998</c:v>
                </c:pt>
                <c:pt idx="341">
                  <c:v>195.33699999999999</c:v>
                </c:pt>
                <c:pt idx="342">
                  <c:v>197.93700000000001</c:v>
                </c:pt>
                <c:pt idx="343">
                  <c:v>199.22899999999998</c:v>
                </c:pt>
                <c:pt idx="344">
                  <c:v>200.06100000000001</c:v>
                </c:pt>
                <c:pt idx="345">
                  <c:v>200.21449999999999</c:v>
                </c:pt>
                <c:pt idx="346">
                  <c:v>199.23700000000002</c:v>
                </c:pt>
                <c:pt idx="347">
                  <c:v>198.37899999999999</c:v>
                </c:pt>
                <c:pt idx="348">
                  <c:v>198.06900000000002</c:v>
                </c:pt>
                <c:pt idx="349">
                  <c:v>196.74549999999999</c:v>
                </c:pt>
                <c:pt idx="350">
                  <c:v>196.83499999999998</c:v>
                </c:pt>
                <c:pt idx="351">
                  <c:v>198.2595</c:v>
                </c:pt>
                <c:pt idx="352">
                  <c:v>200.22750000000002</c:v>
                </c:pt>
                <c:pt idx="353">
                  <c:v>199.24450000000002</c:v>
                </c:pt>
                <c:pt idx="354">
                  <c:v>200.14349999999999</c:v>
                </c:pt>
                <c:pt idx="355">
                  <c:v>198.54300000000001</c:v>
                </c:pt>
                <c:pt idx="356">
                  <c:v>197.51850000000002</c:v>
                </c:pt>
                <c:pt idx="357">
                  <c:v>199.07549999999998</c:v>
                </c:pt>
                <c:pt idx="358">
                  <c:v>201.67150000000001</c:v>
                </c:pt>
                <c:pt idx="359">
                  <c:v>202.92599999999999</c:v>
                </c:pt>
                <c:pt idx="360">
                  <c:v>203.95349999999999</c:v>
                </c:pt>
                <c:pt idx="361">
                  <c:v>204.89350000000002</c:v>
                </c:pt>
                <c:pt idx="362">
                  <c:v>204.74549999999999</c:v>
                </c:pt>
                <c:pt idx="363">
                  <c:v>203.94799999999998</c:v>
                </c:pt>
                <c:pt idx="364">
                  <c:v>203.71</c:v>
                </c:pt>
                <c:pt idx="365">
                  <c:v>203.53149999999999</c:v>
                </c:pt>
                <c:pt idx="366">
                  <c:v>202.71199999999999</c:v>
                </c:pt>
                <c:pt idx="367">
                  <c:v>202.245</c:v>
                </c:pt>
                <c:pt idx="368">
                  <c:v>203.4015</c:v>
                </c:pt>
                <c:pt idx="369">
                  <c:v>201.8785</c:v>
                </c:pt>
                <c:pt idx="370">
                  <c:v>204.30599999999998</c:v>
                </c:pt>
                <c:pt idx="371">
                  <c:v>203.32850000000002</c:v>
                </c:pt>
                <c:pt idx="372">
                  <c:v>204.095</c:v>
                </c:pt>
                <c:pt idx="373">
                  <c:v>200.91</c:v>
                </c:pt>
                <c:pt idx="374">
                  <c:v>200.82400000000001</c:v>
                </c:pt>
                <c:pt idx="375">
                  <c:v>202.6395</c:v>
                </c:pt>
                <c:pt idx="376">
                  <c:v>204.1035</c:v>
                </c:pt>
                <c:pt idx="377">
                  <c:v>203.209</c:v>
                </c:pt>
                <c:pt idx="378">
                  <c:v>204.23400000000001</c:v>
                </c:pt>
                <c:pt idx="379">
                  <c:v>204.54499999999999</c:v>
                </c:pt>
                <c:pt idx="380">
                  <c:v>202.67700000000002</c:v>
                </c:pt>
                <c:pt idx="381">
                  <c:v>203.0575</c:v>
                </c:pt>
                <c:pt idx="382">
                  <c:v>201.744</c:v>
                </c:pt>
                <c:pt idx="383">
                  <c:v>202.29750000000001</c:v>
                </c:pt>
                <c:pt idx="384">
                  <c:v>201.715</c:v>
                </c:pt>
                <c:pt idx="385">
                  <c:v>202.28750000000002</c:v>
                </c:pt>
                <c:pt idx="386">
                  <c:v>203.20600000000002</c:v>
                </c:pt>
                <c:pt idx="387">
                  <c:v>204.547</c:v>
                </c:pt>
                <c:pt idx="388">
                  <c:v>205.13749999999999</c:v>
                </c:pt>
                <c:pt idx="389">
                  <c:v>207.0455</c:v>
                </c:pt>
                <c:pt idx="390">
                  <c:v>206.88150000000002</c:v>
                </c:pt>
                <c:pt idx="391">
                  <c:v>208.066</c:v>
                </c:pt>
                <c:pt idx="392">
                  <c:v>207.77549999999999</c:v>
                </c:pt>
                <c:pt idx="393">
                  <c:v>207.35849999999999</c:v>
                </c:pt>
                <c:pt idx="394">
                  <c:v>208.58199999999999</c:v>
                </c:pt>
                <c:pt idx="395">
                  <c:v>208.43</c:v>
                </c:pt>
                <c:pt idx="396">
                  <c:v>208.97699999999998</c:v>
                </c:pt>
                <c:pt idx="397">
                  <c:v>207.37450000000001</c:v>
                </c:pt>
                <c:pt idx="398">
                  <c:v>206.6105</c:v>
                </c:pt>
                <c:pt idx="399">
                  <c:v>210.26349999999999</c:v>
                </c:pt>
                <c:pt idx="400">
                  <c:v>211.15350000000001</c:v>
                </c:pt>
                <c:pt idx="401">
                  <c:v>210.35050000000001</c:v>
                </c:pt>
                <c:pt idx="402">
                  <c:v>210.61500000000001</c:v>
                </c:pt>
                <c:pt idx="403">
                  <c:v>211.08449999999999</c:v>
                </c:pt>
                <c:pt idx="404">
                  <c:v>211.983</c:v>
                </c:pt>
                <c:pt idx="405">
                  <c:v>210.62700000000001</c:v>
                </c:pt>
                <c:pt idx="406">
                  <c:v>212.22449999999998</c:v>
                </c:pt>
                <c:pt idx="407">
                  <c:v>216.35950000000003</c:v>
                </c:pt>
                <c:pt idx="408">
                  <c:v>219.953</c:v>
                </c:pt>
                <c:pt idx="409">
                  <c:v>219.7235</c:v>
                </c:pt>
                <c:pt idx="410">
                  <c:v>220.04199999999997</c:v>
                </c:pt>
                <c:pt idx="411">
                  <c:v>218.005</c:v>
                </c:pt>
                <c:pt idx="412">
                  <c:v>215.72200000000001</c:v>
                </c:pt>
                <c:pt idx="413">
                  <c:v>217.20600000000002</c:v>
                </c:pt>
                <c:pt idx="414">
                  <c:v>215.02100000000002</c:v>
                </c:pt>
                <c:pt idx="415">
                  <c:v>215.99299999999999</c:v>
                </c:pt>
                <c:pt idx="416">
                  <c:v>220.4375</c:v>
                </c:pt>
                <c:pt idx="417">
                  <c:v>219.03300000000002</c:v>
                </c:pt>
                <c:pt idx="418">
                  <c:v>216.495</c:v>
                </c:pt>
                <c:pt idx="419">
                  <c:v>216.84899999999999</c:v>
                </c:pt>
                <c:pt idx="420">
                  <c:v>215.911</c:v>
                </c:pt>
                <c:pt idx="421">
                  <c:v>216.24349999999998</c:v>
                </c:pt>
                <c:pt idx="422">
                  <c:v>216.26499999999999</c:v>
                </c:pt>
                <c:pt idx="423">
                  <c:v>218.34549999999999</c:v>
                </c:pt>
                <c:pt idx="424">
                  <c:v>217.5805</c:v>
                </c:pt>
                <c:pt idx="425">
                  <c:v>216.95150000000001</c:v>
                </c:pt>
                <c:pt idx="426">
                  <c:v>215.4665</c:v>
                </c:pt>
                <c:pt idx="427">
                  <c:v>215.41499999999999</c:v>
                </c:pt>
                <c:pt idx="428">
                  <c:v>218.0025</c:v>
                </c:pt>
                <c:pt idx="429">
                  <c:v>217.786</c:v>
                </c:pt>
                <c:pt idx="430">
                  <c:v>217.29250000000002</c:v>
                </c:pt>
                <c:pt idx="431">
                  <c:v>217.14400000000001</c:v>
                </c:pt>
                <c:pt idx="432">
                  <c:v>218.35500000000002</c:v>
                </c:pt>
                <c:pt idx="433">
                  <c:v>218.6815</c:v>
                </c:pt>
                <c:pt idx="434">
                  <c:v>220.88049999999998</c:v>
                </c:pt>
                <c:pt idx="435">
                  <c:v>220.33199999999999</c:v>
                </c:pt>
                <c:pt idx="436">
                  <c:v>218.827</c:v>
                </c:pt>
                <c:pt idx="437">
                  <c:v>215.52350000000001</c:v>
                </c:pt>
                <c:pt idx="438">
                  <c:v>218.42500000000001</c:v>
                </c:pt>
                <c:pt idx="439">
                  <c:v>212.83600000000001</c:v>
                </c:pt>
                <c:pt idx="440">
                  <c:v>209.16</c:v>
                </c:pt>
                <c:pt idx="441">
                  <c:v>208.483</c:v>
                </c:pt>
                <c:pt idx="442">
                  <c:v>207.03899999999999</c:v>
                </c:pt>
                <c:pt idx="443">
                  <c:v>204.85149999999999</c:v>
                </c:pt>
                <c:pt idx="444">
                  <c:v>204.1825</c:v>
                </c:pt>
                <c:pt idx="445">
                  <c:v>203.00049999999999</c:v>
                </c:pt>
                <c:pt idx="446">
                  <c:v>203.9435</c:v>
                </c:pt>
                <c:pt idx="447">
                  <c:v>202.506</c:v>
                </c:pt>
                <c:pt idx="448">
                  <c:v>203.95350000000002</c:v>
                </c:pt>
                <c:pt idx="449">
                  <c:v>204.90550000000002</c:v>
                </c:pt>
                <c:pt idx="450">
                  <c:v>202.24250000000001</c:v>
                </c:pt>
                <c:pt idx="451">
                  <c:v>203.16200000000001</c:v>
                </c:pt>
                <c:pt idx="452">
                  <c:v>206.77600000000001</c:v>
                </c:pt>
                <c:pt idx="453">
                  <c:v>207.84950000000001</c:v>
                </c:pt>
                <c:pt idx="454">
                  <c:v>206.762</c:v>
                </c:pt>
                <c:pt idx="455">
                  <c:v>207.32249999999999</c:v>
                </c:pt>
                <c:pt idx="456">
                  <c:v>207.328</c:v>
                </c:pt>
                <c:pt idx="457">
                  <c:v>207.0155</c:v>
                </c:pt>
                <c:pt idx="458">
                  <c:v>207.4015</c:v>
                </c:pt>
                <c:pt idx="459">
                  <c:v>206.37100000000001</c:v>
                </c:pt>
                <c:pt idx="460">
                  <c:v>204.71199999999999</c:v>
                </c:pt>
                <c:pt idx="461">
                  <c:v>203.68</c:v>
                </c:pt>
                <c:pt idx="462">
                  <c:v>202.607</c:v>
                </c:pt>
                <c:pt idx="463">
                  <c:v>201.85750000000002</c:v>
                </c:pt>
                <c:pt idx="464">
                  <c:v>201.2645</c:v>
                </c:pt>
                <c:pt idx="465">
                  <c:v>198.89099999999999</c:v>
                </c:pt>
                <c:pt idx="466">
                  <c:v>196.99600000000001</c:v>
                </c:pt>
                <c:pt idx="467">
                  <c:v>195.18299999999999</c:v>
                </c:pt>
                <c:pt idx="468">
                  <c:v>192.83150000000001</c:v>
                </c:pt>
                <c:pt idx="469">
                  <c:v>192.512</c:v>
                </c:pt>
                <c:pt idx="470">
                  <c:v>191.58</c:v>
                </c:pt>
                <c:pt idx="471">
                  <c:v>191.11500000000001</c:v>
                </c:pt>
                <c:pt idx="472">
                  <c:v>192.77800000000002</c:v>
                </c:pt>
                <c:pt idx="473">
                  <c:v>192.95349999999999</c:v>
                </c:pt>
                <c:pt idx="474">
                  <c:v>194.2655</c:v>
                </c:pt>
                <c:pt idx="475">
                  <c:v>195.376</c:v>
                </c:pt>
                <c:pt idx="476">
                  <c:v>196.3305</c:v>
                </c:pt>
                <c:pt idx="477">
                  <c:v>196.22750000000002</c:v>
                </c:pt>
                <c:pt idx="478">
                  <c:v>194.036</c:v>
                </c:pt>
                <c:pt idx="479">
                  <c:v>193.977</c:v>
                </c:pt>
                <c:pt idx="480">
                  <c:v>192.691</c:v>
                </c:pt>
                <c:pt idx="481">
                  <c:v>189.33850000000001</c:v>
                </c:pt>
                <c:pt idx="482">
                  <c:v>188.38749999999999</c:v>
                </c:pt>
                <c:pt idx="483">
                  <c:v>187.8725</c:v>
                </c:pt>
                <c:pt idx="484">
                  <c:v>188.18349999999998</c:v>
                </c:pt>
                <c:pt idx="485">
                  <c:v>187.73500000000001</c:v>
                </c:pt>
                <c:pt idx="486">
                  <c:v>187.6755</c:v>
                </c:pt>
                <c:pt idx="487">
                  <c:v>185.52100000000002</c:v>
                </c:pt>
                <c:pt idx="488">
                  <c:v>184.09300000000002</c:v>
                </c:pt>
                <c:pt idx="489">
                  <c:v>183.88799999999998</c:v>
                </c:pt>
                <c:pt idx="490">
                  <c:v>183.95150000000001</c:v>
                </c:pt>
                <c:pt idx="491">
                  <c:v>184.99799999999999</c:v>
                </c:pt>
                <c:pt idx="492">
                  <c:v>186.476</c:v>
                </c:pt>
                <c:pt idx="493">
                  <c:v>188.25799999999998</c:v>
                </c:pt>
                <c:pt idx="494">
                  <c:v>187.428</c:v>
                </c:pt>
                <c:pt idx="495">
                  <c:v>186.80399999999997</c:v>
                </c:pt>
                <c:pt idx="496">
                  <c:v>186.72149999999999</c:v>
                </c:pt>
                <c:pt idx="497">
                  <c:v>186.6825</c:v>
                </c:pt>
                <c:pt idx="498">
                  <c:v>186.5565</c:v>
                </c:pt>
                <c:pt idx="499">
                  <c:v>185.93599999999998</c:v>
                </c:pt>
                <c:pt idx="500">
                  <c:v>187.18049999999999</c:v>
                </c:pt>
                <c:pt idx="501">
                  <c:v>187.91050000000001</c:v>
                </c:pt>
                <c:pt idx="502">
                  <c:v>188.80950000000001</c:v>
                </c:pt>
                <c:pt idx="503">
                  <c:v>190.31950000000001</c:v>
                </c:pt>
                <c:pt idx="504">
                  <c:v>188.75149999999999</c:v>
                </c:pt>
                <c:pt idx="505">
                  <c:v>187.73700000000002</c:v>
                </c:pt>
                <c:pt idx="506">
                  <c:v>187.60050000000001</c:v>
                </c:pt>
                <c:pt idx="507">
                  <c:v>187.17699999999999</c:v>
                </c:pt>
                <c:pt idx="508">
                  <c:v>187.81</c:v>
                </c:pt>
                <c:pt idx="509">
                  <c:v>187.84399999999999</c:v>
                </c:pt>
                <c:pt idx="510">
                  <c:v>187.40449999999998</c:v>
                </c:pt>
                <c:pt idx="511">
                  <c:v>186.94200000000001</c:v>
                </c:pt>
                <c:pt idx="512">
                  <c:v>185.97699999999998</c:v>
                </c:pt>
                <c:pt idx="513">
                  <c:v>188.54349999999999</c:v>
                </c:pt>
                <c:pt idx="514">
                  <c:v>188.99349999999998</c:v>
                </c:pt>
                <c:pt idx="515">
                  <c:v>188.14350000000002</c:v>
                </c:pt>
                <c:pt idx="516">
                  <c:v>187.7045</c:v>
                </c:pt>
                <c:pt idx="517">
                  <c:v>186.4085</c:v>
                </c:pt>
                <c:pt idx="518">
                  <c:v>186.1155</c:v>
                </c:pt>
                <c:pt idx="519">
                  <c:v>185.98700000000002</c:v>
                </c:pt>
                <c:pt idx="520">
                  <c:v>186.94</c:v>
                </c:pt>
                <c:pt idx="521">
                  <c:v>188.297</c:v>
                </c:pt>
                <c:pt idx="522">
                  <c:v>190.88499999999999</c:v>
                </c:pt>
                <c:pt idx="523">
                  <c:v>191.44650000000001</c:v>
                </c:pt>
                <c:pt idx="524">
                  <c:v>191.279</c:v>
                </c:pt>
                <c:pt idx="525">
                  <c:v>190.7165</c:v>
                </c:pt>
                <c:pt idx="526">
                  <c:v>190.76549999999997</c:v>
                </c:pt>
                <c:pt idx="527">
                  <c:v>194.28800000000001</c:v>
                </c:pt>
                <c:pt idx="528">
                  <c:v>198.91449999999998</c:v>
                </c:pt>
                <c:pt idx="529">
                  <c:v>200.01949999999999</c:v>
                </c:pt>
                <c:pt idx="530">
                  <c:v>201.179</c:v>
                </c:pt>
                <c:pt idx="531">
                  <c:v>200.03100000000001</c:v>
                </c:pt>
                <c:pt idx="532">
                  <c:v>200.58699999999999</c:v>
                </c:pt>
                <c:pt idx="533">
                  <c:v>198.71550000000002</c:v>
                </c:pt>
                <c:pt idx="534">
                  <c:v>200.80250000000001</c:v>
                </c:pt>
                <c:pt idx="535">
                  <c:v>199.94549999999998</c:v>
                </c:pt>
                <c:pt idx="536">
                  <c:v>200.46850000000001</c:v>
                </c:pt>
                <c:pt idx="537">
                  <c:v>200.73149999999998</c:v>
                </c:pt>
                <c:pt idx="538">
                  <c:v>201.5</c:v>
                </c:pt>
                <c:pt idx="539">
                  <c:v>201.499</c:v>
                </c:pt>
                <c:pt idx="540">
                  <c:v>203.6875</c:v>
                </c:pt>
                <c:pt idx="541">
                  <c:v>204.77350000000001</c:v>
                </c:pt>
                <c:pt idx="542">
                  <c:v>205.00099999999998</c:v>
                </c:pt>
                <c:pt idx="543">
                  <c:v>205.464</c:v>
                </c:pt>
                <c:pt idx="544">
                  <c:v>204.24099999999999</c:v>
                </c:pt>
                <c:pt idx="545">
                  <c:v>203.3835</c:v>
                </c:pt>
                <c:pt idx="546">
                  <c:v>203.45249999999999</c:v>
                </c:pt>
                <c:pt idx="547">
                  <c:v>204.03149999999999</c:v>
                </c:pt>
                <c:pt idx="548">
                  <c:v>203.6455</c:v>
                </c:pt>
                <c:pt idx="549">
                  <c:v>202.38400000000001</c:v>
                </c:pt>
                <c:pt idx="550">
                  <c:v>202.2405</c:v>
                </c:pt>
                <c:pt idx="551">
                  <c:v>202.88749999999999</c:v>
                </c:pt>
                <c:pt idx="552">
                  <c:v>202.351</c:v>
                </c:pt>
                <c:pt idx="553">
                  <c:v>202.06799999999998</c:v>
                </c:pt>
                <c:pt idx="554">
                  <c:v>202.15899999999999</c:v>
                </c:pt>
                <c:pt idx="555">
                  <c:v>202.55</c:v>
                </c:pt>
                <c:pt idx="556">
                  <c:v>204.79949999999999</c:v>
                </c:pt>
                <c:pt idx="557">
                  <c:v>204.6455</c:v>
                </c:pt>
                <c:pt idx="558">
                  <c:v>205.6395</c:v>
                </c:pt>
                <c:pt idx="559">
                  <c:v>205.60950000000003</c:v>
                </c:pt>
                <c:pt idx="560">
                  <c:v>206.52449999999999</c:v>
                </c:pt>
                <c:pt idx="561">
                  <c:v>205.84350000000001</c:v>
                </c:pt>
                <c:pt idx="562">
                  <c:v>205.22050000000002</c:v>
                </c:pt>
                <c:pt idx="563">
                  <c:v>205.05450000000002</c:v>
                </c:pt>
                <c:pt idx="564">
                  <c:v>204.67700000000002</c:v>
                </c:pt>
                <c:pt idx="565">
                  <c:v>205.90199999999999</c:v>
                </c:pt>
                <c:pt idx="566">
                  <c:v>204.8715</c:v>
                </c:pt>
                <c:pt idx="567">
                  <c:v>204.76100000000002</c:v>
                </c:pt>
                <c:pt idx="568">
                  <c:v>204.10300000000001</c:v>
                </c:pt>
                <c:pt idx="569">
                  <c:v>204.7055</c:v>
                </c:pt>
                <c:pt idx="570">
                  <c:v>205.0745</c:v>
                </c:pt>
                <c:pt idx="571">
                  <c:v>203.95499999999998</c:v>
                </c:pt>
                <c:pt idx="572">
                  <c:v>202.96250000000001</c:v>
                </c:pt>
                <c:pt idx="573">
                  <c:v>202.79949999999999</c:v>
                </c:pt>
                <c:pt idx="574">
                  <c:v>201.6045</c:v>
                </c:pt>
                <c:pt idx="575">
                  <c:v>198.39749999999998</c:v>
                </c:pt>
                <c:pt idx="576">
                  <c:v>199.9485</c:v>
                </c:pt>
                <c:pt idx="577">
                  <c:v>201.36599999999999</c:v>
                </c:pt>
                <c:pt idx="578">
                  <c:v>200.7775</c:v>
                </c:pt>
                <c:pt idx="579">
                  <c:v>200.733</c:v>
                </c:pt>
                <c:pt idx="580">
                  <c:v>200.14400000000001</c:v>
                </c:pt>
                <c:pt idx="581">
                  <c:v>198.542</c:v>
                </c:pt>
                <c:pt idx="582">
                  <c:v>197.70150000000001</c:v>
                </c:pt>
                <c:pt idx="583">
                  <c:v>197.15800000000002</c:v>
                </c:pt>
                <c:pt idx="584">
                  <c:v>196.87299999999999</c:v>
                </c:pt>
                <c:pt idx="585">
                  <c:v>197.654</c:v>
                </c:pt>
                <c:pt idx="586">
                  <c:v>197.0505</c:v>
                </c:pt>
                <c:pt idx="587">
                  <c:v>195.76499999999999</c:v>
                </c:pt>
                <c:pt idx="588">
                  <c:v>193.37</c:v>
                </c:pt>
                <c:pt idx="589">
                  <c:v>192.93799999999999</c:v>
                </c:pt>
                <c:pt idx="590">
                  <c:v>193.58999999999997</c:v>
                </c:pt>
                <c:pt idx="591">
                  <c:v>193.36250000000001</c:v>
                </c:pt>
                <c:pt idx="592">
                  <c:v>192.1285</c:v>
                </c:pt>
                <c:pt idx="593">
                  <c:v>190.935</c:v>
                </c:pt>
                <c:pt idx="594">
                  <c:v>190.10500000000002</c:v>
                </c:pt>
                <c:pt idx="595">
                  <c:v>189.54599999999999</c:v>
                </c:pt>
                <c:pt idx="596">
                  <c:v>192.12799999999999</c:v>
                </c:pt>
                <c:pt idx="597">
                  <c:v>190.31799999999998</c:v>
                </c:pt>
                <c:pt idx="598">
                  <c:v>189.63249999999999</c:v>
                </c:pt>
                <c:pt idx="599">
                  <c:v>189.98949999999999</c:v>
                </c:pt>
                <c:pt idx="600">
                  <c:v>188.61099999999999</c:v>
                </c:pt>
                <c:pt idx="601">
                  <c:v>189.8835</c:v>
                </c:pt>
                <c:pt idx="602">
                  <c:v>196.1705</c:v>
                </c:pt>
                <c:pt idx="603">
                  <c:v>199.16399999999999</c:v>
                </c:pt>
                <c:pt idx="604">
                  <c:v>198.96899999999999</c:v>
                </c:pt>
                <c:pt idx="605">
                  <c:v>197.29149999999998</c:v>
                </c:pt>
                <c:pt idx="606">
                  <c:v>203.54599999999999</c:v>
                </c:pt>
                <c:pt idx="607">
                  <c:v>206.44799999999998</c:v>
                </c:pt>
                <c:pt idx="608">
                  <c:v>209.35849999999999</c:v>
                </c:pt>
                <c:pt idx="609">
                  <c:v>209.7645</c:v>
                </c:pt>
                <c:pt idx="610">
                  <c:v>209.19450000000001</c:v>
                </c:pt>
                <c:pt idx="611">
                  <c:v>212.58949999999999</c:v>
                </c:pt>
                <c:pt idx="612">
                  <c:v>212.38400000000001</c:v>
                </c:pt>
                <c:pt idx="613">
                  <c:v>214.40299999999999</c:v>
                </c:pt>
                <c:pt idx="614">
                  <c:v>218.99350000000001</c:v>
                </c:pt>
                <c:pt idx="615">
                  <c:v>222.12700000000001</c:v>
                </c:pt>
                <c:pt idx="616">
                  <c:v>222.846</c:v>
                </c:pt>
                <c:pt idx="617">
                  <c:v>221.06049999999999</c:v>
                </c:pt>
                <c:pt idx="618">
                  <c:v>221.0915</c:v>
                </c:pt>
                <c:pt idx="619">
                  <c:v>222.91849999999999</c:v>
                </c:pt>
                <c:pt idx="620">
                  <c:v>224.9555</c:v>
                </c:pt>
                <c:pt idx="621">
                  <c:v>222.55250000000001</c:v>
                </c:pt>
                <c:pt idx="622">
                  <c:v>223.85750000000002</c:v>
                </c:pt>
                <c:pt idx="623">
                  <c:v>221.89699999999999</c:v>
                </c:pt>
                <c:pt idx="624">
                  <c:v>221.00450000000001</c:v>
                </c:pt>
                <c:pt idx="625">
                  <c:v>219.44049999999999</c:v>
                </c:pt>
                <c:pt idx="626">
                  <c:v>220.60599999999999</c:v>
                </c:pt>
                <c:pt idx="627">
                  <c:v>219.40800000000002</c:v>
                </c:pt>
                <c:pt idx="628">
                  <c:v>219.56900000000002</c:v>
                </c:pt>
                <c:pt idx="629">
                  <c:v>219.73349999999999</c:v>
                </c:pt>
                <c:pt idx="630">
                  <c:v>218.3475</c:v>
                </c:pt>
                <c:pt idx="631">
                  <c:v>221.61150000000001</c:v>
                </c:pt>
                <c:pt idx="632">
                  <c:v>220.56400000000002</c:v>
                </c:pt>
                <c:pt idx="633">
                  <c:v>222.0215</c:v>
                </c:pt>
                <c:pt idx="634">
                  <c:v>221.68</c:v>
                </c:pt>
                <c:pt idx="635">
                  <c:v>222.226</c:v>
                </c:pt>
                <c:pt idx="636">
                  <c:v>221.17950000000002</c:v>
                </c:pt>
                <c:pt idx="637">
                  <c:v>218.55199999999999</c:v>
                </c:pt>
                <c:pt idx="638">
                  <c:v>218.55</c:v>
                </c:pt>
                <c:pt idx="639">
                  <c:v>218.10149999999999</c:v>
                </c:pt>
                <c:pt idx="640">
                  <c:v>221.45600000000002</c:v>
                </c:pt>
                <c:pt idx="641">
                  <c:v>217.23000000000002</c:v>
                </c:pt>
                <c:pt idx="642">
                  <c:v>218.512</c:v>
                </c:pt>
                <c:pt idx="643">
                  <c:v>221.93599999999998</c:v>
                </c:pt>
                <c:pt idx="644">
                  <c:v>221.30449999999999</c:v>
                </c:pt>
                <c:pt idx="645">
                  <c:v>225.04949999999999</c:v>
                </c:pt>
                <c:pt idx="646">
                  <c:v>230.27199999999999</c:v>
                </c:pt>
                <c:pt idx="647">
                  <c:v>232.55850000000001</c:v>
                </c:pt>
                <c:pt idx="648">
                  <c:v>232.23500000000001</c:v>
                </c:pt>
                <c:pt idx="649">
                  <c:v>231.98250000000002</c:v>
                </c:pt>
                <c:pt idx="650">
                  <c:v>232.91050000000001</c:v>
                </c:pt>
                <c:pt idx="651">
                  <c:v>236.4975</c:v>
                </c:pt>
                <c:pt idx="652">
                  <c:v>239.89499999999998</c:v>
                </c:pt>
                <c:pt idx="653">
                  <c:v>242.108</c:v>
                </c:pt>
                <c:pt idx="654">
                  <c:v>244.61149999999998</c:v>
                </c:pt>
                <c:pt idx="655">
                  <c:v>245.81700000000001</c:v>
                </c:pt>
                <c:pt idx="656">
                  <c:v>244.4495</c:v>
                </c:pt>
                <c:pt idx="657">
                  <c:v>243.91550000000001</c:v>
                </c:pt>
                <c:pt idx="658">
                  <c:v>241.72649999999999</c:v>
                </c:pt>
                <c:pt idx="659">
                  <c:v>247.0745</c:v>
                </c:pt>
                <c:pt idx="660">
                  <c:v>252.57150000000001</c:v>
                </c:pt>
                <c:pt idx="661">
                  <c:v>249.072</c:v>
                </c:pt>
                <c:pt idx="662">
                  <c:v>249.14150000000001</c:v>
                </c:pt>
                <c:pt idx="663">
                  <c:v>244.69549999999998</c:v>
                </c:pt>
                <c:pt idx="664">
                  <c:v>248.2825</c:v>
                </c:pt>
                <c:pt idx="665">
                  <c:v>250.9195</c:v>
                </c:pt>
                <c:pt idx="666">
                  <c:v>252.71949999999998</c:v>
                </c:pt>
                <c:pt idx="667">
                  <c:v>252.7645</c:v>
                </c:pt>
                <c:pt idx="668">
                  <c:v>253.249</c:v>
                </c:pt>
                <c:pt idx="669">
                  <c:v>253.79250000000002</c:v>
                </c:pt>
                <c:pt idx="670">
                  <c:v>248.9735</c:v>
                </c:pt>
                <c:pt idx="671">
                  <c:v>248.06950000000001</c:v>
                </c:pt>
                <c:pt idx="672">
                  <c:v>246.96100000000001</c:v>
                </c:pt>
                <c:pt idx="673">
                  <c:v>245.75799999999998</c:v>
                </c:pt>
                <c:pt idx="674">
                  <c:v>247.55700000000002</c:v>
                </c:pt>
                <c:pt idx="675">
                  <c:v>249.26850000000002</c:v>
                </c:pt>
                <c:pt idx="676">
                  <c:v>248.09199999999998</c:v>
                </c:pt>
                <c:pt idx="677">
                  <c:v>247.80099999999999</c:v>
                </c:pt>
                <c:pt idx="678">
                  <c:v>246.631</c:v>
                </c:pt>
                <c:pt idx="679">
                  <c:v>247.27600000000001</c:v>
                </c:pt>
                <c:pt idx="680">
                  <c:v>243.51650000000001</c:v>
                </c:pt>
                <c:pt idx="681">
                  <c:v>242.0565</c:v>
                </c:pt>
                <c:pt idx="682">
                  <c:v>240.738</c:v>
                </c:pt>
                <c:pt idx="683">
                  <c:v>240.54750000000001</c:v>
                </c:pt>
                <c:pt idx="684">
                  <c:v>241.078</c:v>
                </c:pt>
                <c:pt idx="685">
                  <c:v>241.1345</c:v>
                </c:pt>
                <c:pt idx="686">
                  <c:v>240.5325</c:v>
                </c:pt>
                <c:pt idx="687">
                  <c:v>239.22199999999998</c:v>
                </c:pt>
                <c:pt idx="688">
                  <c:v>242.0865</c:v>
                </c:pt>
                <c:pt idx="689">
                  <c:v>239.24600000000001</c:v>
                </c:pt>
                <c:pt idx="690">
                  <c:v>238.584</c:v>
                </c:pt>
                <c:pt idx="691">
                  <c:v>232.85399999999998</c:v>
                </c:pt>
                <c:pt idx="692">
                  <c:v>233.208</c:v>
                </c:pt>
                <c:pt idx="693">
                  <c:v>231.911</c:v>
                </c:pt>
                <c:pt idx="694">
                  <c:v>234.83949999999999</c:v>
                </c:pt>
                <c:pt idx="695">
                  <c:v>235.77799999999999</c:v>
                </c:pt>
                <c:pt idx="696">
                  <c:v>233.76949999999999</c:v>
                </c:pt>
                <c:pt idx="697">
                  <c:v>235.90699999999998</c:v>
                </c:pt>
                <c:pt idx="698">
                  <c:v>233.17449999999999</c:v>
                </c:pt>
                <c:pt idx="699">
                  <c:v>235.43099999999998</c:v>
                </c:pt>
                <c:pt idx="700">
                  <c:v>235.38800000000001</c:v>
                </c:pt>
                <c:pt idx="701">
                  <c:v>236.01349999999999</c:v>
                </c:pt>
                <c:pt idx="702">
                  <c:v>233.72450000000001</c:v>
                </c:pt>
                <c:pt idx="703">
                  <c:v>234.32499999999999</c:v>
                </c:pt>
                <c:pt idx="704">
                  <c:v>237.1995</c:v>
                </c:pt>
                <c:pt idx="705">
                  <c:v>236.15699999999998</c:v>
                </c:pt>
                <c:pt idx="706">
                  <c:v>238.22899999999998</c:v>
                </c:pt>
                <c:pt idx="707">
                  <c:v>235.26050000000001</c:v>
                </c:pt>
                <c:pt idx="708">
                  <c:v>235.08199999999999</c:v>
                </c:pt>
                <c:pt idx="709">
                  <c:v>235.44</c:v>
                </c:pt>
                <c:pt idx="710">
                  <c:v>235.24450000000002</c:v>
                </c:pt>
                <c:pt idx="711">
                  <c:v>235.39099999999999</c:v>
                </c:pt>
                <c:pt idx="712">
                  <c:v>235.65449999999998</c:v>
                </c:pt>
                <c:pt idx="713">
                  <c:v>232.83799999999999</c:v>
                </c:pt>
                <c:pt idx="714">
                  <c:v>230.63150000000002</c:v>
                </c:pt>
                <c:pt idx="715">
                  <c:v>233.51249999999999</c:v>
                </c:pt>
                <c:pt idx="716">
                  <c:v>233.61</c:v>
                </c:pt>
                <c:pt idx="717">
                  <c:v>232.28899999999999</c:v>
                </c:pt>
                <c:pt idx="718">
                  <c:v>230.96800000000002</c:v>
                </c:pt>
                <c:pt idx="719">
                  <c:v>229.06950000000001</c:v>
                </c:pt>
                <c:pt idx="720">
                  <c:v>232.20099999999999</c:v>
                </c:pt>
                <c:pt idx="721">
                  <c:v>233.55650000000003</c:v>
                </c:pt>
                <c:pt idx="722">
                  <c:v>232.74700000000001</c:v>
                </c:pt>
                <c:pt idx="723">
                  <c:v>235.37700000000001</c:v>
                </c:pt>
                <c:pt idx="724">
                  <c:v>232.82650000000001</c:v>
                </c:pt>
                <c:pt idx="725">
                  <c:v>231.52249999999998</c:v>
                </c:pt>
                <c:pt idx="726">
                  <c:v>232.4845</c:v>
                </c:pt>
                <c:pt idx="727">
                  <c:v>231.828</c:v>
                </c:pt>
                <c:pt idx="728">
                  <c:v>229.81450000000001</c:v>
                </c:pt>
                <c:pt idx="729">
                  <c:v>229.303</c:v>
                </c:pt>
                <c:pt idx="730">
                  <c:v>230.27699999999999</c:v>
                </c:pt>
                <c:pt idx="731">
                  <c:v>230.46250000000001</c:v>
                </c:pt>
                <c:pt idx="732">
                  <c:v>230.02100000000002</c:v>
                </c:pt>
                <c:pt idx="733">
                  <c:v>232.393</c:v>
                </c:pt>
                <c:pt idx="734">
                  <c:v>233.696</c:v>
                </c:pt>
                <c:pt idx="735">
                  <c:v>235.40649999999999</c:v>
                </c:pt>
                <c:pt idx="736">
                  <c:v>236.99700000000001</c:v>
                </c:pt>
                <c:pt idx="737">
                  <c:v>236.423</c:v>
                </c:pt>
                <c:pt idx="738">
                  <c:v>235.57499999999999</c:v>
                </c:pt>
                <c:pt idx="739">
                  <c:v>234.09350000000001</c:v>
                </c:pt>
                <c:pt idx="740">
                  <c:v>238.59399999999999</c:v>
                </c:pt>
                <c:pt idx="741">
                  <c:v>240.6815</c:v>
                </c:pt>
                <c:pt idx="742">
                  <c:v>239.95600000000002</c:v>
                </c:pt>
                <c:pt idx="743">
                  <c:v>241.31900000000002</c:v>
                </c:pt>
                <c:pt idx="744">
                  <c:v>238.94299999999998</c:v>
                </c:pt>
                <c:pt idx="745">
                  <c:v>237.4205</c:v>
                </c:pt>
                <c:pt idx="746">
                  <c:v>237.321</c:v>
                </c:pt>
                <c:pt idx="747">
                  <c:v>236.87700000000001</c:v>
                </c:pt>
                <c:pt idx="748">
                  <c:v>236.374</c:v>
                </c:pt>
                <c:pt idx="749">
                  <c:v>237.05549999999999</c:v>
                </c:pt>
                <c:pt idx="750">
                  <c:v>235.197</c:v>
                </c:pt>
                <c:pt idx="751">
                  <c:v>234.2105</c:v>
                </c:pt>
                <c:pt idx="752">
                  <c:v>235.964</c:v>
                </c:pt>
                <c:pt idx="753">
                  <c:v>235.34899999999999</c:v>
                </c:pt>
                <c:pt idx="754">
                  <c:v>231.1935</c:v>
                </c:pt>
                <c:pt idx="755">
                  <c:v>229.80450000000002</c:v>
                </c:pt>
                <c:pt idx="756">
                  <c:v>229.91050000000001</c:v>
                </c:pt>
                <c:pt idx="757">
                  <c:v>232.4425</c:v>
                </c:pt>
                <c:pt idx="758">
                  <c:v>229.58499999999998</c:v>
                </c:pt>
                <c:pt idx="759">
                  <c:v>228.7235</c:v>
                </c:pt>
                <c:pt idx="760">
                  <c:v>234.16649999999998</c:v>
                </c:pt>
                <c:pt idx="761">
                  <c:v>233.02800000000002</c:v>
                </c:pt>
                <c:pt idx="762">
                  <c:v>233.33949999999999</c:v>
                </c:pt>
                <c:pt idx="763">
                  <c:v>233.15550000000002</c:v>
                </c:pt>
                <c:pt idx="764">
                  <c:v>231.8075</c:v>
                </c:pt>
                <c:pt idx="765">
                  <c:v>235.07600000000002</c:v>
                </c:pt>
                <c:pt idx="766">
                  <c:v>230.11700000000002</c:v>
                </c:pt>
                <c:pt idx="767">
                  <c:v>234.303</c:v>
                </c:pt>
                <c:pt idx="768">
                  <c:v>232.49849999999998</c:v>
                </c:pt>
                <c:pt idx="769">
                  <c:v>234.33550000000002</c:v>
                </c:pt>
                <c:pt idx="770">
                  <c:v>230.39249999999998</c:v>
                </c:pt>
                <c:pt idx="771">
                  <c:v>227.79900000000001</c:v>
                </c:pt>
                <c:pt idx="772">
                  <c:v>226.84100000000001</c:v>
                </c:pt>
                <c:pt idx="773">
                  <c:v>226.61599999999999</c:v>
                </c:pt>
                <c:pt idx="774">
                  <c:v>226.249</c:v>
                </c:pt>
                <c:pt idx="775">
                  <c:v>225.23700000000002</c:v>
                </c:pt>
                <c:pt idx="776">
                  <c:v>227.149</c:v>
                </c:pt>
                <c:pt idx="777">
                  <c:v>228.05799999999999</c:v>
                </c:pt>
                <c:pt idx="778">
                  <c:v>229.614</c:v>
                </c:pt>
                <c:pt idx="779">
                  <c:v>231.654</c:v>
                </c:pt>
                <c:pt idx="780">
                  <c:v>232.285</c:v>
                </c:pt>
                <c:pt idx="781">
                  <c:v>231.0635</c:v>
                </c:pt>
                <c:pt idx="782">
                  <c:v>229.64</c:v>
                </c:pt>
                <c:pt idx="783">
                  <c:v>227.9435</c:v>
                </c:pt>
                <c:pt idx="784">
                  <c:v>234.524</c:v>
                </c:pt>
                <c:pt idx="785">
                  <c:v>235.35149999999999</c:v>
                </c:pt>
                <c:pt idx="786">
                  <c:v>234.78699999999998</c:v>
                </c:pt>
                <c:pt idx="787">
                  <c:v>233.779</c:v>
                </c:pt>
                <c:pt idx="788">
                  <c:v>234.24449999999999</c:v>
                </c:pt>
                <c:pt idx="789">
                  <c:v>231.16050000000001</c:v>
                </c:pt>
                <c:pt idx="790">
                  <c:v>225.31299999999999</c:v>
                </c:pt>
                <c:pt idx="791">
                  <c:v>224.846</c:v>
                </c:pt>
                <c:pt idx="792">
                  <c:v>224.45400000000001</c:v>
                </c:pt>
                <c:pt idx="793">
                  <c:v>222.63</c:v>
                </c:pt>
                <c:pt idx="794">
                  <c:v>219.8595</c:v>
                </c:pt>
                <c:pt idx="795">
                  <c:v>219.21800000000002</c:v>
                </c:pt>
                <c:pt idx="796">
                  <c:v>218.43400000000003</c:v>
                </c:pt>
                <c:pt idx="797">
                  <c:v>216.04149999999998</c:v>
                </c:pt>
                <c:pt idx="798">
                  <c:v>212.5625</c:v>
                </c:pt>
                <c:pt idx="799">
                  <c:v>210.43049999999999</c:v>
                </c:pt>
                <c:pt idx="800">
                  <c:v>210.29599999999999</c:v>
                </c:pt>
                <c:pt idx="801">
                  <c:v>208.39299999999997</c:v>
                </c:pt>
                <c:pt idx="802">
                  <c:v>208.315</c:v>
                </c:pt>
                <c:pt idx="803">
                  <c:v>207.73349999999999</c:v>
                </c:pt>
                <c:pt idx="804">
                  <c:v>204.33600000000001</c:v>
                </c:pt>
                <c:pt idx="805">
                  <c:v>202.14699999999999</c:v>
                </c:pt>
                <c:pt idx="806">
                  <c:v>200.38049999999998</c:v>
                </c:pt>
                <c:pt idx="807">
                  <c:v>201.077</c:v>
                </c:pt>
                <c:pt idx="808">
                  <c:v>203.684</c:v>
                </c:pt>
                <c:pt idx="809">
                  <c:v>201.66250000000002</c:v>
                </c:pt>
                <c:pt idx="810">
                  <c:v>199.91050000000001</c:v>
                </c:pt>
                <c:pt idx="811">
                  <c:v>194.39400000000001</c:v>
                </c:pt>
                <c:pt idx="812">
                  <c:v>192.36349999999999</c:v>
                </c:pt>
                <c:pt idx="813">
                  <c:v>192.08300000000003</c:v>
                </c:pt>
                <c:pt idx="814">
                  <c:v>191.28</c:v>
                </c:pt>
                <c:pt idx="815">
                  <c:v>190.82650000000001</c:v>
                </c:pt>
                <c:pt idx="816">
                  <c:v>190.94150000000002</c:v>
                </c:pt>
                <c:pt idx="817">
                  <c:v>190.23250000000002</c:v>
                </c:pt>
                <c:pt idx="818">
                  <c:v>188.8235</c:v>
                </c:pt>
                <c:pt idx="819">
                  <c:v>188.916</c:v>
                </c:pt>
                <c:pt idx="820">
                  <c:v>188.06549999999999</c:v>
                </c:pt>
                <c:pt idx="821">
                  <c:v>187.68599999999998</c:v>
                </c:pt>
                <c:pt idx="822">
                  <c:v>189.11750000000001</c:v>
                </c:pt>
                <c:pt idx="823">
                  <c:v>190.96199999999999</c:v>
                </c:pt>
                <c:pt idx="824">
                  <c:v>191.7595</c:v>
                </c:pt>
                <c:pt idx="825">
                  <c:v>191.56950000000001</c:v>
                </c:pt>
                <c:pt idx="826">
                  <c:v>191.5</c:v>
                </c:pt>
                <c:pt idx="827">
                  <c:v>191.47750000000002</c:v>
                </c:pt>
                <c:pt idx="828">
                  <c:v>191.654</c:v>
                </c:pt>
                <c:pt idx="829">
                  <c:v>190.553</c:v>
                </c:pt>
                <c:pt idx="830">
                  <c:v>189.65449999999998</c:v>
                </c:pt>
                <c:pt idx="831">
                  <c:v>189.61</c:v>
                </c:pt>
                <c:pt idx="832">
                  <c:v>190.0025</c:v>
                </c:pt>
                <c:pt idx="833">
                  <c:v>190.19600000000003</c:v>
                </c:pt>
                <c:pt idx="834">
                  <c:v>187.893</c:v>
                </c:pt>
                <c:pt idx="835">
                  <c:v>187.23849999999999</c:v>
                </c:pt>
                <c:pt idx="836">
                  <c:v>186.24549999999999</c:v>
                </c:pt>
                <c:pt idx="837">
                  <c:v>185.04349999999999</c:v>
                </c:pt>
                <c:pt idx="838">
                  <c:v>185.03800000000001</c:v>
                </c:pt>
                <c:pt idx="839">
                  <c:v>186.24549999999999</c:v>
                </c:pt>
                <c:pt idx="840">
                  <c:v>184.48950000000002</c:v>
                </c:pt>
                <c:pt idx="841">
                  <c:v>185.76499999999999</c:v>
                </c:pt>
                <c:pt idx="842">
                  <c:v>185.9075</c:v>
                </c:pt>
                <c:pt idx="843">
                  <c:v>186.667</c:v>
                </c:pt>
                <c:pt idx="844">
                  <c:v>186.714</c:v>
                </c:pt>
                <c:pt idx="845">
                  <c:v>186.94499999999999</c:v>
                </c:pt>
                <c:pt idx="846">
                  <c:v>184.988</c:v>
                </c:pt>
                <c:pt idx="847">
                  <c:v>181.80099999999999</c:v>
                </c:pt>
                <c:pt idx="848">
                  <c:v>181.452</c:v>
                </c:pt>
                <c:pt idx="849">
                  <c:v>183.36599999999999</c:v>
                </c:pt>
                <c:pt idx="850">
                  <c:v>183.42599999999999</c:v>
                </c:pt>
                <c:pt idx="851">
                  <c:v>182.65300000000002</c:v>
                </c:pt>
                <c:pt idx="852">
                  <c:v>182.36500000000001</c:v>
                </c:pt>
                <c:pt idx="853">
                  <c:v>181.511</c:v>
                </c:pt>
                <c:pt idx="854">
                  <c:v>180.26949999999999</c:v>
                </c:pt>
                <c:pt idx="855">
                  <c:v>179.34350000000001</c:v>
                </c:pt>
                <c:pt idx="856">
                  <c:v>179.92750000000001</c:v>
                </c:pt>
                <c:pt idx="857">
                  <c:v>180.75</c:v>
                </c:pt>
                <c:pt idx="858">
                  <c:v>181.44749999999999</c:v>
                </c:pt>
                <c:pt idx="859">
                  <c:v>180.48949999999999</c:v>
                </c:pt>
                <c:pt idx="860">
                  <c:v>179.8365</c:v>
                </c:pt>
                <c:pt idx="861">
                  <c:v>177.54450000000003</c:v>
                </c:pt>
                <c:pt idx="862">
                  <c:v>175.40899999999999</c:v>
                </c:pt>
                <c:pt idx="863">
                  <c:v>174.535</c:v>
                </c:pt>
                <c:pt idx="864">
                  <c:v>178.744</c:v>
                </c:pt>
                <c:pt idx="865">
                  <c:v>180.59899999999999</c:v>
                </c:pt>
                <c:pt idx="866">
                  <c:v>181.38799999999998</c:v>
                </c:pt>
                <c:pt idx="867">
                  <c:v>184.0575</c:v>
                </c:pt>
                <c:pt idx="868">
                  <c:v>185.678</c:v>
                </c:pt>
                <c:pt idx="869">
                  <c:v>185.0085</c:v>
                </c:pt>
                <c:pt idx="870">
                  <c:v>184.2895</c:v>
                </c:pt>
                <c:pt idx="871">
                  <c:v>182.9735</c:v>
                </c:pt>
                <c:pt idx="872">
                  <c:v>182.178</c:v>
                </c:pt>
                <c:pt idx="873">
                  <c:v>182.20650000000001</c:v>
                </c:pt>
                <c:pt idx="874">
                  <c:v>180.59350000000001</c:v>
                </c:pt>
                <c:pt idx="875">
                  <c:v>178.74199999999999</c:v>
                </c:pt>
                <c:pt idx="876">
                  <c:v>177.56899999999999</c:v>
                </c:pt>
                <c:pt idx="877">
                  <c:v>179.29900000000001</c:v>
                </c:pt>
                <c:pt idx="878">
                  <c:v>178.44749999999999</c:v>
                </c:pt>
                <c:pt idx="879">
                  <c:v>176.85399999999998</c:v>
                </c:pt>
                <c:pt idx="880">
                  <c:v>176.32</c:v>
                </c:pt>
                <c:pt idx="881">
                  <c:v>176.405</c:v>
                </c:pt>
                <c:pt idx="882">
                  <c:v>175.821</c:v>
                </c:pt>
                <c:pt idx="883">
                  <c:v>175.184</c:v>
                </c:pt>
                <c:pt idx="884">
                  <c:v>174.816</c:v>
                </c:pt>
                <c:pt idx="885">
                  <c:v>175.1215</c:v>
                </c:pt>
                <c:pt idx="886">
                  <c:v>172.376</c:v>
                </c:pt>
                <c:pt idx="887">
                  <c:v>171.8425</c:v>
                </c:pt>
                <c:pt idx="888">
                  <c:v>171.67500000000001</c:v>
                </c:pt>
                <c:pt idx="889">
                  <c:v>170.57400000000001</c:v>
                </c:pt>
                <c:pt idx="890">
                  <c:v>170.38150000000002</c:v>
                </c:pt>
                <c:pt idx="891">
                  <c:v>171.48349999999999</c:v>
                </c:pt>
                <c:pt idx="892">
                  <c:v>171.38400000000001</c:v>
                </c:pt>
                <c:pt idx="893">
                  <c:v>170.64100000000002</c:v>
                </c:pt>
                <c:pt idx="894">
                  <c:v>167.83150000000001</c:v>
                </c:pt>
                <c:pt idx="895">
                  <c:v>167.7295</c:v>
                </c:pt>
                <c:pt idx="896">
                  <c:v>168.25049999999999</c:v>
                </c:pt>
                <c:pt idx="897">
                  <c:v>166.61</c:v>
                </c:pt>
                <c:pt idx="898">
                  <c:v>169.64600000000002</c:v>
                </c:pt>
                <c:pt idx="899">
                  <c:v>170.0505</c:v>
                </c:pt>
                <c:pt idx="900">
                  <c:v>169.8955</c:v>
                </c:pt>
                <c:pt idx="901">
                  <c:v>169.6275</c:v>
                </c:pt>
                <c:pt idx="902">
                  <c:v>169.71550000000002</c:v>
                </c:pt>
                <c:pt idx="903">
                  <c:v>172.01650000000001</c:v>
                </c:pt>
                <c:pt idx="904">
                  <c:v>171.67449999999999</c:v>
                </c:pt>
                <c:pt idx="905">
                  <c:v>172.19650000000001</c:v>
                </c:pt>
                <c:pt idx="906">
                  <c:v>171.767</c:v>
                </c:pt>
                <c:pt idx="907">
                  <c:v>170.60599999999999</c:v>
                </c:pt>
                <c:pt idx="908">
                  <c:v>169.95999999999998</c:v>
                </c:pt>
                <c:pt idx="909">
                  <c:v>171.60599999999999</c:v>
                </c:pt>
                <c:pt idx="910">
                  <c:v>168.351</c:v>
                </c:pt>
                <c:pt idx="911">
                  <c:v>168.17750000000001</c:v>
                </c:pt>
                <c:pt idx="912">
                  <c:v>168.96499999999997</c:v>
                </c:pt>
                <c:pt idx="913">
                  <c:v>169.65199999999999</c:v>
                </c:pt>
                <c:pt idx="914">
                  <c:v>169.38299999999998</c:v>
                </c:pt>
                <c:pt idx="915">
                  <c:v>170.376</c:v>
                </c:pt>
                <c:pt idx="916">
                  <c:v>169.11700000000002</c:v>
                </c:pt>
                <c:pt idx="917">
                  <c:v>169.62200000000001</c:v>
                </c:pt>
                <c:pt idx="918">
                  <c:v>169.26350000000002</c:v>
                </c:pt>
                <c:pt idx="919">
                  <c:v>170.19499999999999</c:v>
                </c:pt>
                <c:pt idx="920">
                  <c:v>171.23149999999998</c:v>
                </c:pt>
                <c:pt idx="921">
                  <c:v>169.44499999999999</c:v>
                </c:pt>
                <c:pt idx="922">
                  <c:v>169.423</c:v>
                </c:pt>
                <c:pt idx="923">
                  <c:v>169.20599999999999</c:v>
                </c:pt>
                <c:pt idx="924">
                  <c:v>168.65600000000001</c:v>
                </c:pt>
                <c:pt idx="925">
                  <c:v>168.2345</c:v>
                </c:pt>
                <c:pt idx="926">
                  <c:v>167.54849999999999</c:v>
                </c:pt>
                <c:pt idx="927">
                  <c:v>166.67450000000002</c:v>
                </c:pt>
                <c:pt idx="928">
                  <c:v>164.78299999999999</c:v>
                </c:pt>
                <c:pt idx="929">
                  <c:v>165.34649999999999</c:v>
                </c:pt>
                <c:pt idx="930">
                  <c:v>165.53550000000001</c:v>
                </c:pt>
                <c:pt idx="931">
                  <c:v>166.6815</c:v>
                </c:pt>
                <c:pt idx="932">
                  <c:v>165.41149999999999</c:v>
                </c:pt>
                <c:pt idx="933">
                  <c:v>165.072</c:v>
                </c:pt>
                <c:pt idx="934">
                  <c:v>164.41750000000002</c:v>
                </c:pt>
                <c:pt idx="935">
                  <c:v>164.59649999999999</c:v>
                </c:pt>
                <c:pt idx="936">
                  <c:v>164.27749999999997</c:v>
                </c:pt>
                <c:pt idx="937">
                  <c:v>162.6395</c:v>
                </c:pt>
                <c:pt idx="938">
                  <c:v>163.49299999999999</c:v>
                </c:pt>
                <c:pt idx="939">
                  <c:v>163.142</c:v>
                </c:pt>
                <c:pt idx="940">
                  <c:v>162.10599999999999</c:v>
                </c:pt>
                <c:pt idx="941">
                  <c:v>161.86250000000001</c:v>
                </c:pt>
                <c:pt idx="942">
                  <c:v>160.78450000000001</c:v>
                </c:pt>
                <c:pt idx="943">
                  <c:v>160.256</c:v>
                </c:pt>
                <c:pt idx="944">
                  <c:v>160.08199999999999</c:v>
                </c:pt>
                <c:pt idx="945">
                  <c:v>159.82999999999998</c:v>
                </c:pt>
                <c:pt idx="946">
                  <c:v>164.15649999999999</c:v>
                </c:pt>
                <c:pt idx="947">
                  <c:v>164.995</c:v>
                </c:pt>
                <c:pt idx="948">
                  <c:v>164.46549999999999</c:v>
                </c:pt>
                <c:pt idx="949">
                  <c:v>166.26650000000001</c:v>
                </c:pt>
                <c:pt idx="950">
                  <c:v>169.637</c:v>
                </c:pt>
                <c:pt idx="951">
                  <c:v>168.5745</c:v>
                </c:pt>
                <c:pt idx="952">
                  <c:v>167.93950000000001</c:v>
                </c:pt>
                <c:pt idx="953">
                  <c:v>169.48</c:v>
                </c:pt>
                <c:pt idx="954">
                  <c:v>168.97450000000001</c:v>
                </c:pt>
                <c:pt idx="955">
                  <c:v>167.815</c:v>
                </c:pt>
                <c:pt idx="956">
                  <c:v>170.48949999999999</c:v>
                </c:pt>
                <c:pt idx="957">
                  <c:v>168.51499999999999</c:v>
                </c:pt>
                <c:pt idx="958">
                  <c:v>168.08249999999998</c:v>
                </c:pt>
                <c:pt idx="959">
                  <c:v>167.21300000000002</c:v>
                </c:pt>
                <c:pt idx="960">
                  <c:v>165.495</c:v>
                </c:pt>
                <c:pt idx="961">
                  <c:v>164.61799999999999</c:v>
                </c:pt>
                <c:pt idx="962">
                  <c:v>165.17599999999999</c:v>
                </c:pt>
                <c:pt idx="963">
                  <c:v>164.98000000000002</c:v>
                </c:pt>
                <c:pt idx="964">
                  <c:v>164.874</c:v>
                </c:pt>
                <c:pt idx="965">
                  <c:v>165.0795</c:v>
                </c:pt>
                <c:pt idx="966">
                  <c:v>164.82049999999998</c:v>
                </c:pt>
                <c:pt idx="967">
                  <c:v>163.85599999999999</c:v>
                </c:pt>
                <c:pt idx="968">
                  <c:v>163.62549999999999</c:v>
                </c:pt>
                <c:pt idx="969">
                  <c:v>165.41149999999999</c:v>
                </c:pt>
                <c:pt idx="970">
                  <c:v>165.42599999999999</c:v>
                </c:pt>
                <c:pt idx="971">
                  <c:v>164.84550000000002</c:v>
                </c:pt>
                <c:pt idx="972">
                  <c:v>164.14150000000001</c:v>
                </c:pt>
                <c:pt idx="973">
                  <c:v>163.72800000000001</c:v>
                </c:pt>
                <c:pt idx="974">
                  <c:v>162.42399999999998</c:v>
                </c:pt>
                <c:pt idx="975">
                  <c:v>161.73699999999999</c:v>
                </c:pt>
                <c:pt idx="976">
                  <c:v>160.709</c:v>
                </c:pt>
                <c:pt idx="977">
                  <c:v>161.63849999999999</c:v>
                </c:pt>
                <c:pt idx="978">
                  <c:v>160.1215</c:v>
                </c:pt>
                <c:pt idx="979">
                  <c:v>159.47550000000001</c:v>
                </c:pt>
                <c:pt idx="980">
                  <c:v>158.92149999999998</c:v>
                </c:pt>
                <c:pt idx="981">
                  <c:v>158.61200000000002</c:v>
                </c:pt>
                <c:pt idx="982">
                  <c:v>160.40699999999998</c:v>
                </c:pt>
                <c:pt idx="983">
                  <c:v>159.49250000000001</c:v>
                </c:pt>
                <c:pt idx="984">
                  <c:v>159.48500000000001</c:v>
                </c:pt>
                <c:pt idx="985">
                  <c:v>161.91550000000001</c:v>
                </c:pt>
                <c:pt idx="986">
                  <c:v>162.82999999999998</c:v>
                </c:pt>
                <c:pt idx="987">
                  <c:v>162.48500000000001</c:v>
                </c:pt>
                <c:pt idx="988">
                  <c:v>162.37549999999999</c:v>
                </c:pt>
                <c:pt idx="989">
                  <c:v>162.64800000000002</c:v>
                </c:pt>
                <c:pt idx="990">
                  <c:v>163.03399999999999</c:v>
                </c:pt>
                <c:pt idx="991">
                  <c:v>165.75450000000001</c:v>
                </c:pt>
                <c:pt idx="992">
                  <c:v>165.25650000000002</c:v>
                </c:pt>
                <c:pt idx="993">
                  <c:v>164.167</c:v>
                </c:pt>
                <c:pt idx="994">
                  <c:v>163.989</c:v>
                </c:pt>
                <c:pt idx="995">
                  <c:v>163.24549999999999</c:v>
                </c:pt>
                <c:pt idx="996">
                  <c:v>162.98099999999999</c:v>
                </c:pt>
                <c:pt idx="997">
                  <c:v>162.6095</c:v>
                </c:pt>
                <c:pt idx="998">
                  <c:v>161.93049999999999</c:v>
                </c:pt>
                <c:pt idx="999">
                  <c:v>160.96199999999999</c:v>
                </c:pt>
                <c:pt idx="1000">
                  <c:v>160.5205</c:v>
                </c:pt>
                <c:pt idx="1001">
                  <c:v>160.3295</c:v>
                </c:pt>
                <c:pt idx="1002">
                  <c:v>160.16249999999999</c:v>
                </c:pt>
                <c:pt idx="1003">
                  <c:v>160.28700000000001</c:v>
                </c:pt>
                <c:pt idx="1004">
                  <c:v>160.2475</c:v>
                </c:pt>
                <c:pt idx="1005">
                  <c:v>159.542</c:v>
                </c:pt>
                <c:pt idx="1006">
                  <c:v>159.17400000000001</c:v>
                </c:pt>
                <c:pt idx="1007">
                  <c:v>158.25099999999998</c:v>
                </c:pt>
                <c:pt idx="1008">
                  <c:v>158.42150000000001</c:v>
                </c:pt>
                <c:pt idx="1009">
                  <c:v>158.38900000000001</c:v>
                </c:pt>
                <c:pt idx="1010">
                  <c:v>159.1925</c:v>
                </c:pt>
                <c:pt idx="1011">
                  <c:v>158.5625</c:v>
                </c:pt>
                <c:pt idx="1012">
                  <c:v>158.66249999999999</c:v>
                </c:pt>
                <c:pt idx="1013">
                  <c:v>160.6765</c:v>
                </c:pt>
                <c:pt idx="1014">
                  <c:v>160.58449999999999</c:v>
                </c:pt>
                <c:pt idx="1015">
                  <c:v>158.56</c:v>
                </c:pt>
                <c:pt idx="1016">
                  <c:v>158.67400000000001</c:v>
                </c:pt>
                <c:pt idx="1017">
                  <c:v>159.679</c:v>
                </c:pt>
                <c:pt idx="1018">
                  <c:v>159.4075</c:v>
                </c:pt>
                <c:pt idx="1019">
                  <c:v>158.18799999999999</c:v>
                </c:pt>
                <c:pt idx="1020">
                  <c:v>156.7825</c:v>
                </c:pt>
              </c:numCache>
            </c:numRef>
          </c:val>
          <c:smooth val="0"/>
          <c:extLst>
            <c:ext xmlns:c16="http://schemas.microsoft.com/office/drawing/2014/chart" uri="{C3380CC4-5D6E-409C-BE32-E72D297353CC}">
              <c16:uniqueId val="{00000001-0F9D-43B4-B874-BE912C113077}"/>
            </c:ext>
          </c:extLst>
        </c:ser>
        <c:ser>
          <c:idx val="2"/>
          <c:order val="2"/>
          <c:tx>
            <c:strRef>
              <c:f>'Keerbergen richting Mechelen'!$U$1</c:f>
              <c:strCache>
                <c:ptCount val="1"/>
                <c:pt idx="0">
                  <c:v>Verschil  in seconde </c:v>
                </c:pt>
              </c:strCache>
            </c:strRef>
          </c:tx>
          <c:spPr>
            <a:ln w="28575" cap="rnd">
              <a:solidFill>
                <a:schemeClr val="tx2"/>
              </a:solidFill>
              <a:round/>
            </a:ln>
            <a:effectLst/>
          </c:spPr>
          <c:marker>
            <c:symbol val="none"/>
          </c:marker>
          <c:cat>
            <c:numRef>
              <c:f>'Keerbergen richting Mechelen'!$A$2:$A$1022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'Keerbergen richting Mechelen'!$U$2:$U$1022</c:f>
              <c:numCache>
                <c:formatCode>General</c:formatCode>
                <c:ptCount val="1021"/>
                <c:pt idx="0">
                  <c:v>6.2631666666666774</c:v>
                </c:pt>
                <c:pt idx="1">
                  <c:v>6.4798333333333176</c:v>
                </c:pt>
                <c:pt idx="2">
                  <c:v>6.007333333333321</c:v>
                </c:pt>
                <c:pt idx="3">
                  <c:v>5.9771666666666476</c:v>
                </c:pt>
                <c:pt idx="4">
                  <c:v>6.0923333333333574</c:v>
                </c:pt>
                <c:pt idx="5">
                  <c:v>7.4199999999999875</c:v>
                </c:pt>
                <c:pt idx="6">
                  <c:v>6.5904999999999916</c:v>
                </c:pt>
                <c:pt idx="7">
                  <c:v>7.4671666666666852</c:v>
                </c:pt>
                <c:pt idx="8">
                  <c:v>7.5545000000000186</c:v>
                </c:pt>
                <c:pt idx="9">
                  <c:v>7.8120000000000118</c:v>
                </c:pt>
                <c:pt idx="10">
                  <c:v>7.4681666666666615</c:v>
                </c:pt>
                <c:pt idx="11">
                  <c:v>8.1343333333333305</c:v>
                </c:pt>
                <c:pt idx="12">
                  <c:v>9.0323333333333267</c:v>
                </c:pt>
                <c:pt idx="13">
                  <c:v>9.2306666666666786</c:v>
                </c:pt>
                <c:pt idx="14">
                  <c:v>9.1216666666666981</c:v>
                </c:pt>
                <c:pt idx="15">
                  <c:v>10.002166666666682</c:v>
                </c:pt>
                <c:pt idx="16">
                  <c:v>9.8774999999999977</c:v>
                </c:pt>
                <c:pt idx="17">
                  <c:v>10.17616666666666</c:v>
                </c:pt>
                <c:pt idx="18">
                  <c:v>10.793833333333339</c:v>
                </c:pt>
                <c:pt idx="19">
                  <c:v>11.016166666666663</c:v>
                </c:pt>
                <c:pt idx="20">
                  <c:v>10.6815</c:v>
                </c:pt>
                <c:pt idx="21">
                  <c:v>10.51466666666667</c:v>
                </c:pt>
                <c:pt idx="22">
                  <c:v>10.44816666666668</c:v>
                </c:pt>
                <c:pt idx="23">
                  <c:v>8.32650000000001</c:v>
                </c:pt>
                <c:pt idx="24">
                  <c:v>7.3793333333333351</c:v>
                </c:pt>
                <c:pt idx="25">
                  <c:v>9.4078333333333433</c:v>
                </c:pt>
                <c:pt idx="26">
                  <c:v>9.6694999999999993</c:v>
                </c:pt>
                <c:pt idx="27">
                  <c:v>10.414333333333332</c:v>
                </c:pt>
                <c:pt idx="28">
                  <c:v>17.327500000000015</c:v>
                </c:pt>
                <c:pt idx="29">
                  <c:v>17.311333333333323</c:v>
                </c:pt>
                <c:pt idx="30">
                  <c:v>17.371166666666682</c:v>
                </c:pt>
                <c:pt idx="31">
                  <c:v>16.97133333333332</c:v>
                </c:pt>
                <c:pt idx="32">
                  <c:v>16.210833333333369</c:v>
                </c:pt>
                <c:pt idx="33">
                  <c:v>16.026333333333355</c:v>
                </c:pt>
                <c:pt idx="34">
                  <c:v>15.587333333333362</c:v>
                </c:pt>
                <c:pt idx="35">
                  <c:v>15.86433333333332</c:v>
                </c:pt>
                <c:pt idx="36">
                  <c:v>15.820333333333338</c:v>
                </c:pt>
                <c:pt idx="37">
                  <c:v>14.265666666666704</c:v>
                </c:pt>
                <c:pt idx="38">
                  <c:v>14.779166666666669</c:v>
                </c:pt>
                <c:pt idx="39">
                  <c:v>15.483166666666648</c:v>
                </c:pt>
                <c:pt idx="40">
                  <c:v>14.964166666666642</c:v>
                </c:pt>
                <c:pt idx="41">
                  <c:v>14.097999999999985</c:v>
                </c:pt>
                <c:pt idx="42">
                  <c:v>13.099333333333362</c:v>
                </c:pt>
                <c:pt idx="43">
                  <c:v>12.409999999999997</c:v>
                </c:pt>
                <c:pt idx="44">
                  <c:v>12.717333333333329</c:v>
                </c:pt>
                <c:pt idx="45">
                  <c:v>12.557333333333304</c:v>
                </c:pt>
                <c:pt idx="46">
                  <c:v>12.147333333333307</c:v>
                </c:pt>
                <c:pt idx="47">
                  <c:v>10.841833333333341</c:v>
                </c:pt>
                <c:pt idx="48">
                  <c:v>11.470166666666699</c:v>
                </c:pt>
                <c:pt idx="49">
                  <c:v>11.392666666666656</c:v>
                </c:pt>
                <c:pt idx="50">
                  <c:v>11.473833333333317</c:v>
                </c:pt>
                <c:pt idx="51">
                  <c:v>11.159166666666692</c:v>
                </c:pt>
                <c:pt idx="52">
                  <c:v>11.761999999999972</c:v>
                </c:pt>
                <c:pt idx="53">
                  <c:v>12.95350000000002</c:v>
                </c:pt>
                <c:pt idx="54">
                  <c:v>12.662666666666667</c:v>
                </c:pt>
                <c:pt idx="55">
                  <c:v>12.154000000000025</c:v>
                </c:pt>
                <c:pt idx="56">
                  <c:v>13.863666666666688</c:v>
                </c:pt>
                <c:pt idx="57">
                  <c:v>12.642499999999984</c:v>
                </c:pt>
                <c:pt idx="58">
                  <c:v>9.8956666666666422</c:v>
                </c:pt>
                <c:pt idx="59">
                  <c:v>10.513833333333309</c:v>
                </c:pt>
                <c:pt idx="60">
                  <c:v>9.2921666666666454</c:v>
                </c:pt>
                <c:pt idx="61">
                  <c:v>11.830166666666656</c:v>
                </c:pt>
                <c:pt idx="62">
                  <c:v>13.81450000000001</c:v>
                </c:pt>
                <c:pt idx="63">
                  <c:v>14.350166666666667</c:v>
                </c:pt>
                <c:pt idx="64">
                  <c:v>14.005333333333311</c:v>
                </c:pt>
                <c:pt idx="65">
                  <c:v>12.156000000000006</c:v>
                </c:pt>
                <c:pt idx="66">
                  <c:v>14.726833333333332</c:v>
                </c:pt>
                <c:pt idx="67">
                  <c:v>14.759666666666647</c:v>
                </c:pt>
                <c:pt idx="68">
                  <c:v>14.366000000000014</c:v>
                </c:pt>
                <c:pt idx="69">
                  <c:v>13.824333333333328</c:v>
                </c:pt>
                <c:pt idx="70">
                  <c:v>14.234666666666669</c:v>
                </c:pt>
                <c:pt idx="71">
                  <c:v>17.555333333333323</c:v>
                </c:pt>
                <c:pt idx="72">
                  <c:v>16.273833333333329</c:v>
                </c:pt>
                <c:pt idx="73">
                  <c:v>16.022666666666652</c:v>
                </c:pt>
                <c:pt idx="74">
                  <c:v>16.503500000000003</c:v>
                </c:pt>
                <c:pt idx="75">
                  <c:v>16.37833333333333</c:v>
                </c:pt>
                <c:pt idx="76">
                  <c:v>13.202500000000015</c:v>
                </c:pt>
                <c:pt idx="77">
                  <c:v>10.739166666666648</c:v>
                </c:pt>
                <c:pt idx="78">
                  <c:v>10.069333333333333</c:v>
                </c:pt>
                <c:pt idx="79">
                  <c:v>10.418833333333311</c:v>
                </c:pt>
                <c:pt idx="80">
                  <c:v>7.7376666666666836</c:v>
                </c:pt>
                <c:pt idx="81">
                  <c:v>8.1859999999999786</c:v>
                </c:pt>
                <c:pt idx="82">
                  <c:v>4.5525000000000091</c:v>
                </c:pt>
                <c:pt idx="83">
                  <c:v>3.0701666666666654</c:v>
                </c:pt>
                <c:pt idx="84">
                  <c:v>2.2226666666666688</c:v>
                </c:pt>
                <c:pt idx="85">
                  <c:v>0.73533333333332962</c:v>
                </c:pt>
                <c:pt idx="86">
                  <c:v>2.7828333333333433</c:v>
                </c:pt>
                <c:pt idx="87">
                  <c:v>2.478666666666669</c:v>
                </c:pt>
                <c:pt idx="88">
                  <c:v>4.0931666666666615</c:v>
                </c:pt>
                <c:pt idx="89">
                  <c:v>5.3241666666666561</c:v>
                </c:pt>
                <c:pt idx="90">
                  <c:v>5.0021666666666533</c:v>
                </c:pt>
                <c:pt idx="91">
                  <c:v>7.8086666666666815</c:v>
                </c:pt>
                <c:pt idx="92">
                  <c:v>11.534333333333365</c:v>
                </c:pt>
                <c:pt idx="93">
                  <c:v>13.369166666666672</c:v>
                </c:pt>
                <c:pt idx="94">
                  <c:v>13.441333333333347</c:v>
                </c:pt>
                <c:pt idx="95">
                  <c:v>13.078666666666635</c:v>
                </c:pt>
                <c:pt idx="96">
                  <c:v>12.947333333333319</c:v>
                </c:pt>
                <c:pt idx="97">
                  <c:v>12.492000000000019</c:v>
                </c:pt>
                <c:pt idx="98">
                  <c:v>11.994</c:v>
                </c:pt>
                <c:pt idx="99">
                  <c:v>11.635833333333323</c:v>
                </c:pt>
                <c:pt idx="100">
                  <c:v>11.601333333333372</c:v>
                </c:pt>
                <c:pt idx="101">
                  <c:v>10.088833333333355</c:v>
                </c:pt>
                <c:pt idx="102">
                  <c:v>6.7423333333333346</c:v>
                </c:pt>
                <c:pt idx="103">
                  <c:v>4.352499999999992</c:v>
                </c:pt>
                <c:pt idx="104">
                  <c:v>4.4511666666666656</c:v>
                </c:pt>
                <c:pt idx="105">
                  <c:v>3.3954999999999984</c:v>
                </c:pt>
                <c:pt idx="106">
                  <c:v>3.826166666666694</c:v>
                </c:pt>
                <c:pt idx="107">
                  <c:v>6.3495000000000061</c:v>
                </c:pt>
                <c:pt idx="108">
                  <c:v>7.8949999999999818</c:v>
                </c:pt>
                <c:pt idx="109">
                  <c:v>9.8123333333332994</c:v>
                </c:pt>
                <c:pt idx="110">
                  <c:v>10.107833333333332</c:v>
                </c:pt>
                <c:pt idx="111">
                  <c:v>10.614499999999992</c:v>
                </c:pt>
                <c:pt idx="112">
                  <c:v>10.796999999999997</c:v>
                </c:pt>
                <c:pt idx="113">
                  <c:v>9.5576666666666767</c:v>
                </c:pt>
                <c:pt idx="114">
                  <c:v>10.436499999999995</c:v>
                </c:pt>
                <c:pt idx="115">
                  <c:v>12.232499999999987</c:v>
                </c:pt>
                <c:pt idx="116">
                  <c:v>11.610666666666674</c:v>
                </c:pt>
                <c:pt idx="117">
                  <c:v>10.708000000000027</c:v>
                </c:pt>
                <c:pt idx="118">
                  <c:v>8.644833333333338</c:v>
                </c:pt>
                <c:pt idx="119">
                  <c:v>9.3754999999999882</c:v>
                </c:pt>
                <c:pt idx="120">
                  <c:v>5.9673333333333289</c:v>
                </c:pt>
                <c:pt idx="121">
                  <c:v>3.9998333333333278</c:v>
                </c:pt>
                <c:pt idx="122">
                  <c:v>0.99183333333334645</c:v>
                </c:pt>
                <c:pt idx="123">
                  <c:v>0.24049999999999727</c:v>
                </c:pt>
                <c:pt idx="124">
                  <c:v>-2.6471666666666351</c:v>
                </c:pt>
                <c:pt idx="125">
                  <c:v>-6.7395000000000209</c:v>
                </c:pt>
                <c:pt idx="126">
                  <c:v>-7.2738333333333287</c:v>
                </c:pt>
                <c:pt idx="127">
                  <c:v>-8.5214999999999748</c:v>
                </c:pt>
                <c:pt idx="128">
                  <c:v>-8.1824999999999761</c:v>
                </c:pt>
                <c:pt idx="129">
                  <c:v>-7.5603333333333183</c:v>
                </c:pt>
                <c:pt idx="130">
                  <c:v>-7.4368333333333396</c:v>
                </c:pt>
                <c:pt idx="131">
                  <c:v>-7.7466666666666413</c:v>
                </c:pt>
                <c:pt idx="132">
                  <c:v>-7.0548333333333346</c:v>
                </c:pt>
                <c:pt idx="133">
                  <c:v>-6.4619999999999891</c:v>
                </c:pt>
                <c:pt idx="134">
                  <c:v>-6.063000000000045</c:v>
                </c:pt>
                <c:pt idx="135">
                  <c:v>-6.0251666666666495</c:v>
                </c:pt>
                <c:pt idx="136">
                  <c:v>-6.5748333333333449</c:v>
                </c:pt>
                <c:pt idx="137">
                  <c:v>-6.490666666666641</c:v>
                </c:pt>
                <c:pt idx="138">
                  <c:v>-6.1501666666666495</c:v>
                </c:pt>
                <c:pt idx="139">
                  <c:v>-6.1988333333333117</c:v>
                </c:pt>
                <c:pt idx="140">
                  <c:v>-5.8743333333333396</c:v>
                </c:pt>
                <c:pt idx="141">
                  <c:v>-2.7120000000000175</c:v>
                </c:pt>
                <c:pt idx="142">
                  <c:v>-0.97983333333334599</c:v>
                </c:pt>
                <c:pt idx="143">
                  <c:v>2.5151666666666586</c:v>
                </c:pt>
                <c:pt idx="144">
                  <c:v>6.8998333333333335</c:v>
                </c:pt>
                <c:pt idx="145">
                  <c:v>10.158333333333331</c:v>
                </c:pt>
                <c:pt idx="146">
                  <c:v>15.303833333333358</c:v>
                </c:pt>
                <c:pt idx="147">
                  <c:v>17.26666666666668</c:v>
                </c:pt>
                <c:pt idx="148">
                  <c:v>17.321999999999974</c:v>
                </c:pt>
                <c:pt idx="149">
                  <c:v>16.835833333333341</c:v>
                </c:pt>
                <c:pt idx="150">
                  <c:v>15.930666666666667</c:v>
                </c:pt>
                <c:pt idx="151">
                  <c:v>15.151166666666683</c:v>
                </c:pt>
                <c:pt idx="152">
                  <c:v>15.627166666666653</c:v>
                </c:pt>
                <c:pt idx="153">
                  <c:v>16.649000000000001</c:v>
                </c:pt>
                <c:pt idx="154">
                  <c:v>17.04516666666666</c:v>
                </c:pt>
                <c:pt idx="155">
                  <c:v>17.727166666666648</c:v>
                </c:pt>
                <c:pt idx="156">
                  <c:v>15.9553333333333</c:v>
                </c:pt>
                <c:pt idx="157">
                  <c:v>13.106333333333311</c:v>
                </c:pt>
                <c:pt idx="158">
                  <c:v>15.351499999999987</c:v>
                </c:pt>
                <c:pt idx="159">
                  <c:v>15.780000000000001</c:v>
                </c:pt>
                <c:pt idx="160">
                  <c:v>13.582833333333326</c:v>
                </c:pt>
                <c:pt idx="161">
                  <c:v>17.095166666666671</c:v>
                </c:pt>
                <c:pt idx="162">
                  <c:v>16.824666666666673</c:v>
                </c:pt>
                <c:pt idx="163">
                  <c:v>15.886666666666656</c:v>
                </c:pt>
                <c:pt idx="164">
                  <c:v>14.995500000000021</c:v>
                </c:pt>
                <c:pt idx="165">
                  <c:v>12.346499999999992</c:v>
                </c:pt>
                <c:pt idx="166">
                  <c:v>14.556166666666655</c:v>
                </c:pt>
                <c:pt idx="167">
                  <c:v>14.504166666666663</c:v>
                </c:pt>
                <c:pt idx="168">
                  <c:v>16.906666666666695</c:v>
                </c:pt>
                <c:pt idx="169">
                  <c:v>15.650999999999982</c:v>
                </c:pt>
                <c:pt idx="170">
                  <c:v>14.89483333333331</c:v>
                </c:pt>
                <c:pt idx="171">
                  <c:v>16.215499999999992</c:v>
                </c:pt>
                <c:pt idx="172">
                  <c:v>15.361500000000007</c:v>
                </c:pt>
                <c:pt idx="173">
                  <c:v>14.233666666666636</c:v>
                </c:pt>
                <c:pt idx="174">
                  <c:v>17.658333333333331</c:v>
                </c:pt>
                <c:pt idx="175">
                  <c:v>23.988333333333344</c:v>
                </c:pt>
                <c:pt idx="176">
                  <c:v>35.668333333333322</c:v>
                </c:pt>
                <c:pt idx="177">
                  <c:v>38.915333333333336</c:v>
                </c:pt>
                <c:pt idx="178">
                  <c:v>45.225666666666626</c:v>
                </c:pt>
                <c:pt idx="179">
                  <c:v>48.319999999999993</c:v>
                </c:pt>
                <c:pt idx="180">
                  <c:v>44.226666666666659</c:v>
                </c:pt>
                <c:pt idx="181">
                  <c:v>38.081666666666678</c:v>
                </c:pt>
                <c:pt idx="182">
                  <c:v>33.873833333333351</c:v>
                </c:pt>
                <c:pt idx="183">
                  <c:v>37.213666666666654</c:v>
                </c:pt>
                <c:pt idx="184">
                  <c:v>33.644333333333378</c:v>
                </c:pt>
                <c:pt idx="185">
                  <c:v>29.908999999999992</c:v>
                </c:pt>
                <c:pt idx="186">
                  <c:v>32.620000000000033</c:v>
                </c:pt>
                <c:pt idx="187">
                  <c:v>30.854666666666702</c:v>
                </c:pt>
                <c:pt idx="188">
                  <c:v>27.973666666666702</c:v>
                </c:pt>
                <c:pt idx="189">
                  <c:v>24.760166666666692</c:v>
                </c:pt>
                <c:pt idx="190">
                  <c:v>23.29000000000002</c:v>
                </c:pt>
                <c:pt idx="191">
                  <c:v>19.692000000000064</c:v>
                </c:pt>
                <c:pt idx="192">
                  <c:v>11.829666666666697</c:v>
                </c:pt>
                <c:pt idx="193">
                  <c:v>8.8796666666666511</c:v>
                </c:pt>
                <c:pt idx="194">
                  <c:v>4.430499999999995</c:v>
                </c:pt>
                <c:pt idx="195">
                  <c:v>7.9119999999999777</c:v>
                </c:pt>
                <c:pt idx="196">
                  <c:v>3.244666666666717</c:v>
                </c:pt>
                <c:pt idx="197">
                  <c:v>0.81349999999997635</c:v>
                </c:pt>
                <c:pt idx="198">
                  <c:v>1.6526666666666756</c:v>
                </c:pt>
                <c:pt idx="199">
                  <c:v>1.1700000000000159</c:v>
                </c:pt>
                <c:pt idx="200">
                  <c:v>1.1611666666666451</c:v>
                </c:pt>
                <c:pt idx="201">
                  <c:v>6.1663333333332844</c:v>
                </c:pt>
                <c:pt idx="202">
                  <c:v>2.63900000000001</c:v>
                </c:pt>
                <c:pt idx="203">
                  <c:v>0.41000000000002501</c:v>
                </c:pt>
                <c:pt idx="204">
                  <c:v>0.15199999999998681</c:v>
                </c:pt>
                <c:pt idx="205">
                  <c:v>-4.1753333333332989</c:v>
                </c:pt>
                <c:pt idx="206">
                  <c:v>-6.882000000000005</c:v>
                </c:pt>
                <c:pt idx="207">
                  <c:v>-10.891999999999996</c:v>
                </c:pt>
                <c:pt idx="208">
                  <c:v>-7.9513333333333378</c:v>
                </c:pt>
                <c:pt idx="209">
                  <c:v>-6.3423333333333005</c:v>
                </c:pt>
                <c:pt idx="210">
                  <c:v>-5.3906666666666752</c:v>
                </c:pt>
                <c:pt idx="211">
                  <c:v>-0.29383333333333894</c:v>
                </c:pt>
                <c:pt idx="212">
                  <c:v>2.5750000000000171</c:v>
                </c:pt>
                <c:pt idx="213">
                  <c:v>1.5613333333333514</c:v>
                </c:pt>
                <c:pt idx="214">
                  <c:v>-0.85099999999999909</c:v>
                </c:pt>
                <c:pt idx="215">
                  <c:v>4.5778333333333592</c:v>
                </c:pt>
                <c:pt idx="216">
                  <c:v>6.0015000000000214</c:v>
                </c:pt>
                <c:pt idx="217">
                  <c:v>10.217333333333357</c:v>
                </c:pt>
                <c:pt idx="218">
                  <c:v>6.0738333333333685</c:v>
                </c:pt>
                <c:pt idx="219">
                  <c:v>8.3978333333333808</c:v>
                </c:pt>
                <c:pt idx="220">
                  <c:v>5.7803333333334308</c:v>
                </c:pt>
                <c:pt idx="221">
                  <c:v>5.7471666666666579</c:v>
                </c:pt>
                <c:pt idx="222">
                  <c:v>16.40633333333335</c:v>
                </c:pt>
                <c:pt idx="223">
                  <c:v>17.569333333333304</c:v>
                </c:pt>
                <c:pt idx="224">
                  <c:v>24.124499999999955</c:v>
                </c:pt>
                <c:pt idx="225">
                  <c:v>21.661833333333277</c:v>
                </c:pt>
                <c:pt idx="226">
                  <c:v>28.359666666666726</c:v>
                </c:pt>
                <c:pt idx="227">
                  <c:v>23.411000000000001</c:v>
                </c:pt>
                <c:pt idx="228">
                  <c:v>26.765333333333274</c:v>
                </c:pt>
                <c:pt idx="229">
                  <c:v>23.142999999999972</c:v>
                </c:pt>
                <c:pt idx="230">
                  <c:v>21.229833333333374</c:v>
                </c:pt>
                <c:pt idx="231">
                  <c:v>18.79400000000004</c:v>
                </c:pt>
                <c:pt idx="232">
                  <c:v>16.226666666666688</c:v>
                </c:pt>
                <c:pt idx="233">
                  <c:v>20.344333333333338</c:v>
                </c:pt>
                <c:pt idx="234">
                  <c:v>18.554500000000019</c:v>
                </c:pt>
                <c:pt idx="235">
                  <c:v>16.984666666666612</c:v>
                </c:pt>
                <c:pt idx="236">
                  <c:v>20.831999999999994</c:v>
                </c:pt>
                <c:pt idx="237">
                  <c:v>21.540833333333296</c:v>
                </c:pt>
                <c:pt idx="238">
                  <c:v>21.680000000000007</c:v>
                </c:pt>
                <c:pt idx="239">
                  <c:v>14.594833333333384</c:v>
                </c:pt>
                <c:pt idx="240">
                  <c:v>19.314999999999998</c:v>
                </c:pt>
                <c:pt idx="241">
                  <c:v>15.500499999999988</c:v>
                </c:pt>
                <c:pt idx="242">
                  <c:v>18.456500000000062</c:v>
                </c:pt>
                <c:pt idx="243">
                  <c:v>18.906833333333338</c:v>
                </c:pt>
                <c:pt idx="244">
                  <c:v>14.325666666666677</c:v>
                </c:pt>
                <c:pt idx="245">
                  <c:v>11.821500000000015</c:v>
                </c:pt>
                <c:pt idx="246">
                  <c:v>7.4213333333333935</c:v>
                </c:pt>
                <c:pt idx="247">
                  <c:v>4.1815000000000282</c:v>
                </c:pt>
                <c:pt idx="248">
                  <c:v>1.9996666666666556</c:v>
                </c:pt>
                <c:pt idx="249">
                  <c:v>-5.1006666666666263</c:v>
                </c:pt>
                <c:pt idx="250">
                  <c:v>-3.4350000000000023</c:v>
                </c:pt>
                <c:pt idx="251">
                  <c:v>-9.5705000000000098</c:v>
                </c:pt>
                <c:pt idx="252">
                  <c:v>-8.7885000000000275</c:v>
                </c:pt>
                <c:pt idx="253">
                  <c:v>-10.057499999999976</c:v>
                </c:pt>
                <c:pt idx="254">
                  <c:v>-9.248500000000007</c:v>
                </c:pt>
                <c:pt idx="255">
                  <c:v>-5.2270000000000039</c:v>
                </c:pt>
                <c:pt idx="256">
                  <c:v>-4.2208333333333314</c:v>
                </c:pt>
                <c:pt idx="257">
                  <c:v>-5.3334999999999866</c:v>
                </c:pt>
                <c:pt idx="258">
                  <c:v>-7.0976666666666688</c:v>
                </c:pt>
                <c:pt idx="259">
                  <c:v>-3.1329999999999814</c:v>
                </c:pt>
                <c:pt idx="260">
                  <c:v>-6.1891666666666652</c:v>
                </c:pt>
                <c:pt idx="261">
                  <c:v>-5.8000000000000398</c:v>
                </c:pt>
                <c:pt idx="262">
                  <c:v>-7.8748333333333278</c:v>
                </c:pt>
                <c:pt idx="263">
                  <c:v>-5.6283333333333303</c:v>
                </c:pt>
                <c:pt idx="264">
                  <c:v>-8.728999999999985</c:v>
                </c:pt>
                <c:pt idx="265">
                  <c:v>-7.6299999999999955</c:v>
                </c:pt>
                <c:pt idx="266">
                  <c:v>-8.0319999999999823</c:v>
                </c:pt>
                <c:pt idx="267">
                  <c:v>-6.234833333333313</c:v>
                </c:pt>
                <c:pt idx="268">
                  <c:v>-6.9291666666666458</c:v>
                </c:pt>
                <c:pt idx="269">
                  <c:v>-8.6566666666666663</c:v>
                </c:pt>
                <c:pt idx="270">
                  <c:v>-5.0125000000000171</c:v>
                </c:pt>
                <c:pt idx="271">
                  <c:v>-3.6955000000000098</c:v>
                </c:pt>
                <c:pt idx="272">
                  <c:v>-5.7731666666666683</c:v>
                </c:pt>
                <c:pt idx="273">
                  <c:v>-6.4294999999999902</c:v>
                </c:pt>
                <c:pt idx="274">
                  <c:v>-7.1811666666666554</c:v>
                </c:pt>
                <c:pt idx="275">
                  <c:v>-8.6920000000000073</c:v>
                </c:pt>
                <c:pt idx="276">
                  <c:v>-6.8201666666666654</c:v>
                </c:pt>
                <c:pt idx="277">
                  <c:v>-6.5506666666666433</c:v>
                </c:pt>
                <c:pt idx="278">
                  <c:v>-6.6635000000000275</c:v>
                </c:pt>
                <c:pt idx="279">
                  <c:v>-7.3151666666666699</c:v>
                </c:pt>
                <c:pt idx="280">
                  <c:v>-9.0611666666666508</c:v>
                </c:pt>
                <c:pt idx="281">
                  <c:v>-7.0419999999999732</c:v>
                </c:pt>
                <c:pt idx="282">
                  <c:v>-10.627499999999998</c:v>
                </c:pt>
                <c:pt idx="283">
                  <c:v>-8.7181666666666331</c:v>
                </c:pt>
                <c:pt idx="284">
                  <c:v>-8.7739999999999725</c:v>
                </c:pt>
                <c:pt idx="285">
                  <c:v>-10.745833333333366</c:v>
                </c:pt>
                <c:pt idx="286">
                  <c:v>-11.400000000000006</c:v>
                </c:pt>
                <c:pt idx="287">
                  <c:v>-10.604666666666645</c:v>
                </c:pt>
                <c:pt idx="288">
                  <c:v>-7.2611666666666679</c:v>
                </c:pt>
                <c:pt idx="289">
                  <c:v>-5.2523333333333255</c:v>
                </c:pt>
                <c:pt idx="290">
                  <c:v>-5.3910000000000196</c:v>
                </c:pt>
                <c:pt idx="291">
                  <c:v>-6.361833333333351</c:v>
                </c:pt>
                <c:pt idx="292">
                  <c:v>-9.2735000000000412</c:v>
                </c:pt>
                <c:pt idx="293">
                  <c:v>-8.7226666666666688</c:v>
                </c:pt>
                <c:pt idx="294">
                  <c:v>-8.8741666666666674</c:v>
                </c:pt>
                <c:pt idx="295">
                  <c:v>-7.751166666666677</c:v>
                </c:pt>
                <c:pt idx="296">
                  <c:v>-6.5439999999999827</c:v>
                </c:pt>
                <c:pt idx="297">
                  <c:v>-6.2438333333333276</c:v>
                </c:pt>
                <c:pt idx="298">
                  <c:v>-9.2896666666666761</c:v>
                </c:pt>
                <c:pt idx="299">
                  <c:v>-10.047500000000014</c:v>
                </c:pt>
                <c:pt idx="300">
                  <c:v>-11.16483333333332</c:v>
                </c:pt>
                <c:pt idx="301">
                  <c:v>-10.24666666666667</c:v>
                </c:pt>
                <c:pt idx="302">
                  <c:v>-7.250333333333316</c:v>
                </c:pt>
                <c:pt idx="303">
                  <c:v>-9.8755000000000166</c:v>
                </c:pt>
                <c:pt idx="304">
                  <c:v>-9.7311666666666667</c:v>
                </c:pt>
                <c:pt idx="305">
                  <c:v>-7.9956666666666081</c:v>
                </c:pt>
                <c:pt idx="306">
                  <c:v>-8.2956666666666763</c:v>
                </c:pt>
                <c:pt idx="307">
                  <c:v>-7.5845000000000198</c:v>
                </c:pt>
                <c:pt idx="308">
                  <c:v>-8.375333333333316</c:v>
                </c:pt>
                <c:pt idx="309">
                  <c:v>-8.7199999999999989</c:v>
                </c:pt>
                <c:pt idx="310">
                  <c:v>-9.4443333333333328</c:v>
                </c:pt>
                <c:pt idx="311">
                  <c:v>-9.2811666666666781</c:v>
                </c:pt>
                <c:pt idx="312">
                  <c:v>-8.0006666666666888</c:v>
                </c:pt>
                <c:pt idx="313">
                  <c:v>-10.22350000000003</c:v>
                </c:pt>
                <c:pt idx="314">
                  <c:v>-11.598666666666674</c:v>
                </c:pt>
                <c:pt idx="315">
                  <c:v>-12.141500000000036</c:v>
                </c:pt>
                <c:pt idx="316">
                  <c:v>-13.456166666666661</c:v>
                </c:pt>
                <c:pt idx="317">
                  <c:v>-15.849166666666662</c:v>
                </c:pt>
                <c:pt idx="318">
                  <c:v>-18.822833333333307</c:v>
                </c:pt>
                <c:pt idx="319">
                  <c:v>-18.98016666666669</c:v>
                </c:pt>
                <c:pt idx="320">
                  <c:v>-18.78649999999999</c:v>
                </c:pt>
                <c:pt idx="321">
                  <c:v>-19.721666666666664</c:v>
                </c:pt>
                <c:pt idx="322">
                  <c:v>-19.951166666666637</c:v>
                </c:pt>
                <c:pt idx="323">
                  <c:v>-20.778166666666664</c:v>
                </c:pt>
                <c:pt idx="324">
                  <c:v>-22.906499999999966</c:v>
                </c:pt>
                <c:pt idx="325">
                  <c:v>-18.334666666666664</c:v>
                </c:pt>
                <c:pt idx="326">
                  <c:v>-17.31783333333334</c:v>
                </c:pt>
                <c:pt idx="327">
                  <c:v>-17.330833333333345</c:v>
                </c:pt>
                <c:pt idx="328">
                  <c:v>-18.647333333333307</c:v>
                </c:pt>
                <c:pt idx="329">
                  <c:v>-20.182666666666705</c:v>
                </c:pt>
                <c:pt idx="330">
                  <c:v>-19.989000000000004</c:v>
                </c:pt>
                <c:pt idx="331">
                  <c:v>-19.124833333333328</c:v>
                </c:pt>
                <c:pt idx="332">
                  <c:v>-19.946000000000026</c:v>
                </c:pt>
                <c:pt idx="333">
                  <c:v>-18.683833333333297</c:v>
                </c:pt>
                <c:pt idx="334">
                  <c:v>-15.309499999999986</c:v>
                </c:pt>
                <c:pt idx="335">
                  <c:v>-12.772166666666664</c:v>
                </c:pt>
                <c:pt idx="336">
                  <c:v>-11.428333333333313</c:v>
                </c:pt>
                <c:pt idx="337">
                  <c:v>-8.0616666666666674</c:v>
                </c:pt>
                <c:pt idx="338">
                  <c:v>-6.7970000000000255</c:v>
                </c:pt>
                <c:pt idx="339">
                  <c:v>-7.9291666666666742</c:v>
                </c:pt>
                <c:pt idx="340">
                  <c:v>-9.077666666666687</c:v>
                </c:pt>
                <c:pt idx="341">
                  <c:v>-8.6710000000000207</c:v>
                </c:pt>
                <c:pt idx="342">
                  <c:v>-3.6759999999999593</c:v>
                </c:pt>
                <c:pt idx="343">
                  <c:v>1.943666666666644</c:v>
                </c:pt>
                <c:pt idx="344">
                  <c:v>1.8233333333333519</c:v>
                </c:pt>
                <c:pt idx="345">
                  <c:v>-0.62383333333335145</c:v>
                </c:pt>
                <c:pt idx="346">
                  <c:v>0.12100000000003774</c:v>
                </c:pt>
                <c:pt idx="347">
                  <c:v>-4.4813333333333105</c:v>
                </c:pt>
                <c:pt idx="348">
                  <c:v>-4.9206666666666763</c:v>
                </c:pt>
                <c:pt idx="349">
                  <c:v>-7.1371666666666727</c:v>
                </c:pt>
                <c:pt idx="350">
                  <c:v>-6.8506666666666831</c:v>
                </c:pt>
                <c:pt idx="351">
                  <c:v>-6.4151666666666642</c:v>
                </c:pt>
                <c:pt idx="352">
                  <c:v>-7.116500000000002</c:v>
                </c:pt>
                <c:pt idx="353">
                  <c:v>-10.388833333333309</c:v>
                </c:pt>
                <c:pt idx="354">
                  <c:v>-12.188500000000005</c:v>
                </c:pt>
                <c:pt idx="355">
                  <c:v>-10.794999999999987</c:v>
                </c:pt>
                <c:pt idx="356">
                  <c:v>-11.520833333333343</c:v>
                </c:pt>
                <c:pt idx="357">
                  <c:v>-11.304166666666703</c:v>
                </c:pt>
                <c:pt idx="358">
                  <c:v>-5.8784999999999741</c:v>
                </c:pt>
                <c:pt idx="359">
                  <c:v>-7.0229999999999961</c:v>
                </c:pt>
                <c:pt idx="360">
                  <c:v>-7.4215000000000089</c:v>
                </c:pt>
                <c:pt idx="361">
                  <c:v>-8.3981666666666399</c:v>
                </c:pt>
                <c:pt idx="362">
                  <c:v>-8.1138333333333321</c:v>
                </c:pt>
                <c:pt idx="363">
                  <c:v>-8.5073333333333494</c:v>
                </c:pt>
                <c:pt idx="364">
                  <c:v>-7.6260000000000048</c:v>
                </c:pt>
                <c:pt idx="365">
                  <c:v>-8.6025000000000205</c:v>
                </c:pt>
                <c:pt idx="366">
                  <c:v>-8.5240000000000293</c:v>
                </c:pt>
                <c:pt idx="367">
                  <c:v>-10.299666666666667</c:v>
                </c:pt>
                <c:pt idx="368">
                  <c:v>-8.5331666666666592</c:v>
                </c:pt>
                <c:pt idx="369">
                  <c:v>-9.1915000000000191</c:v>
                </c:pt>
                <c:pt idx="370">
                  <c:v>-6.3653333333333535</c:v>
                </c:pt>
                <c:pt idx="371">
                  <c:v>-7.5461666666666645</c:v>
                </c:pt>
                <c:pt idx="372">
                  <c:v>-5.7999999999999829</c:v>
                </c:pt>
                <c:pt idx="373">
                  <c:v>-11.113666666666688</c:v>
                </c:pt>
                <c:pt idx="374">
                  <c:v>-8.7403333333333251</c:v>
                </c:pt>
                <c:pt idx="375">
                  <c:v>-6.4801666666666904</c:v>
                </c:pt>
                <c:pt idx="376">
                  <c:v>-6.0755000000000052</c:v>
                </c:pt>
                <c:pt idx="377">
                  <c:v>-5.7556666666666558</c:v>
                </c:pt>
                <c:pt idx="378">
                  <c:v>-4.9350000000000023</c:v>
                </c:pt>
                <c:pt idx="379">
                  <c:v>-4.4960000000000377</c:v>
                </c:pt>
                <c:pt idx="380">
                  <c:v>-4.0759999999999934</c:v>
                </c:pt>
                <c:pt idx="381">
                  <c:v>-3.2365000000000066</c:v>
                </c:pt>
                <c:pt idx="382">
                  <c:v>-4.7013333333333378</c:v>
                </c:pt>
                <c:pt idx="383">
                  <c:v>-3.3984999999999843</c:v>
                </c:pt>
                <c:pt idx="384">
                  <c:v>-2.8653333333333251</c:v>
                </c:pt>
                <c:pt idx="385">
                  <c:v>-2.7688333333333333</c:v>
                </c:pt>
                <c:pt idx="386">
                  <c:v>-2.4536666666666633</c:v>
                </c:pt>
                <c:pt idx="387">
                  <c:v>-0.34466666666665446</c:v>
                </c:pt>
                <c:pt idx="388">
                  <c:v>2.2634999999999934</c:v>
                </c:pt>
                <c:pt idx="389">
                  <c:v>6.347166666666709</c:v>
                </c:pt>
                <c:pt idx="390">
                  <c:v>7.2141666666666993</c:v>
                </c:pt>
                <c:pt idx="391">
                  <c:v>7.2663333333333355</c:v>
                </c:pt>
                <c:pt idx="392">
                  <c:v>5.5788333333333071</c:v>
                </c:pt>
                <c:pt idx="393">
                  <c:v>4.0258333333333098</c:v>
                </c:pt>
                <c:pt idx="394">
                  <c:v>3.7999999999999829</c:v>
                </c:pt>
                <c:pt idx="395">
                  <c:v>2.8966666666666754</c:v>
                </c:pt>
                <c:pt idx="396">
                  <c:v>0.83766666666664946</c:v>
                </c:pt>
                <c:pt idx="397">
                  <c:v>-0.75383333333331848</c:v>
                </c:pt>
                <c:pt idx="398">
                  <c:v>-1.6274999999999693</c:v>
                </c:pt>
                <c:pt idx="399">
                  <c:v>3.9944999999999879</c:v>
                </c:pt>
                <c:pt idx="400">
                  <c:v>8.0585000000000093</c:v>
                </c:pt>
                <c:pt idx="401">
                  <c:v>7.1338333333333424</c:v>
                </c:pt>
                <c:pt idx="402">
                  <c:v>5.6333333333333542</c:v>
                </c:pt>
                <c:pt idx="403">
                  <c:v>5.3094999999999857</c:v>
                </c:pt>
                <c:pt idx="404">
                  <c:v>3.3366666666666731</c:v>
                </c:pt>
                <c:pt idx="405">
                  <c:v>-1.9216666666666526</c:v>
                </c:pt>
                <c:pt idx="406">
                  <c:v>-0.42916666666670267</c:v>
                </c:pt>
                <c:pt idx="407">
                  <c:v>1.4361666666667077</c:v>
                </c:pt>
                <c:pt idx="408">
                  <c:v>2.9510000000000218</c:v>
                </c:pt>
                <c:pt idx="409">
                  <c:v>0.45916666666667538</c:v>
                </c:pt>
                <c:pt idx="410">
                  <c:v>-0.48300000000000409</c:v>
                </c:pt>
                <c:pt idx="411">
                  <c:v>-2.2933333333333223</c:v>
                </c:pt>
                <c:pt idx="412">
                  <c:v>-6.0006666666666604</c:v>
                </c:pt>
                <c:pt idx="413">
                  <c:v>-2.8739999999999952</c:v>
                </c:pt>
                <c:pt idx="414">
                  <c:v>-5.5409999999999968</c:v>
                </c:pt>
                <c:pt idx="415">
                  <c:v>-2.1226666666666745</c:v>
                </c:pt>
                <c:pt idx="416">
                  <c:v>-0.65916666666666401</c:v>
                </c:pt>
                <c:pt idx="417">
                  <c:v>-2.1779999999999973</c:v>
                </c:pt>
                <c:pt idx="418">
                  <c:v>-3.7213333333333196</c:v>
                </c:pt>
                <c:pt idx="419">
                  <c:v>-3.8473333333333244</c:v>
                </c:pt>
                <c:pt idx="420">
                  <c:v>-3.235666666666674</c:v>
                </c:pt>
                <c:pt idx="421">
                  <c:v>-0.89016666666665856</c:v>
                </c:pt>
                <c:pt idx="422">
                  <c:v>2.2186666666666497</c:v>
                </c:pt>
                <c:pt idx="423">
                  <c:v>7.7658333333333189</c:v>
                </c:pt>
                <c:pt idx="424">
                  <c:v>10.552500000000009</c:v>
                </c:pt>
                <c:pt idx="425">
                  <c:v>8.1428333333333285</c:v>
                </c:pt>
                <c:pt idx="426">
                  <c:v>6.916166666666669</c:v>
                </c:pt>
                <c:pt idx="427">
                  <c:v>6.2403333333333251</c:v>
                </c:pt>
                <c:pt idx="428">
                  <c:v>7.5098333333333187</c:v>
                </c:pt>
                <c:pt idx="429">
                  <c:v>5.6433333333333451</c:v>
                </c:pt>
                <c:pt idx="430">
                  <c:v>6.1751666666666551</c:v>
                </c:pt>
                <c:pt idx="431">
                  <c:v>7.438666666666677</c:v>
                </c:pt>
                <c:pt idx="432">
                  <c:v>11.538000000000011</c:v>
                </c:pt>
                <c:pt idx="433">
                  <c:v>13.939166666666665</c:v>
                </c:pt>
                <c:pt idx="434">
                  <c:v>15.308499999999981</c:v>
                </c:pt>
                <c:pt idx="435">
                  <c:v>10.606999999999999</c:v>
                </c:pt>
                <c:pt idx="436">
                  <c:v>10.559666666666658</c:v>
                </c:pt>
                <c:pt idx="437">
                  <c:v>8.5188333333333333</c:v>
                </c:pt>
                <c:pt idx="438">
                  <c:v>4.5573333333333323</c:v>
                </c:pt>
                <c:pt idx="439">
                  <c:v>3.2463333333333537</c:v>
                </c:pt>
                <c:pt idx="440">
                  <c:v>2.000333333333316</c:v>
                </c:pt>
                <c:pt idx="441">
                  <c:v>0.96899999999999409</c:v>
                </c:pt>
                <c:pt idx="442">
                  <c:v>-0.63833333333332121</c:v>
                </c:pt>
                <c:pt idx="443">
                  <c:v>-2.2048333333333403</c:v>
                </c:pt>
                <c:pt idx="444">
                  <c:v>-2.8148333333333255</c:v>
                </c:pt>
                <c:pt idx="445">
                  <c:v>-4.10450000000003</c:v>
                </c:pt>
                <c:pt idx="446">
                  <c:v>-2.4544999999999959</c:v>
                </c:pt>
                <c:pt idx="447">
                  <c:v>-4.3716666666666697</c:v>
                </c:pt>
                <c:pt idx="448">
                  <c:v>-5.9751666666666665</c:v>
                </c:pt>
                <c:pt idx="449">
                  <c:v>-3.1634999999999707</c:v>
                </c:pt>
                <c:pt idx="450">
                  <c:v>-5.2991666666666504</c:v>
                </c:pt>
                <c:pt idx="451">
                  <c:v>-2.8806666666666843</c:v>
                </c:pt>
                <c:pt idx="452">
                  <c:v>1.1830000000000211</c:v>
                </c:pt>
                <c:pt idx="453">
                  <c:v>4.7218333333333362</c:v>
                </c:pt>
                <c:pt idx="454">
                  <c:v>4.4693333333333669</c:v>
                </c:pt>
                <c:pt idx="455">
                  <c:v>5.3758333333333042</c:v>
                </c:pt>
                <c:pt idx="456">
                  <c:v>2.195666666666682</c:v>
                </c:pt>
                <c:pt idx="457">
                  <c:v>5.5761666666666656</c:v>
                </c:pt>
                <c:pt idx="458">
                  <c:v>8.0424999999999898</c:v>
                </c:pt>
                <c:pt idx="459">
                  <c:v>7.9896666666666647</c:v>
                </c:pt>
                <c:pt idx="460">
                  <c:v>5.825666666666649</c:v>
                </c:pt>
                <c:pt idx="461">
                  <c:v>3.832333333333338</c:v>
                </c:pt>
                <c:pt idx="462">
                  <c:v>2.054333333333318</c:v>
                </c:pt>
                <c:pt idx="463">
                  <c:v>0.71916666666669471</c:v>
                </c:pt>
                <c:pt idx="464">
                  <c:v>0.1325000000000216</c:v>
                </c:pt>
                <c:pt idx="465">
                  <c:v>-1.7699999999999818</c:v>
                </c:pt>
                <c:pt idx="466">
                  <c:v>9.9999999999909051E-3</c:v>
                </c:pt>
                <c:pt idx="467">
                  <c:v>-1.5876666666666779</c:v>
                </c:pt>
                <c:pt idx="468">
                  <c:v>-6.0335000000000036</c:v>
                </c:pt>
                <c:pt idx="469">
                  <c:v>-9.104333333333301</c:v>
                </c:pt>
                <c:pt idx="470">
                  <c:v>-10.811666666666639</c:v>
                </c:pt>
                <c:pt idx="471">
                  <c:v>-9.8946666666666658</c:v>
                </c:pt>
                <c:pt idx="472">
                  <c:v>-7.1429999999999438</c:v>
                </c:pt>
                <c:pt idx="473">
                  <c:v>-6.0401666666666642</c:v>
                </c:pt>
                <c:pt idx="474">
                  <c:v>-3.5521666666666647</c:v>
                </c:pt>
                <c:pt idx="475">
                  <c:v>-2.2599999999999625</c:v>
                </c:pt>
                <c:pt idx="476">
                  <c:v>-1.5635000000000048</c:v>
                </c:pt>
                <c:pt idx="477">
                  <c:v>0.90983333333335281</c:v>
                </c:pt>
                <c:pt idx="478">
                  <c:v>-1.9953333333333489</c:v>
                </c:pt>
                <c:pt idx="479">
                  <c:v>-2.8533333333333246</c:v>
                </c:pt>
                <c:pt idx="480">
                  <c:v>-5.6859999999999786</c:v>
                </c:pt>
                <c:pt idx="481">
                  <c:v>-8.0158333333333189</c:v>
                </c:pt>
                <c:pt idx="482">
                  <c:v>-6.9181666666666786</c:v>
                </c:pt>
                <c:pt idx="483">
                  <c:v>-6.0718333333333305</c:v>
                </c:pt>
                <c:pt idx="484">
                  <c:v>-4.5655000000000143</c:v>
                </c:pt>
                <c:pt idx="485">
                  <c:v>-7.8703333333333205</c:v>
                </c:pt>
                <c:pt idx="486">
                  <c:v>-8.515500000000003</c:v>
                </c:pt>
                <c:pt idx="487">
                  <c:v>-12.569333333333304</c:v>
                </c:pt>
                <c:pt idx="488">
                  <c:v>-12.163333333333327</c:v>
                </c:pt>
                <c:pt idx="489">
                  <c:v>-10.245000000000033</c:v>
                </c:pt>
                <c:pt idx="490">
                  <c:v>-9.9398333333333255</c:v>
                </c:pt>
                <c:pt idx="491">
                  <c:v>-7.8496666666666783</c:v>
                </c:pt>
                <c:pt idx="492">
                  <c:v>-6.9156666666666524</c:v>
                </c:pt>
                <c:pt idx="493">
                  <c:v>-4.9583333333333428</c:v>
                </c:pt>
                <c:pt idx="494">
                  <c:v>-5.5713333333333139</c:v>
                </c:pt>
                <c:pt idx="495">
                  <c:v>-4.8066666666667004</c:v>
                </c:pt>
                <c:pt idx="496">
                  <c:v>-1.7418333333333749</c:v>
                </c:pt>
                <c:pt idx="497">
                  <c:v>-0.87583333333330415</c:v>
                </c:pt>
                <c:pt idx="498">
                  <c:v>-1.019833333333338</c:v>
                </c:pt>
                <c:pt idx="499">
                  <c:v>-3.3376666666667063</c:v>
                </c:pt>
                <c:pt idx="500">
                  <c:v>-3.0645000000000095</c:v>
                </c:pt>
                <c:pt idx="501">
                  <c:v>-4.0834999999999866</c:v>
                </c:pt>
                <c:pt idx="502">
                  <c:v>-3.001499999999993</c:v>
                </c:pt>
                <c:pt idx="503">
                  <c:v>-3.2711666666666304</c:v>
                </c:pt>
                <c:pt idx="504">
                  <c:v>-6.1135000000000161</c:v>
                </c:pt>
                <c:pt idx="505">
                  <c:v>-8.7576666666666085</c:v>
                </c:pt>
                <c:pt idx="506">
                  <c:v>-6.709166666666647</c:v>
                </c:pt>
                <c:pt idx="507">
                  <c:v>-6.3230000000000075</c:v>
                </c:pt>
                <c:pt idx="508">
                  <c:v>-6.1446666666666658</c:v>
                </c:pt>
                <c:pt idx="509">
                  <c:v>-7.707333333333338</c:v>
                </c:pt>
                <c:pt idx="510">
                  <c:v>-9.3388333333333549</c:v>
                </c:pt>
                <c:pt idx="511">
                  <c:v>-6.3656666666666695</c:v>
                </c:pt>
                <c:pt idx="512">
                  <c:v>-8.3366666666667015</c:v>
                </c:pt>
                <c:pt idx="513">
                  <c:v>-7.3501666666666381</c:v>
                </c:pt>
                <c:pt idx="514">
                  <c:v>-4.9405000000000143</c:v>
                </c:pt>
                <c:pt idx="515">
                  <c:v>-9.1501666666666495</c:v>
                </c:pt>
                <c:pt idx="516">
                  <c:v>-9.0108333333333235</c:v>
                </c:pt>
                <c:pt idx="517">
                  <c:v>-8.0985000000000298</c:v>
                </c:pt>
                <c:pt idx="518">
                  <c:v>-7.7888333333333719</c:v>
                </c:pt>
                <c:pt idx="519">
                  <c:v>-9.361333333333306</c:v>
                </c:pt>
                <c:pt idx="520">
                  <c:v>-10.513666666666666</c:v>
                </c:pt>
                <c:pt idx="521">
                  <c:v>-8.4996666666666556</c:v>
                </c:pt>
                <c:pt idx="522">
                  <c:v>-6.0973333333333528</c:v>
                </c:pt>
                <c:pt idx="523">
                  <c:v>-5.7694999999999652</c:v>
                </c:pt>
                <c:pt idx="524">
                  <c:v>-7.3719999999999857</c:v>
                </c:pt>
                <c:pt idx="525">
                  <c:v>-9.527166666666659</c:v>
                </c:pt>
                <c:pt idx="526">
                  <c:v>-8.6901666666666699</c:v>
                </c:pt>
                <c:pt idx="527">
                  <c:v>-4.908666666666619</c:v>
                </c:pt>
                <c:pt idx="528">
                  <c:v>-0.7475000000000307</c:v>
                </c:pt>
                <c:pt idx="529">
                  <c:v>-2.262833333333333</c:v>
                </c:pt>
                <c:pt idx="530">
                  <c:v>-0.5653333333333137</c:v>
                </c:pt>
                <c:pt idx="531">
                  <c:v>-4.6836666666666531</c:v>
                </c:pt>
                <c:pt idx="532">
                  <c:v>-3.8336666666666872</c:v>
                </c:pt>
                <c:pt idx="533">
                  <c:v>-10.173833333333278</c:v>
                </c:pt>
                <c:pt idx="534">
                  <c:v>-10.050166666666655</c:v>
                </c:pt>
                <c:pt idx="535">
                  <c:v>-13.62450000000004</c:v>
                </c:pt>
                <c:pt idx="536">
                  <c:v>-11.135833333333352</c:v>
                </c:pt>
                <c:pt idx="537">
                  <c:v>-9.7388333333333605</c:v>
                </c:pt>
                <c:pt idx="538">
                  <c:v>-7.0096666666666749</c:v>
                </c:pt>
                <c:pt idx="539">
                  <c:v>-8.4119999999999777</c:v>
                </c:pt>
                <c:pt idx="540">
                  <c:v>-5.5075000000000216</c:v>
                </c:pt>
                <c:pt idx="541">
                  <c:v>-4.1114999999999782</c:v>
                </c:pt>
                <c:pt idx="542">
                  <c:v>-4.2079999999999984</c:v>
                </c:pt>
                <c:pt idx="543">
                  <c:v>-0.72400000000001796</c:v>
                </c:pt>
                <c:pt idx="544">
                  <c:v>-3.4496666666666727</c:v>
                </c:pt>
                <c:pt idx="545">
                  <c:v>-2.6091666666666811</c:v>
                </c:pt>
                <c:pt idx="546">
                  <c:v>-0.95283333333335918</c:v>
                </c:pt>
                <c:pt idx="547">
                  <c:v>-0.29583333333332007</c:v>
                </c:pt>
                <c:pt idx="548">
                  <c:v>-2.786500000000018</c:v>
                </c:pt>
                <c:pt idx="549">
                  <c:v>-4.8559999999999945</c:v>
                </c:pt>
                <c:pt idx="550">
                  <c:v>-6.0941666666666379</c:v>
                </c:pt>
                <c:pt idx="551">
                  <c:v>-8.3818333333333328</c:v>
                </c:pt>
                <c:pt idx="552">
                  <c:v>-6.0579999999999927</c:v>
                </c:pt>
                <c:pt idx="553">
                  <c:v>-5.0866666666667015</c:v>
                </c:pt>
                <c:pt idx="554">
                  <c:v>-4.1613333333333458</c:v>
                </c:pt>
                <c:pt idx="555">
                  <c:v>-3.1353333333333353</c:v>
                </c:pt>
                <c:pt idx="556">
                  <c:v>-0.27283333333332394</c:v>
                </c:pt>
                <c:pt idx="557">
                  <c:v>-0.73649999999997817</c:v>
                </c:pt>
                <c:pt idx="558">
                  <c:v>0.40183333333334303</c:v>
                </c:pt>
                <c:pt idx="559">
                  <c:v>1.6108333333333746</c:v>
                </c:pt>
                <c:pt idx="560">
                  <c:v>1.923166666666674</c:v>
                </c:pt>
                <c:pt idx="561">
                  <c:v>2.6984999999999957</c:v>
                </c:pt>
                <c:pt idx="562">
                  <c:v>4.6478333333333239</c:v>
                </c:pt>
                <c:pt idx="563">
                  <c:v>5.0918333333333692</c:v>
                </c:pt>
                <c:pt idx="564">
                  <c:v>4.1540000000000248</c:v>
                </c:pt>
                <c:pt idx="565">
                  <c:v>6.9403333333333137</c:v>
                </c:pt>
                <c:pt idx="566">
                  <c:v>6.0651666666666699</c:v>
                </c:pt>
                <c:pt idx="567">
                  <c:v>6.3263333333333662</c:v>
                </c:pt>
                <c:pt idx="568">
                  <c:v>6.3030000000000257</c:v>
                </c:pt>
                <c:pt idx="569">
                  <c:v>7.6415000000000077</c:v>
                </c:pt>
                <c:pt idx="570">
                  <c:v>8.2624999999999886</c:v>
                </c:pt>
                <c:pt idx="571">
                  <c:v>7.1749999999999829</c:v>
                </c:pt>
                <c:pt idx="572">
                  <c:v>5.6148333333333369</c:v>
                </c:pt>
                <c:pt idx="573">
                  <c:v>2.8671666666666624</c:v>
                </c:pt>
                <c:pt idx="574">
                  <c:v>-1.5815000000000055</c:v>
                </c:pt>
                <c:pt idx="575">
                  <c:v>-2.8291666666667084</c:v>
                </c:pt>
                <c:pt idx="576">
                  <c:v>-0.805499999999995</c:v>
                </c:pt>
                <c:pt idx="577">
                  <c:v>0.51966666666666583</c:v>
                </c:pt>
                <c:pt idx="578">
                  <c:v>2.0275000000000034</c:v>
                </c:pt>
                <c:pt idx="579">
                  <c:v>1.7716666666666754</c:v>
                </c:pt>
                <c:pt idx="580">
                  <c:v>2.5596666666666863</c:v>
                </c:pt>
                <c:pt idx="581">
                  <c:v>-0.85299999999998022</c:v>
                </c:pt>
                <c:pt idx="582">
                  <c:v>-1.8108333333333348</c:v>
                </c:pt>
                <c:pt idx="583">
                  <c:v>-2.0886666666666542</c:v>
                </c:pt>
                <c:pt idx="584">
                  <c:v>-1.3586666666666645</c:v>
                </c:pt>
                <c:pt idx="585">
                  <c:v>-2.8483333333333576</c:v>
                </c:pt>
                <c:pt idx="586">
                  <c:v>-4.5738333333333401</c:v>
                </c:pt>
                <c:pt idx="587">
                  <c:v>-6.8089999999999975</c:v>
                </c:pt>
                <c:pt idx="588">
                  <c:v>-9.4519999999999698</c:v>
                </c:pt>
                <c:pt idx="589">
                  <c:v>-10.364333333333349</c:v>
                </c:pt>
                <c:pt idx="590">
                  <c:v>-10.303000000000026</c:v>
                </c:pt>
                <c:pt idx="591">
                  <c:v>-11.974499999999978</c:v>
                </c:pt>
                <c:pt idx="592">
                  <c:v>-12.740499999999997</c:v>
                </c:pt>
                <c:pt idx="593">
                  <c:v>-16.11166666666665</c:v>
                </c:pt>
                <c:pt idx="594">
                  <c:v>-17.59633333333332</c:v>
                </c:pt>
                <c:pt idx="595">
                  <c:v>-21.498333333333363</c:v>
                </c:pt>
                <c:pt idx="596">
                  <c:v>-17.773333333333341</c:v>
                </c:pt>
                <c:pt idx="597">
                  <c:v>-21.052333333333337</c:v>
                </c:pt>
                <c:pt idx="598">
                  <c:v>-22.201833333333354</c:v>
                </c:pt>
                <c:pt idx="599">
                  <c:v>-21.532166666666654</c:v>
                </c:pt>
                <c:pt idx="600">
                  <c:v>-21.676000000000016</c:v>
                </c:pt>
                <c:pt idx="601">
                  <c:v>-20.718500000000006</c:v>
                </c:pt>
                <c:pt idx="602">
                  <c:v>-14.52583333333331</c:v>
                </c:pt>
                <c:pt idx="603">
                  <c:v>-9.738000000000028</c:v>
                </c:pt>
                <c:pt idx="604">
                  <c:v>-9.0829999999999984</c:v>
                </c:pt>
                <c:pt idx="605">
                  <c:v>-10.961166666666685</c:v>
                </c:pt>
                <c:pt idx="606">
                  <c:v>-3.3443333333333669</c:v>
                </c:pt>
                <c:pt idx="607">
                  <c:v>-1.181333333333356</c:v>
                </c:pt>
                <c:pt idx="608">
                  <c:v>3.2265000000000157</c:v>
                </c:pt>
                <c:pt idx="609">
                  <c:v>2.5354999999999848</c:v>
                </c:pt>
                <c:pt idx="610">
                  <c:v>2.7081666666666422</c:v>
                </c:pt>
                <c:pt idx="611">
                  <c:v>7.8438333333333219</c:v>
                </c:pt>
                <c:pt idx="612">
                  <c:v>9.8583333333333485</c:v>
                </c:pt>
                <c:pt idx="613">
                  <c:v>12.144999999999982</c:v>
                </c:pt>
                <c:pt idx="614">
                  <c:v>14.770166666666682</c:v>
                </c:pt>
                <c:pt idx="615">
                  <c:v>17.17300000000003</c:v>
                </c:pt>
                <c:pt idx="616">
                  <c:v>15.09966666666665</c:v>
                </c:pt>
                <c:pt idx="617">
                  <c:v>12.828833333333307</c:v>
                </c:pt>
                <c:pt idx="618">
                  <c:v>10.594833333333327</c:v>
                </c:pt>
                <c:pt idx="619">
                  <c:v>13.309499999999986</c:v>
                </c:pt>
                <c:pt idx="620">
                  <c:v>16.477833333333336</c:v>
                </c:pt>
                <c:pt idx="621">
                  <c:v>15.242166666666691</c:v>
                </c:pt>
                <c:pt idx="622">
                  <c:v>18.863500000000016</c:v>
                </c:pt>
                <c:pt idx="623">
                  <c:v>16.406999999999982</c:v>
                </c:pt>
                <c:pt idx="624">
                  <c:v>15.814833333333354</c:v>
                </c:pt>
                <c:pt idx="625">
                  <c:v>18.815499999999986</c:v>
                </c:pt>
                <c:pt idx="626">
                  <c:v>20.450999999999993</c:v>
                </c:pt>
                <c:pt idx="627">
                  <c:v>21.763666666666694</c:v>
                </c:pt>
                <c:pt idx="628">
                  <c:v>21.534666666666652</c:v>
                </c:pt>
                <c:pt idx="629">
                  <c:v>26.578833333333336</c:v>
                </c:pt>
                <c:pt idx="630">
                  <c:v>27.070499999999981</c:v>
                </c:pt>
                <c:pt idx="631">
                  <c:v>27.955833333333345</c:v>
                </c:pt>
                <c:pt idx="632">
                  <c:v>27.640333333333359</c:v>
                </c:pt>
                <c:pt idx="633">
                  <c:v>28.849499999999978</c:v>
                </c:pt>
                <c:pt idx="634">
                  <c:v>25.549333333333323</c:v>
                </c:pt>
                <c:pt idx="635">
                  <c:v>21.986333333333306</c:v>
                </c:pt>
                <c:pt idx="636">
                  <c:v>22.232833333333389</c:v>
                </c:pt>
                <c:pt idx="637">
                  <c:v>20.176666666666677</c:v>
                </c:pt>
                <c:pt idx="638">
                  <c:v>20.592666666666702</c:v>
                </c:pt>
                <c:pt idx="639">
                  <c:v>16.291166666666641</c:v>
                </c:pt>
                <c:pt idx="640">
                  <c:v>19.674666666666667</c:v>
                </c:pt>
                <c:pt idx="641">
                  <c:v>15.885000000000019</c:v>
                </c:pt>
                <c:pt idx="642">
                  <c:v>18.467999999999989</c:v>
                </c:pt>
                <c:pt idx="643">
                  <c:v>21.400333333333322</c:v>
                </c:pt>
                <c:pt idx="644">
                  <c:v>20.60450000000003</c:v>
                </c:pt>
                <c:pt idx="645">
                  <c:v>21.64749999999998</c:v>
                </c:pt>
                <c:pt idx="646">
                  <c:v>25.348666666666674</c:v>
                </c:pt>
                <c:pt idx="647">
                  <c:v>27.419499999999999</c:v>
                </c:pt>
                <c:pt idx="648">
                  <c:v>24.77000000000001</c:v>
                </c:pt>
                <c:pt idx="649">
                  <c:v>22.613833333333361</c:v>
                </c:pt>
                <c:pt idx="650">
                  <c:v>21.695833333333354</c:v>
                </c:pt>
                <c:pt idx="651">
                  <c:v>23.71016666666668</c:v>
                </c:pt>
                <c:pt idx="652">
                  <c:v>26.437666666666672</c:v>
                </c:pt>
                <c:pt idx="653">
                  <c:v>29.364333333333349</c:v>
                </c:pt>
                <c:pt idx="654">
                  <c:v>31.556166666666627</c:v>
                </c:pt>
                <c:pt idx="655">
                  <c:v>31.037000000000006</c:v>
                </c:pt>
                <c:pt idx="656">
                  <c:v>29.230499999999978</c:v>
                </c:pt>
                <c:pt idx="657">
                  <c:v>30.728500000000025</c:v>
                </c:pt>
                <c:pt idx="658">
                  <c:v>26.896166666666659</c:v>
                </c:pt>
                <c:pt idx="659">
                  <c:v>29.94016666666667</c:v>
                </c:pt>
                <c:pt idx="660">
                  <c:v>34.272833333333352</c:v>
                </c:pt>
                <c:pt idx="661">
                  <c:v>28.244000000000028</c:v>
                </c:pt>
                <c:pt idx="662">
                  <c:v>29.299833333333339</c:v>
                </c:pt>
                <c:pt idx="663">
                  <c:v>24.659499999999952</c:v>
                </c:pt>
                <c:pt idx="664">
                  <c:v>24.978833333333341</c:v>
                </c:pt>
                <c:pt idx="665">
                  <c:v>25.338499999999982</c:v>
                </c:pt>
                <c:pt idx="666">
                  <c:v>28.708833333333331</c:v>
                </c:pt>
                <c:pt idx="667">
                  <c:v>27.981833333333356</c:v>
                </c:pt>
                <c:pt idx="668">
                  <c:v>26.60033333333331</c:v>
                </c:pt>
                <c:pt idx="669">
                  <c:v>24.380833333333356</c:v>
                </c:pt>
                <c:pt idx="670">
                  <c:v>19.018166666666673</c:v>
                </c:pt>
                <c:pt idx="671">
                  <c:v>18.179500000000019</c:v>
                </c:pt>
                <c:pt idx="672">
                  <c:v>10.841333333333324</c:v>
                </c:pt>
                <c:pt idx="673">
                  <c:v>6.9783333333333246</c:v>
                </c:pt>
                <c:pt idx="674">
                  <c:v>7.8503333333333387</c:v>
                </c:pt>
                <c:pt idx="675">
                  <c:v>10.781500000000023</c:v>
                </c:pt>
                <c:pt idx="676">
                  <c:v>11.745999999999981</c:v>
                </c:pt>
                <c:pt idx="677">
                  <c:v>14.054000000000002</c:v>
                </c:pt>
                <c:pt idx="678">
                  <c:v>13.050666666666672</c:v>
                </c:pt>
                <c:pt idx="679">
                  <c:v>15.897333333333364</c:v>
                </c:pt>
                <c:pt idx="680">
                  <c:v>13.029833333333329</c:v>
                </c:pt>
                <c:pt idx="681">
                  <c:v>12.669166666666655</c:v>
                </c:pt>
                <c:pt idx="682">
                  <c:v>12.987666666666684</c:v>
                </c:pt>
                <c:pt idx="683">
                  <c:v>12.147833333333324</c:v>
                </c:pt>
                <c:pt idx="684">
                  <c:v>12.942000000000007</c:v>
                </c:pt>
                <c:pt idx="685">
                  <c:v>16.272833333333324</c:v>
                </c:pt>
                <c:pt idx="686">
                  <c:v>14.854166666666629</c:v>
                </c:pt>
                <c:pt idx="687">
                  <c:v>18.457666666666654</c:v>
                </c:pt>
                <c:pt idx="688">
                  <c:v>19.156166666666678</c:v>
                </c:pt>
                <c:pt idx="689">
                  <c:v>16.194999999999993</c:v>
                </c:pt>
                <c:pt idx="690">
                  <c:v>16.323666666666696</c:v>
                </c:pt>
                <c:pt idx="691">
                  <c:v>10.624666666666656</c:v>
                </c:pt>
                <c:pt idx="692">
                  <c:v>12.997666666666674</c:v>
                </c:pt>
                <c:pt idx="693">
                  <c:v>12.392333333333312</c:v>
                </c:pt>
                <c:pt idx="694">
                  <c:v>17.093499999999977</c:v>
                </c:pt>
                <c:pt idx="695">
                  <c:v>20.242333333333335</c:v>
                </c:pt>
                <c:pt idx="696">
                  <c:v>16.524166666666673</c:v>
                </c:pt>
                <c:pt idx="697">
                  <c:v>20.34433333333331</c:v>
                </c:pt>
                <c:pt idx="698">
                  <c:v>20.672499999999957</c:v>
                </c:pt>
                <c:pt idx="699">
                  <c:v>25.415333333333308</c:v>
                </c:pt>
                <c:pt idx="700">
                  <c:v>24.455333333333328</c:v>
                </c:pt>
                <c:pt idx="701">
                  <c:v>30.357500000000016</c:v>
                </c:pt>
                <c:pt idx="702">
                  <c:v>20.697499999999991</c:v>
                </c:pt>
                <c:pt idx="703">
                  <c:v>19.306666666666644</c:v>
                </c:pt>
                <c:pt idx="704">
                  <c:v>24.473166666666685</c:v>
                </c:pt>
                <c:pt idx="705">
                  <c:v>23.071666666666658</c:v>
                </c:pt>
                <c:pt idx="706">
                  <c:v>22.180666666666667</c:v>
                </c:pt>
                <c:pt idx="707">
                  <c:v>21.473166666666685</c:v>
                </c:pt>
                <c:pt idx="708">
                  <c:v>22.213666666666654</c:v>
                </c:pt>
                <c:pt idx="709">
                  <c:v>22.659666666666652</c:v>
                </c:pt>
                <c:pt idx="710">
                  <c:v>23.192499999999995</c:v>
                </c:pt>
                <c:pt idx="711">
                  <c:v>25.242999999999995</c:v>
                </c:pt>
                <c:pt idx="712">
                  <c:v>23.695833333333326</c:v>
                </c:pt>
                <c:pt idx="713">
                  <c:v>20.316333333333318</c:v>
                </c:pt>
                <c:pt idx="714">
                  <c:v>17.04916666666665</c:v>
                </c:pt>
                <c:pt idx="715">
                  <c:v>16.985166666666657</c:v>
                </c:pt>
                <c:pt idx="716">
                  <c:v>12.032333333333355</c:v>
                </c:pt>
                <c:pt idx="717">
                  <c:v>13.916333333333341</c:v>
                </c:pt>
                <c:pt idx="718">
                  <c:v>14.63833333333335</c:v>
                </c:pt>
                <c:pt idx="719">
                  <c:v>12.792833333333334</c:v>
                </c:pt>
                <c:pt idx="720">
                  <c:v>15.938333333333333</c:v>
                </c:pt>
                <c:pt idx="721">
                  <c:v>15.193833333333373</c:v>
                </c:pt>
                <c:pt idx="722">
                  <c:v>13.096000000000032</c:v>
                </c:pt>
                <c:pt idx="723">
                  <c:v>16.614999999999981</c:v>
                </c:pt>
                <c:pt idx="724">
                  <c:v>15.154166666666697</c:v>
                </c:pt>
                <c:pt idx="725">
                  <c:v>14.326833333333326</c:v>
                </c:pt>
                <c:pt idx="726">
                  <c:v>17.314833333333326</c:v>
                </c:pt>
                <c:pt idx="727">
                  <c:v>15.587999999999994</c:v>
                </c:pt>
                <c:pt idx="728">
                  <c:v>14.390166666666659</c:v>
                </c:pt>
                <c:pt idx="729">
                  <c:v>12.066666666666634</c:v>
                </c:pt>
                <c:pt idx="730">
                  <c:v>10.174666666666639</c:v>
                </c:pt>
                <c:pt idx="731">
                  <c:v>5.7051666666666563</c:v>
                </c:pt>
                <c:pt idx="732">
                  <c:v>5.7856666666666854</c:v>
                </c:pt>
                <c:pt idx="733">
                  <c:v>6.6943333333333328</c:v>
                </c:pt>
                <c:pt idx="734">
                  <c:v>4.3653333333332967</c:v>
                </c:pt>
                <c:pt idx="735">
                  <c:v>5.4625000000000057</c:v>
                </c:pt>
                <c:pt idx="736">
                  <c:v>6.0223333333333642</c:v>
                </c:pt>
                <c:pt idx="737">
                  <c:v>5.1016666666666879</c:v>
                </c:pt>
                <c:pt idx="738">
                  <c:v>-3.0940000000000225</c:v>
                </c:pt>
                <c:pt idx="739">
                  <c:v>-6.2645000000000266</c:v>
                </c:pt>
                <c:pt idx="740">
                  <c:v>1.1216666666666413</c:v>
                </c:pt>
                <c:pt idx="741">
                  <c:v>-0.46050000000002456</c:v>
                </c:pt>
                <c:pt idx="742">
                  <c:v>-5.0666666666643323E-2</c:v>
                </c:pt>
                <c:pt idx="743">
                  <c:v>-1.1353333333333353</c:v>
                </c:pt>
                <c:pt idx="744">
                  <c:v>0.56700000000000728</c:v>
                </c:pt>
                <c:pt idx="745">
                  <c:v>4.4833333333315295E-2</c:v>
                </c:pt>
                <c:pt idx="746">
                  <c:v>-1.0586666666666815</c:v>
                </c:pt>
                <c:pt idx="747">
                  <c:v>-3.7243333333333055</c:v>
                </c:pt>
                <c:pt idx="748">
                  <c:v>-3.1306666666666843</c:v>
                </c:pt>
                <c:pt idx="749">
                  <c:v>-3.888166666666649</c:v>
                </c:pt>
                <c:pt idx="750">
                  <c:v>-5.0203333333333546</c:v>
                </c:pt>
                <c:pt idx="751">
                  <c:v>-4.9534999999999911</c:v>
                </c:pt>
                <c:pt idx="752">
                  <c:v>-2.971333333333348</c:v>
                </c:pt>
                <c:pt idx="753">
                  <c:v>-5.8510000000000275</c:v>
                </c:pt>
                <c:pt idx="754">
                  <c:v>-8.6404999999999745</c:v>
                </c:pt>
                <c:pt idx="755">
                  <c:v>-11.616833333333318</c:v>
                </c:pt>
                <c:pt idx="756">
                  <c:v>-12.203166666666647</c:v>
                </c:pt>
                <c:pt idx="757">
                  <c:v>-10.289833333333348</c:v>
                </c:pt>
                <c:pt idx="758">
                  <c:v>-11.536333333333374</c:v>
                </c:pt>
                <c:pt idx="759">
                  <c:v>-11.928833333333301</c:v>
                </c:pt>
                <c:pt idx="760">
                  <c:v>-3.7961666666666645</c:v>
                </c:pt>
                <c:pt idx="761">
                  <c:v>-3.3599999999999852</c:v>
                </c:pt>
                <c:pt idx="762">
                  <c:v>0.55783333333332052</c:v>
                </c:pt>
                <c:pt idx="763">
                  <c:v>5.821833333333359</c:v>
                </c:pt>
                <c:pt idx="764">
                  <c:v>3.4155000000000371</c:v>
                </c:pt>
                <c:pt idx="765">
                  <c:v>7.6800000000000352</c:v>
                </c:pt>
                <c:pt idx="766">
                  <c:v>4.6940000000000168</c:v>
                </c:pt>
                <c:pt idx="767">
                  <c:v>11.252333333333326</c:v>
                </c:pt>
                <c:pt idx="768">
                  <c:v>10.200833333333293</c:v>
                </c:pt>
                <c:pt idx="769">
                  <c:v>14.659500000000008</c:v>
                </c:pt>
                <c:pt idx="770">
                  <c:v>12.463166666666638</c:v>
                </c:pt>
                <c:pt idx="771">
                  <c:v>12.144333333333321</c:v>
                </c:pt>
                <c:pt idx="772">
                  <c:v>12.561666666666696</c:v>
                </c:pt>
                <c:pt idx="773">
                  <c:v>12.041333333333313</c:v>
                </c:pt>
                <c:pt idx="774">
                  <c:v>12.538666666666671</c:v>
                </c:pt>
                <c:pt idx="775">
                  <c:v>10.89100000000002</c:v>
                </c:pt>
                <c:pt idx="776">
                  <c:v>14.370333333333321</c:v>
                </c:pt>
                <c:pt idx="777">
                  <c:v>14.480999999999995</c:v>
                </c:pt>
                <c:pt idx="778">
                  <c:v>14.786666666666633</c:v>
                </c:pt>
                <c:pt idx="779">
                  <c:v>17.88966666666667</c:v>
                </c:pt>
                <c:pt idx="780">
                  <c:v>18.729666666666645</c:v>
                </c:pt>
                <c:pt idx="781">
                  <c:v>20.158500000000004</c:v>
                </c:pt>
                <c:pt idx="782">
                  <c:v>19.537666666666638</c:v>
                </c:pt>
                <c:pt idx="783">
                  <c:v>19.878833333333347</c:v>
                </c:pt>
                <c:pt idx="784">
                  <c:v>26.770666666666671</c:v>
                </c:pt>
                <c:pt idx="785">
                  <c:v>30.339500000000015</c:v>
                </c:pt>
                <c:pt idx="786">
                  <c:v>31.367999999999995</c:v>
                </c:pt>
                <c:pt idx="787">
                  <c:v>31.046999999999997</c:v>
                </c:pt>
                <c:pt idx="788">
                  <c:v>32.502166666666653</c:v>
                </c:pt>
                <c:pt idx="789">
                  <c:v>29.450500000000005</c:v>
                </c:pt>
                <c:pt idx="790">
                  <c:v>25.922999999999973</c:v>
                </c:pt>
                <c:pt idx="791">
                  <c:v>25.859666666666641</c:v>
                </c:pt>
                <c:pt idx="792">
                  <c:v>27.057666666666648</c:v>
                </c:pt>
                <c:pt idx="793">
                  <c:v>27.175666666666643</c:v>
                </c:pt>
                <c:pt idx="794">
                  <c:v>25.666833333333329</c:v>
                </c:pt>
                <c:pt idx="795">
                  <c:v>23.841666666666669</c:v>
                </c:pt>
                <c:pt idx="796">
                  <c:v>22.802333333333365</c:v>
                </c:pt>
                <c:pt idx="797">
                  <c:v>22.027833333333348</c:v>
                </c:pt>
                <c:pt idx="798">
                  <c:v>18.072499999999991</c:v>
                </c:pt>
                <c:pt idx="799">
                  <c:v>16.305833333333311</c:v>
                </c:pt>
                <c:pt idx="800">
                  <c:v>15.667333333333346</c:v>
                </c:pt>
                <c:pt idx="801">
                  <c:v>14.157999999999987</c:v>
                </c:pt>
                <c:pt idx="802">
                  <c:v>14.787999999999982</c:v>
                </c:pt>
                <c:pt idx="803">
                  <c:v>14.261166666666696</c:v>
                </c:pt>
                <c:pt idx="804">
                  <c:v>11.326666666666682</c:v>
                </c:pt>
                <c:pt idx="805">
                  <c:v>10.396666666666675</c:v>
                </c:pt>
                <c:pt idx="806">
                  <c:v>10.877166666666653</c:v>
                </c:pt>
                <c:pt idx="807">
                  <c:v>10.491333333333301</c:v>
                </c:pt>
                <c:pt idx="808">
                  <c:v>13.637333333333345</c:v>
                </c:pt>
                <c:pt idx="809">
                  <c:v>11.265500000000003</c:v>
                </c:pt>
                <c:pt idx="810">
                  <c:v>11.240833333333342</c:v>
                </c:pt>
                <c:pt idx="811">
                  <c:v>6.6586666666666758</c:v>
                </c:pt>
                <c:pt idx="812">
                  <c:v>5.616833333333318</c:v>
                </c:pt>
                <c:pt idx="813">
                  <c:v>5.917666666666662</c:v>
                </c:pt>
                <c:pt idx="814">
                  <c:v>7.3386666666666542</c:v>
                </c:pt>
                <c:pt idx="815">
                  <c:v>8.1351666666666915</c:v>
                </c:pt>
                <c:pt idx="816">
                  <c:v>7.7738333333333287</c:v>
                </c:pt>
                <c:pt idx="817">
                  <c:v>6.9615000000000293</c:v>
                </c:pt>
                <c:pt idx="818">
                  <c:v>3.9131666666666547</c:v>
                </c:pt>
                <c:pt idx="819">
                  <c:v>4.054666666666634</c:v>
                </c:pt>
                <c:pt idx="820">
                  <c:v>1.4981666666666626</c:v>
                </c:pt>
                <c:pt idx="821">
                  <c:v>-0.36700000000001864</c:v>
                </c:pt>
                <c:pt idx="822">
                  <c:v>-6.9500000000005002E-2</c:v>
                </c:pt>
                <c:pt idx="823">
                  <c:v>1.4186666666666667</c:v>
                </c:pt>
                <c:pt idx="824">
                  <c:v>2.390500000000003</c:v>
                </c:pt>
                <c:pt idx="825">
                  <c:v>3.6231666666666911</c:v>
                </c:pt>
                <c:pt idx="826">
                  <c:v>4.2753333333333501</c:v>
                </c:pt>
                <c:pt idx="827">
                  <c:v>5.2851666666666972</c:v>
                </c:pt>
                <c:pt idx="828">
                  <c:v>6.2699999999999818</c:v>
                </c:pt>
                <c:pt idx="829">
                  <c:v>6.0860000000000127</c:v>
                </c:pt>
                <c:pt idx="830">
                  <c:v>5.3171666666666795</c:v>
                </c:pt>
                <c:pt idx="831">
                  <c:v>3.9206666666666763</c:v>
                </c:pt>
                <c:pt idx="832">
                  <c:v>4.2851666666666972</c:v>
                </c:pt>
                <c:pt idx="833">
                  <c:v>4.6180000000000234</c:v>
                </c:pt>
                <c:pt idx="834">
                  <c:v>1.1116666666666504</c:v>
                </c:pt>
                <c:pt idx="835">
                  <c:v>-0.97116666666664742</c:v>
                </c:pt>
                <c:pt idx="836">
                  <c:v>-3.4995000000000118</c:v>
                </c:pt>
                <c:pt idx="837">
                  <c:v>-6.0805000000000007</c:v>
                </c:pt>
                <c:pt idx="838">
                  <c:v>-3.5976666666666688</c:v>
                </c:pt>
                <c:pt idx="839">
                  <c:v>-2.0341666666666924</c:v>
                </c:pt>
                <c:pt idx="840">
                  <c:v>-4.1004999999999825</c:v>
                </c:pt>
                <c:pt idx="841">
                  <c:v>-2.4890000000000043</c:v>
                </c:pt>
                <c:pt idx="842">
                  <c:v>-3.1461666666666872</c:v>
                </c:pt>
                <c:pt idx="843">
                  <c:v>-2.1939999999999884</c:v>
                </c:pt>
                <c:pt idx="844">
                  <c:v>-2.6413333333333355</c:v>
                </c:pt>
                <c:pt idx="845">
                  <c:v>-1.6803333333333228</c:v>
                </c:pt>
                <c:pt idx="846">
                  <c:v>-4.6690000000000111</c:v>
                </c:pt>
                <c:pt idx="847">
                  <c:v>-7.3300000000000125</c:v>
                </c:pt>
                <c:pt idx="848">
                  <c:v>-7.3953333333332978</c:v>
                </c:pt>
                <c:pt idx="849">
                  <c:v>-2.5120000000000289</c:v>
                </c:pt>
                <c:pt idx="850">
                  <c:v>-1.8403333333333762</c:v>
                </c:pt>
                <c:pt idx="851">
                  <c:v>-1.2046666666666681</c:v>
                </c:pt>
                <c:pt idx="852">
                  <c:v>-1.061666666666639</c:v>
                </c:pt>
                <c:pt idx="853">
                  <c:v>-3.9023333333333312</c:v>
                </c:pt>
                <c:pt idx="854">
                  <c:v>-5.3094999999999857</c:v>
                </c:pt>
                <c:pt idx="855">
                  <c:v>-7.3348333333333073</c:v>
                </c:pt>
                <c:pt idx="856">
                  <c:v>-6.6478333333333239</c:v>
                </c:pt>
                <c:pt idx="857">
                  <c:v>-8.0706666666666536</c:v>
                </c:pt>
                <c:pt idx="858">
                  <c:v>-7.5138333333333378</c:v>
                </c:pt>
                <c:pt idx="859">
                  <c:v>-5.4235000000000184</c:v>
                </c:pt>
                <c:pt idx="860">
                  <c:v>-5.6338333333333424</c:v>
                </c:pt>
                <c:pt idx="861">
                  <c:v>-7.798833333333306</c:v>
                </c:pt>
                <c:pt idx="862">
                  <c:v>-10.095333333333343</c:v>
                </c:pt>
                <c:pt idx="863">
                  <c:v>-10.751666666666665</c:v>
                </c:pt>
                <c:pt idx="864">
                  <c:v>-6.3633333333333439</c:v>
                </c:pt>
                <c:pt idx="865">
                  <c:v>-4.6286666666666747</c:v>
                </c:pt>
                <c:pt idx="866">
                  <c:v>-5.0200000000000102</c:v>
                </c:pt>
                <c:pt idx="867">
                  <c:v>-3.7166666666649917E-2</c:v>
                </c:pt>
                <c:pt idx="868">
                  <c:v>1.5456666666666479</c:v>
                </c:pt>
                <c:pt idx="869">
                  <c:v>0.3058333333333394</c:v>
                </c:pt>
                <c:pt idx="870">
                  <c:v>0.38983333333331416</c:v>
                </c:pt>
                <c:pt idx="871">
                  <c:v>-0.95816666666664219</c:v>
                </c:pt>
                <c:pt idx="872">
                  <c:v>-1.6380000000000337</c:v>
                </c:pt>
                <c:pt idx="873">
                  <c:v>-4.0755000000000052</c:v>
                </c:pt>
                <c:pt idx="874">
                  <c:v>-4.1421666666666681</c:v>
                </c:pt>
                <c:pt idx="875">
                  <c:v>-5.0670000000000073</c:v>
                </c:pt>
                <c:pt idx="876">
                  <c:v>-5.8653333333333819</c:v>
                </c:pt>
                <c:pt idx="877">
                  <c:v>-3.2786666666666804</c:v>
                </c:pt>
                <c:pt idx="878">
                  <c:v>-3.9675000000000011</c:v>
                </c:pt>
                <c:pt idx="879">
                  <c:v>-4.792333333333346</c:v>
                </c:pt>
                <c:pt idx="880">
                  <c:v>-5.4550000000000125</c:v>
                </c:pt>
                <c:pt idx="881">
                  <c:v>-3.0193333333333499</c:v>
                </c:pt>
                <c:pt idx="882">
                  <c:v>-1.9833333333333485</c:v>
                </c:pt>
                <c:pt idx="883">
                  <c:v>-0.85000000000002274</c:v>
                </c:pt>
                <c:pt idx="884">
                  <c:v>-2.1640000000000157</c:v>
                </c:pt>
                <c:pt idx="885">
                  <c:v>-3.7998333333333392</c:v>
                </c:pt>
                <c:pt idx="886">
                  <c:v>-6.5796666666666397</c:v>
                </c:pt>
                <c:pt idx="887">
                  <c:v>-8.1411666666666633</c:v>
                </c:pt>
                <c:pt idx="888">
                  <c:v>-8.9806666666666501</c:v>
                </c:pt>
                <c:pt idx="889">
                  <c:v>-11.018666666666661</c:v>
                </c:pt>
                <c:pt idx="890">
                  <c:v>-11.711833333333317</c:v>
                </c:pt>
                <c:pt idx="891">
                  <c:v>-10.30983333333333</c:v>
                </c:pt>
                <c:pt idx="892">
                  <c:v>-11.369</c:v>
                </c:pt>
                <c:pt idx="893">
                  <c:v>-10.62433333333334</c:v>
                </c:pt>
                <c:pt idx="894">
                  <c:v>-12.536833333333334</c:v>
                </c:pt>
                <c:pt idx="895">
                  <c:v>-11.997166666666658</c:v>
                </c:pt>
                <c:pt idx="896">
                  <c:v>-11.066500000000019</c:v>
                </c:pt>
                <c:pt idx="897">
                  <c:v>-10.807999999999993</c:v>
                </c:pt>
                <c:pt idx="898">
                  <c:v>-8.6419999999999959</c:v>
                </c:pt>
                <c:pt idx="899">
                  <c:v>-6.9488333333333401</c:v>
                </c:pt>
                <c:pt idx="900">
                  <c:v>-7.0991666666666902</c:v>
                </c:pt>
                <c:pt idx="901">
                  <c:v>-6.7565000000000168</c:v>
                </c:pt>
                <c:pt idx="902">
                  <c:v>-5.001166666666677</c:v>
                </c:pt>
                <c:pt idx="903">
                  <c:v>-1.7708333333333144</c:v>
                </c:pt>
                <c:pt idx="904">
                  <c:v>-2.408833333333348</c:v>
                </c:pt>
                <c:pt idx="905">
                  <c:v>-1.7628333333333046</c:v>
                </c:pt>
                <c:pt idx="906">
                  <c:v>-1.8580000000000041</c:v>
                </c:pt>
                <c:pt idx="907">
                  <c:v>-3.5860000000000127</c:v>
                </c:pt>
                <c:pt idx="908">
                  <c:v>-3.3050000000000352</c:v>
                </c:pt>
                <c:pt idx="909">
                  <c:v>-3.7326666666666881</c:v>
                </c:pt>
                <c:pt idx="910">
                  <c:v>-5.9900000000000091</c:v>
                </c:pt>
                <c:pt idx="911">
                  <c:v>-6.1251666666666722</c:v>
                </c:pt>
                <c:pt idx="912">
                  <c:v>-6.4623333333333335</c:v>
                </c:pt>
                <c:pt idx="913">
                  <c:v>-6.8616666666666504</c:v>
                </c:pt>
                <c:pt idx="914">
                  <c:v>-8.5026666666666699</c:v>
                </c:pt>
                <c:pt idx="915">
                  <c:v>-8.0919999999999845</c:v>
                </c:pt>
                <c:pt idx="916">
                  <c:v>-10.90999999999994</c:v>
                </c:pt>
                <c:pt idx="917">
                  <c:v>-10.314333333333309</c:v>
                </c:pt>
                <c:pt idx="918">
                  <c:v>-7.8541666666666572</c:v>
                </c:pt>
                <c:pt idx="919">
                  <c:v>-4.9656666666666638</c:v>
                </c:pt>
                <c:pt idx="920">
                  <c:v>-3.1188333333333276</c:v>
                </c:pt>
                <c:pt idx="921">
                  <c:v>-5.5033333333333587</c:v>
                </c:pt>
                <c:pt idx="922">
                  <c:v>-4.099000000000018</c:v>
                </c:pt>
                <c:pt idx="923">
                  <c:v>-4.7033333333333758</c:v>
                </c:pt>
                <c:pt idx="924">
                  <c:v>-5.7766666666666708</c:v>
                </c:pt>
                <c:pt idx="925">
                  <c:v>-5.9525000000000148</c:v>
                </c:pt>
                <c:pt idx="926">
                  <c:v>-7.8998333333333619</c:v>
                </c:pt>
                <c:pt idx="927">
                  <c:v>-7.4978333333333183</c:v>
                </c:pt>
                <c:pt idx="928">
                  <c:v>-10.765666666666704</c:v>
                </c:pt>
                <c:pt idx="929">
                  <c:v>-10.375833333333304</c:v>
                </c:pt>
                <c:pt idx="930">
                  <c:v>-9.3638333333333037</c:v>
                </c:pt>
                <c:pt idx="931">
                  <c:v>-7.7185000000000059</c:v>
                </c:pt>
                <c:pt idx="932">
                  <c:v>-10.57116666666667</c:v>
                </c:pt>
                <c:pt idx="933">
                  <c:v>-10.418999999999983</c:v>
                </c:pt>
                <c:pt idx="934">
                  <c:v>-9.6864999999999952</c:v>
                </c:pt>
                <c:pt idx="935">
                  <c:v>-8.9645000000000152</c:v>
                </c:pt>
                <c:pt idx="936">
                  <c:v>-7.3738333333333799</c:v>
                </c:pt>
                <c:pt idx="937">
                  <c:v>-7.5504999999999995</c:v>
                </c:pt>
                <c:pt idx="938">
                  <c:v>-6.700666666666649</c:v>
                </c:pt>
                <c:pt idx="939">
                  <c:v>-5.9603333333333524</c:v>
                </c:pt>
                <c:pt idx="940">
                  <c:v>-7.6786666666666576</c:v>
                </c:pt>
                <c:pt idx="941">
                  <c:v>-6.008499999999998</c:v>
                </c:pt>
                <c:pt idx="942">
                  <c:v>-8.2464999999999691</c:v>
                </c:pt>
                <c:pt idx="943">
                  <c:v>-12.040333333333336</c:v>
                </c:pt>
                <c:pt idx="944">
                  <c:v>-13.132666666666665</c:v>
                </c:pt>
                <c:pt idx="945">
                  <c:v>-11.72733333333332</c:v>
                </c:pt>
                <c:pt idx="946">
                  <c:v>-8.7191666666666947</c:v>
                </c:pt>
                <c:pt idx="947">
                  <c:v>-7.4493333333333283</c:v>
                </c:pt>
                <c:pt idx="948">
                  <c:v>-9.6421666666666965</c:v>
                </c:pt>
                <c:pt idx="949">
                  <c:v>-7.5591666666666413</c:v>
                </c:pt>
                <c:pt idx="950">
                  <c:v>-3.8036666666666576</c:v>
                </c:pt>
                <c:pt idx="951">
                  <c:v>-4.3578333333333319</c:v>
                </c:pt>
                <c:pt idx="952">
                  <c:v>-4.8208333333332973</c:v>
                </c:pt>
                <c:pt idx="953">
                  <c:v>-1.9223333333333414</c:v>
                </c:pt>
                <c:pt idx="954">
                  <c:v>-1.8661666666666292</c:v>
                </c:pt>
                <c:pt idx="955">
                  <c:v>-1.5886666666666827</c:v>
                </c:pt>
                <c:pt idx="956">
                  <c:v>2.9838333333333367</c:v>
                </c:pt>
                <c:pt idx="957">
                  <c:v>1.561333333333323</c:v>
                </c:pt>
                <c:pt idx="958">
                  <c:v>0.76283333333330461</c:v>
                </c:pt>
                <c:pt idx="959">
                  <c:v>0.17466666666669539</c:v>
                </c:pt>
                <c:pt idx="960">
                  <c:v>-1.1736666666666622</c:v>
                </c:pt>
                <c:pt idx="961">
                  <c:v>-2.7360000000000184</c:v>
                </c:pt>
                <c:pt idx="962">
                  <c:v>-0.95466666666669653</c:v>
                </c:pt>
                <c:pt idx="963">
                  <c:v>-1.3013333333333037</c:v>
                </c:pt>
                <c:pt idx="964">
                  <c:v>-0.73633333333333439</c:v>
                </c:pt>
                <c:pt idx="965">
                  <c:v>-0.60516666666669039</c:v>
                </c:pt>
                <c:pt idx="966">
                  <c:v>-1.2695000000000221</c:v>
                </c:pt>
                <c:pt idx="967">
                  <c:v>-1.6760000000000161</c:v>
                </c:pt>
                <c:pt idx="968">
                  <c:v>-2.1998333333333449</c:v>
                </c:pt>
                <c:pt idx="969">
                  <c:v>-2.4833333333333485E-2</c:v>
                </c:pt>
                <c:pt idx="970">
                  <c:v>0.17499999999998295</c:v>
                </c:pt>
                <c:pt idx="971">
                  <c:v>1.3591666666667095</c:v>
                </c:pt>
                <c:pt idx="972">
                  <c:v>2.5585000000000093</c:v>
                </c:pt>
                <c:pt idx="973">
                  <c:v>3.1083333333333485</c:v>
                </c:pt>
                <c:pt idx="974">
                  <c:v>2.1733333333333178</c:v>
                </c:pt>
                <c:pt idx="975">
                  <c:v>3.1516666666666708</c:v>
                </c:pt>
                <c:pt idx="976">
                  <c:v>3.0723333333333187</c:v>
                </c:pt>
                <c:pt idx="977">
                  <c:v>5.098166666666657</c:v>
                </c:pt>
                <c:pt idx="978">
                  <c:v>4.0458333333333485</c:v>
                </c:pt>
                <c:pt idx="979">
                  <c:v>2.1478333333333239</c:v>
                </c:pt>
                <c:pt idx="980">
                  <c:v>2.2411666666666576</c:v>
                </c:pt>
                <c:pt idx="981">
                  <c:v>2.1873333333333562</c:v>
                </c:pt>
                <c:pt idx="982">
                  <c:v>3.3299999999999841</c:v>
                </c:pt>
                <c:pt idx="983">
                  <c:v>0.55150000000000432</c:v>
                </c:pt>
                <c:pt idx="984">
                  <c:v>-1.20799999999997</c:v>
                </c:pt>
                <c:pt idx="985">
                  <c:v>2.2715000000000032</c:v>
                </c:pt>
                <c:pt idx="986">
                  <c:v>3.8026666666666529</c:v>
                </c:pt>
                <c:pt idx="987">
                  <c:v>2.5596666666666863</c:v>
                </c:pt>
                <c:pt idx="988">
                  <c:v>1.4804999999999779</c:v>
                </c:pt>
                <c:pt idx="989">
                  <c:v>2.0333333333354631E-2</c:v>
                </c:pt>
                <c:pt idx="990">
                  <c:v>-0.21266666666667788</c:v>
                </c:pt>
                <c:pt idx="991">
                  <c:v>2.4175000000000182</c:v>
                </c:pt>
                <c:pt idx="992">
                  <c:v>1.5938333333333219</c:v>
                </c:pt>
                <c:pt idx="993">
                  <c:v>0.11966666666668857</c:v>
                </c:pt>
                <c:pt idx="994">
                  <c:v>-0.37933333333333508</c:v>
                </c:pt>
                <c:pt idx="995">
                  <c:v>-3.9451666666666654</c:v>
                </c:pt>
                <c:pt idx="996">
                  <c:v>-5.3799999999999955</c:v>
                </c:pt>
                <c:pt idx="997">
                  <c:v>-6.3875000000000171</c:v>
                </c:pt>
                <c:pt idx="998">
                  <c:v>-5.9505000000000052</c:v>
                </c:pt>
                <c:pt idx="999">
                  <c:v>-8.0979999999999848</c:v>
                </c:pt>
                <c:pt idx="1000">
                  <c:v>-7.4631666666666661</c:v>
                </c:pt>
                <c:pt idx="1001">
                  <c:v>-5.5608333333333348</c:v>
                </c:pt>
                <c:pt idx="1002">
                  <c:v>-5.8838333333333424</c:v>
                </c:pt>
                <c:pt idx="1003">
                  <c:v>-3.8423333333333289</c:v>
                </c:pt>
                <c:pt idx="1004">
                  <c:v>-2.6735000000000184</c:v>
                </c:pt>
                <c:pt idx="1005">
                  <c:v>-4.4376666666666722</c:v>
                </c:pt>
                <c:pt idx="1006">
                  <c:v>-4.3363333333333571</c:v>
                </c:pt>
                <c:pt idx="1007">
                  <c:v>-4.7360000000000184</c:v>
                </c:pt>
                <c:pt idx="1008">
                  <c:v>-4.013166666666649</c:v>
                </c:pt>
                <c:pt idx="1009">
                  <c:v>-4.5009999999999764</c:v>
                </c:pt>
                <c:pt idx="1010">
                  <c:v>-3.9371666666666556</c:v>
                </c:pt>
                <c:pt idx="1011">
                  <c:v>-4.2941666666666833</c:v>
                </c:pt>
                <c:pt idx="1012">
                  <c:v>-3.4151666666666642</c:v>
                </c:pt>
                <c:pt idx="1013">
                  <c:v>-0.83949999999998681</c:v>
                </c:pt>
                <c:pt idx="1014">
                  <c:v>-0.84950000000000614</c:v>
                </c:pt>
                <c:pt idx="1015">
                  <c:v>-4.7099999999999795</c:v>
                </c:pt>
                <c:pt idx="1016">
                  <c:v>-4.4339999999999975</c:v>
                </c:pt>
                <c:pt idx="1017">
                  <c:v>-5.8226666666666631</c:v>
                </c:pt>
                <c:pt idx="1018">
                  <c:v>-6.6441666666666492</c:v>
                </c:pt>
                <c:pt idx="1019">
                  <c:v>-6.6639999999999873</c:v>
                </c:pt>
                <c:pt idx="1020">
                  <c:v>-7.3491666666666617</c:v>
                </c:pt>
              </c:numCache>
            </c:numRef>
          </c:val>
          <c:smooth val="0"/>
          <c:extLst>
            <c:ext xmlns:c16="http://schemas.microsoft.com/office/drawing/2014/chart" uri="{C3380CC4-5D6E-409C-BE32-E72D297353CC}">
              <c16:uniqueId val="{00000002-0F9D-43B4-B874-BE912C113077}"/>
            </c:ext>
          </c:extLst>
        </c:ser>
        <c:dLbls>
          <c:showLegendKey val="0"/>
          <c:showVal val="0"/>
          <c:showCatName val="0"/>
          <c:showSerName val="0"/>
          <c:showPercent val="0"/>
          <c:showBubbleSize val="0"/>
        </c:dLbls>
        <c:smooth val="0"/>
        <c:axId val="75242160"/>
        <c:axId val="589498800"/>
      </c:lineChart>
      <c:catAx>
        <c:axId val="75242160"/>
        <c:scaling>
          <c:orientation val="minMax"/>
        </c:scaling>
        <c:delete val="0"/>
        <c:axPos val="b"/>
        <c:numFmt formatCode="h:mm"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589498800"/>
        <c:crosses val="autoZero"/>
        <c:auto val="1"/>
        <c:lblAlgn val="ctr"/>
        <c:lblOffset val="100"/>
        <c:tickLblSkip val="30"/>
        <c:noMultiLvlLbl val="0"/>
      </c:catAx>
      <c:valAx>
        <c:axId val="5894988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nl-BE" sz="1200" b="1"/>
                  <a:t>tijd</a:t>
                </a:r>
                <a:r>
                  <a:rPr lang="nl-BE" sz="1200" b="1" baseline="0"/>
                  <a:t> in seconde</a:t>
                </a:r>
                <a:endParaRPr lang="nl-BE" sz="1200" b="1"/>
              </a:p>
            </c:rich>
          </c:tx>
          <c:overlay val="0"/>
          <c:spPr>
            <a:noFill/>
            <a:ln>
              <a:noFill/>
            </a:ln>
            <a:effectLst/>
          </c:spPr>
          <c:txPr>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752421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'Mechelen richting Keerbergen'!$K$1</c:f>
              <c:strCache>
                <c:ptCount val="1"/>
                <c:pt idx="0">
                  <c:v>Gem voor veranderingen</c:v>
                </c:pt>
              </c:strCache>
            </c:strRef>
          </c:tx>
          <c:spPr>
            <a:ln w="28575" cap="rnd">
              <a:solidFill>
                <a:schemeClr val="accent1"/>
              </a:solidFill>
              <a:round/>
            </a:ln>
            <a:effectLst/>
          </c:spPr>
          <c:marker>
            <c:symbol val="none"/>
          </c:marker>
          <c:cat>
            <c:numRef>
              <c:f>'Mechelen richting Keerbergen'!$A$2:$A$1022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'Mechelen richting Keerbergen'!$K$2:$K$1022</c:f>
              <c:numCache>
                <c:formatCode>General</c:formatCode>
                <c:ptCount val="1021"/>
                <c:pt idx="0">
                  <c:v>147.56266666666667</c:v>
                </c:pt>
                <c:pt idx="1">
                  <c:v>147.34799999999998</c:v>
                </c:pt>
                <c:pt idx="2">
                  <c:v>146.30600000000001</c:v>
                </c:pt>
                <c:pt idx="3">
                  <c:v>146.24</c:v>
                </c:pt>
                <c:pt idx="4">
                  <c:v>146.19866666666667</c:v>
                </c:pt>
                <c:pt idx="5">
                  <c:v>146.27233333333334</c:v>
                </c:pt>
                <c:pt idx="6">
                  <c:v>146.23000000000002</c:v>
                </c:pt>
                <c:pt idx="7">
                  <c:v>145.82633333333334</c:v>
                </c:pt>
                <c:pt idx="8">
                  <c:v>145.64933333333332</c:v>
                </c:pt>
                <c:pt idx="9">
                  <c:v>146.17666666666665</c:v>
                </c:pt>
                <c:pt idx="10">
                  <c:v>146.13800000000001</c:v>
                </c:pt>
                <c:pt idx="11">
                  <c:v>146.09900000000002</c:v>
                </c:pt>
                <c:pt idx="12">
                  <c:v>146.77066666666667</c:v>
                </c:pt>
                <c:pt idx="13">
                  <c:v>146.72633333333332</c:v>
                </c:pt>
                <c:pt idx="14">
                  <c:v>146.68066666666667</c:v>
                </c:pt>
                <c:pt idx="15">
                  <c:v>146.63433333333333</c:v>
                </c:pt>
                <c:pt idx="16">
                  <c:v>146.58766666666668</c:v>
                </c:pt>
                <c:pt idx="17">
                  <c:v>146.54033333333334</c:v>
                </c:pt>
                <c:pt idx="18">
                  <c:v>146.49199999999999</c:v>
                </c:pt>
                <c:pt idx="19">
                  <c:v>146.44299999999998</c:v>
                </c:pt>
                <c:pt idx="20">
                  <c:v>146.17066666666668</c:v>
                </c:pt>
                <c:pt idx="21">
                  <c:v>144.51599999999999</c:v>
                </c:pt>
                <c:pt idx="22">
                  <c:v>143.43133333333333</c:v>
                </c:pt>
                <c:pt idx="23">
                  <c:v>143.417</c:v>
                </c:pt>
                <c:pt idx="24">
                  <c:v>143.40266666666665</c:v>
                </c:pt>
                <c:pt idx="25">
                  <c:v>143.38866666666669</c:v>
                </c:pt>
                <c:pt idx="26">
                  <c:v>143.37366666666665</c:v>
                </c:pt>
                <c:pt idx="27">
                  <c:v>143.93266666666668</c:v>
                </c:pt>
                <c:pt idx="28">
                  <c:v>143.58600000000001</c:v>
                </c:pt>
                <c:pt idx="29">
                  <c:v>142.80566666666667</c:v>
                </c:pt>
                <c:pt idx="30">
                  <c:v>143.34633333333332</c:v>
                </c:pt>
                <c:pt idx="31">
                  <c:v>143.32866666666666</c:v>
                </c:pt>
                <c:pt idx="32">
                  <c:v>143.80699999999999</c:v>
                </c:pt>
                <c:pt idx="33">
                  <c:v>144.64533333333335</c:v>
                </c:pt>
                <c:pt idx="34">
                  <c:v>143.73866666666666</c:v>
                </c:pt>
                <c:pt idx="35">
                  <c:v>143.35599999999999</c:v>
                </c:pt>
                <c:pt idx="36">
                  <c:v>143.33333333333334</c:v>
                </c:pt>
                <c:pt idx="37">
                  <c:v>143.55566666666667</c:v>
                </c:pt>
                <c:pt idx="38">
                  <c:v>143.09900000000002</c:v>
                </c:pt>
                <c:pt idx="39">
                  <c:v>143.07866666666666</c:v>
                </c:pt>
                <c:pt idx="40">
                  <c:v>143.05800000000002</c:v>
                </c:pt>
                <c:pt idx="41">
                  <c:v>142.66866666666667</c:v>
                </c:pt>
                <c:pt idx="42">
                  <c:v>142.494</c:v>
                </c:pt>
                <c:pt idx="43">
                  <c:v>142.47999999999999</c:v>
                </c:pt>
                <c:pt idx="44">
                  <c:v>142.01666666666668</c:v>
                </c:pt>
                <c:pt idx="45">
                  <c:v>142.03966666666668</c:v>
                </c:pt>
                <c:pt idx="46">
                  <c:v>142.23433333333332</c:v>
                </c:pt>
                <c:pt idx="47">
                  <c:v>142.63300000000001</c:v>
                </c:pt>
                <c:pt idx="48">
                  <c:v>143.60466666666665</c:v>
                </c:pt>
                <c:pt idx="49">
                  <c:v>144.45833333333334</c:v>
                </c:pt>
                <c:pt idx="50">
                  <c:v>145.28533333333334</c:v>
                </c:pt>
                <c:pt idx="51">
                  <c:v>147.40066666666669</c:v>
                </c:pt>
                <c:pt idx="52">
                  <c:v>148.64933333333332</c:v>
                </c:pt>
                <c:pt idx="53">
                  <c:v>148.62266666666667</c:v>
                </c:pt>
                <c:pt idx="54">
                  <c:v>149.39633333333333</c:v>
                </c:pt>
                <c:pt idx="55">
                  <c:v>149.76233333333332</c:v>
                </c:pt>
                <c:pt idx="56">
                  <c:v>149.67933333333335</c:v>
                </c:pt>
                <c:pt idx="57">
                  <c:v>150.179</c:v>
                </c:pt>
                <c:pt idx="58">
                  <c:v>150.51400000000001</c:v>
                </c:pt>
                <c:pt idx="59">
                  <c:v>150.77933333333331</c:v>
                </c:pt>
                <c:pt idx="60">
                  <c:v>150.34466666666665</c:v>
                </c:pt>
                <c:pt idx="61">
                  <c:v>150.69866666666667</c:v>
                </c:pt>
                <c:pt idx="62">
                  <c:v>153.45833333333334</c:v>
                </c:pt>
                <c:pt idx="63">
                  <c:v>152.99766666666667</c:v>
                </c:pt>
                <c:pt idx="64">
                  <c:v>152.97999999999999</c:v>
                </c:pt>
                <c:pt idx="65">
                  <c:v>152.726</c:v>
                </c:pt>
                <c:pt idx="66">
                  <c:v>152.61966666666669</c:v>
                </c:pt>
                <c:pt idx="67">
                  <c:v>152.42133333333334</c:v>
                </c:pt>
                <c:pt idx="68">
                  <c:v>152.29466666666667</c:v>
                </c:pt>
                <c:pt idx="69">
                  <c:v>152.17966666666666</c:v>
                </c:pt>
                <c:pt idx="70">
                  <c:v>152.21566666666666</c:v>
                </c:pt>
                <c:pt idx="71">
                  <c:v>152.09700000000001</c:v>
                </c:pt>
                <c:pt idx="72">
                  <c:v>152.57233333333332</c:v>
                </c:pt>
                <c:pt idx="73">
                  <c:v>151.29766666666669</c:v>
                </c:pt>
                <c:pt idx="74">
                  <c:v>151.80466666666666</c:v>
                </c:pt>
                <c:pt idx="75">
                  <c:v>152.35966666666667</c:v>
                </c:pt>
                <c:pt idx="76">
                  <c:v>152.08533333333332</c:v>
                </c:pt>
                <c:pt idx="77">
                  <c:v>152.03333333333333</c:v>
                </c:pt>
                <c:pt idx="78">
                  <c:v>152.33933333333331</c:v>
                </c:pt>
                <c:pt idx="79">
                  <c:v>153.16866666666667</c:v>
                </c:pt>
                <c:pt idx="80">
                  <c:v>153.06033333333335</c:v>
                </c:pt>
                <c:pt idx="81">
                  <c:v>154.56033333333335</c:v>
                </c:pt>
                <c:pt idx="82">
                  <c:v>153.61466666666669</c:v>
                </c:pt>
                <c:pt idx="83">
                  <c:v>153.60900000000001</c:v>
                </c:pt>
                <c:pt idx="84">
                  <c:v>153.53266666666667</c:v>
                </c:pt>
                <c:pt idx="85">
                  <c:v>154.38199999999998</c:v>
                </c:pt>
                <c:pt idx="86">
                  <c:v>153.44433333333333</c:v>
                </c:pt>
                <c:pt idx="87">
                  <c:v>155.54533333333333</c:v>
                </c:pt>
                <c:pt idx="88">
                  <c:v>156.39933333333332</c:v>
                </c:pt>
                <c:pt idx="89">
                  <c:v>157.81466666666665</c:v>
                </c:pt>
                <c:pt idx="90">
                  <c:v>161.26033333333334</c:v>
                </c:pt>
                <c:pt idx="91">
                  <c:v>164.34033333333332</c:v>
                </c:pt>
                <c:pt idx="92">
                  <c:v>165.75899999999999</c:v>
                </c:pt>
                <c:pt idx="93">
                  <c:v>166.56666666666669</c:v>
                </c:pt>
                <c:pt idx="94">
                  <c:v>167.96900000000002</c:v>
                </c:pt>
                <c:pt idx="95">
                  <c:v>166.94899999999998</c:v>
                </c:pt>
                <c:pt idx="96">
                  <c:v>168.06899999999999</c:v>
                </c:pt>
                <c:pt idx="97">
                  <c:v>168.17933333333335</c:v>
                </c:pt>
                <c:pt idx="98">
                  <c:v>169.44433333333333</c:v>
                </c:pt>
                <c:pt idx="99">
                  <c:v>168.07433333333333</c:v>
                </c:pt>
                <c:pt idx="100">
                  <c:v>168.99599999999998</c:v>
                </c:pt>
                <c:pt idx="101">
                  <c:v>169.44366666666667</c:v>
                </c:pt>
                <c:pt idx="102">
                  <c:v>169.64233333333334</c:v>
                </c:pt>
                <c:pt idx="103">
                  <c:v>169.49300000000002</c:v>
                </c:pt>
                <c:pt idx="104">
                  <c:v>169.43733333333333</c:v>
                </c:pt>
                <c:pt idx="105">
                  <c:v>169.62033333333332</c:v>
                </c:pt>
                <c:pt idx="106">
                  <c:v>168.94666666666666</c:v>
                </c:pt>
                <c:pt idx="107">
                  <c:v>169.39866666666668</c:v>
                </c:pt>
                <c:pt idx="108">
                  <c:v>168.27566666666667</c:v>
                </c:pt>
                <c:pt idx="109">
                  <c:v>167.27866666666668</c:v>
                </c:pt>
                <c:pt idx="110">
                  <c:v>166.82399999999998</c:v>
                </c:pt>
                <c:pt idx="111">
                  <c:v>168.06266666666667</c:v>
                </c:pt>
                <c:pt idx="112">
                  <c:v>167.64099999999999</c:v>
                </c:pt>
                <c:pt idx="113">
                  <c:v>167.78800000000001</c:v>
                </c:pt>
                <c:pt idx="114">
                  <c:v>167.61966666666669</c:v>
                </c:pt>
                <c:pt idx="115">
                  <c:v>168.01300000000001</c:v>
                </c:pt>
                <c:pt idx="116">
                  <c:v>167.50700000000001</c:v>
                </c:pt>
                <c:pt idx="117">
                  <c:v>166.50166666666667</c:v>
                </c:pt>
                <c:pt idx="118">
                  <c:v>166.303</c:v>
                </c:pt>
                <c:pt idx="119">
                  <c:v>166.99033333333333</c:v>
                </c:pt>
                <c:pt idx="120">
                  <c:v>165.19499999999999</c:v>
                </c:pt>
                <c:pt idx="121">
                  <c:v>165.70933333333335</c:v>
                </c:pt>
                <c:pt idx="122">
                  <c:v>167.79566666666665</c:v>
                </c:pt>
                <c:pt idx="123">
                  <c:v>169.44666666666669</c:v>
                </c:pt>
                <c:pt idx="124">
                  <c:v>169.03466666666668</c:v>
                </c:pt>
                <c:pt idx="125">
                  <c:v>168.94833333333335</c:v>
                </c:pt>
                <c:pt idx="126">
                  <c:v>170.98099999999999</c:v>
                </c:pt>
                <c:pt idx="127">
                  <c:v>171.86466666666669</c:v>
                </c:pt>
                <c:pt idx="128">
                  <c:v>170.68933333333334</c:v>
                </c:pt>
                <c:pt idx="129">
                  <c:v>169.27433333333332</c:v>
                </c:pt>
                <c:pt idx="130">
                  <c:v>169.64733333333334</c:v>
                </c:pt>
                <c:pt idx="131">
                  <c:v>171.06633333333332</c:v>
                </c:pt>
                <c:pt idx="132">
                  <c:v>170.35733333333334</c:v>
                </c:pt>
                <c:pt idx="133">
                  <c:v>169.79833333333332</c:v>
                </c:pt>
                <c:pt idx="134">
                  <c:v>172.54100000000003</c:v>
                </c:pt>
                <c:pt idx="135">
                  <c:v>173.01300000000001</c:v>
                </c:pt>
                <c:pt idx="136">
                  <c:v>174.72899999999996</c:v>
                </c:pt>
                <c:pt idx="137">
                  <c:v>176.66766666666669</c:v>
                </c:pt>
                <c:pt idx="138">
                  <c:v>176.46266666666668</c:v>
                </c:pt>
                <c:pt idx="139">
                  <c:v>175.73800000000003</c:v>
                </c:pt>
                <c:pt idx="140">
                  <c:v>179.33733333333331</c:v>
                </c:pt>
                <c:pt idx="141">
                  <c:v>179.34433333333334</c:v>
                </c:pt>
                <c:pt idx="142">
                  <c:v>179.92499999999998</c:v>
                </c:pt>
                <c:pt idx="143">
                  <c:v>178.65866666666668</c:v>
                </c:pt>
                <c:pt idx="144">
                  <c:v>178.80100000000002</c:v>
                </c:pt>
                <c:pt idx="145">
                  <c:v>178.28666666666666</c:v>
                </c:pt>
                <c:pt idx="146">
                  <c:v>179.11233333333334</c:v>
                </c:pt>
                <c:pt idx="147">
                  <c:v>180.43233333333333</c:v>
                </c:pt>
                <c:pt idx="148">
                  <c:v>181.89433333333332</c:v>
                </c:pt>
                <c:pt idx="149">
                  <c:v>184.30133333333333</c:v>
                </c:pt>
                <c:pt idx="150">
                  <c:v>189.114</c:v>
                </c:pt>
                <c:pt idx="151">
                  <c:v>189.42699999999999</c:v>
                </c:pt>
                <c:pt idx="152">
                  <c:v>189.45599999999999</c:v>
                </c:pt>
                <c:pt idx="153">
                  <c:v>192.22266666666667</c:v>
                </c:pt>
                <c:pt idx="154">
                  <c:v>192.06100000000001</c:v>
                </c:pt>
                <c:pt idx="155">
                  <c:v>197.41099999999997</c:v>
                </c:pt>
                <c:pt idx="156">
                  <c:v>203.70366666666666</c:v>
                </c:pt>
                <c:pt idx="157">
                  <c:v>203.96533333333332</c:v>
                </c:pt>
                <c:pt idx="158">
                  <c:v>202.92499999999998</c:v>
                </c:pt>
                <c:pt idx="159">
                  <c:v>201.97766666666666</c:v>
                </c:pt>
                <c:pt idx="160">
                  <c:v>200.89466666666667</c:v>
                </c:pt>
                <c:pt idx="161">
                  <c:v>200.58366666666666</c:v>
                </c:pt>
                <c:pt idx="162">
                  <c:v>202.18333333333331</c:v>
                </c:pt>
                <c:pt idx="163">
                  <c:v>201.13366666666664</c:v>
                </c:pt>
                <c:pt idx="164">
                  <c:v>203.59033333333332</c:v>
                </c:pt>
                <c:pt idx="165">
                  <c:v>200.16766666666669</c:v>
                </c:pt>
                <c:pt idx="166">
                  <c:v>197.30966666666666</c:v>
                </c:pt>
                <c:pt idx="167">
                  <c:v>198.99166666666667</c:v>
                </c:pt>
                <c:pt idx="168">
                  <c:v>199.20766666666668</c:v>
                </c:pt>
                <c:pt idx="169">
                  <c:v>199.45566666666664</c:v>
                </c:pt>
                <c:pt idx="170">
                  <c:v>198.97066666666669</c:v>
                </c:pt>
                <c:pt idx="171">
                  <c:v>197.98066666666668</c:v>
                </c:pt>
                <c:pt idx="172">
                  <c:v>197.77933333333331</c:v>
                </c:pt>
                <c:pt idx="173">
                  <c:v>198.95500000000001</c:v>
                </c:pt>
                <c:pt idx="174">
                  <c:v>198.62866666666665</c:v>
                </c:pt>
                <c:pt idx="175">
                  <c:v>199.38900000000001</c:v>
                </c:pt>
                <c:pt idx="176">
                  <c:v>200.79533333333333</c:v>
                </c:pt>
                <c:pt idx="177">
                  <c:v>203.23466666666664</c:v>
                </c:pt>
                <c:pt idx="178">
                  <c:v>204.852</c:v>
                </c:pt>
                <c:pt idx="179">
                  <c:v>208.98000000000002</c:v>
                </c:pt>
                <c:pt idx="180">
                  <c:v>209.35500000000002</c:v>
                </c:pt>
                <c:pt idx="181">
                  <c:v>209.17533333333333</c:v>
                </c:pt>
                <c:pt idx="182">
                  <c:v>205.86766666666668</c:v>
                </c:pt>
                <c:pt idx="183">
                  <c:v>205.6643333333333</c:v>
                </c:pt>
                <c:pt idx="184">
                  <c:v>206.86800000000002</c:v>
                </c:pt>
                <c:pt idx="185">
                  <c:v>207.28366666666668</c:v>
                </c:pt>
                <c:pt idx="186">
                  <c:v>211.351</c:v>
                </c:pt>
                <c:pt idx="187">
                  <c:v>211.89999999999998</c:v>
                </c:pt>
                <c:pt idx="188">
                  <c:v>214.16933333333336</c:v>
                </c:pt>
                <c:pt idx="189">
                  <c:v>216.88400000000001</c:v>
                </c:pt>
                <c:pt idx="190">
                  <c:v>214.15966666666668</c:v>
                </c:pt>
                <c:pt idx="191">
                  <c:v>220.03899999999999</c:v>
                </c:pt>
                <c:pt idx="192">
                  <c:v>219.97266666666667</c:v>
                </c:pt>
                <c:pt idx="193">
                  <c:v>216.61866666666666</c:v>
                </c:pt>
                <c:pt idx="194">
                  <c:v>214.55100000000002</c:v>
                </c:pt>
                <c:pt idx="195">
                  <c:v>213.51033333333331</c:v>
                </c:pt>
                <c:pt idx="196">
                  <c:v>211.22300000000004</c:v>
                </c:pt>
                <c:pt idx="197">
                  <c:v>208.75866666666664</c:v>
                </c:pt>
                <c:pt idx="198">
                  <c:v>207.69500000000002</c:v>
                </c:pt>
                <c:pt idx="199">
                  <c:v>207.11866666666666</c:v>
                </c:pt>
                <c:pt idx="200">
                  <c:v>205.68033333333332</c:v>
                </c:pt>
                <c:pt idx="201">
                  <c:v>203.285</c:v>
                </c:pt>
                <c:pt idx="202">
                  <c:v>205.6046666666667</c:v>
                </c:pt>
                <c:pt idx="203">
                  <c:v>205.34833333333336</c:v>
                </c:pt>
                <c:pt idx="204">
                  <c:v>206.99833333333333</c:v>
                </c:pt>
                <c:pt idx="205">
                  <c:v>208.93699999999998</c:v>
                </c:pt>
                <c:pt idx="206">
                  <c:v>209.34066666666669</c:v>
                </c:pt>
                <c:pt idx="207">
                  <c:v>208.119</c:v>
                </c:pt>
                <c:pt idx="208">
                  <c:v>207.97733333333335</c:v>
                </c:pt>
                <c:pt idx="209">
                  <c:v>206.15966666666668</c:v>
                </c:pt>
                <c:pt idx="210">
                  <c:v>206.69800000000001</c:v>
                </c:pt>
                <c:pt idx="211">
                  <c:v>206.67433333333335</c:v>
                </c:pt>
                <c:pt idx="212">
                  <c:v>208.98033333333333</c:v>
                </c:pt>
                <c:pt idx="213">
                  <c:v>212.08066666666664</c:v>
                </c:pt>
                <c:pt idx="214">
                  <c:v>214.97833333333332</c:v>
                </c:pt>
                <c:pt idx="215">
                  <c:v>216.98533333333333</c:v>
                </c:pt>
                <c:pt idx="216">
                  <c:v>215.88766666666666</c:v>
                </c:pt>
                <c:pt idx="217">
                  <c:v>219.14333333333335</c:v>
                </c:pt>
                <c:pt idx="218">
                  <c:v>221.9366666666667</c:v>
                </c:pt>
                <c:pt idx="219">
                  <c:v>226.82466666666664</c:v>
                </c:pt>
                <c:pt idx="220">
                  <c:v>230.83833333333334</c:v>
                </c:pt>
                <c:pt idx="221">
                  <c:v>234.17533333333336</c:v>
                </c:pt>
                <c:pt idx="222">
                  <c:v>233.75500000000002</c:v>
                </c:pt>
                <c:pt idx="223">
                  <c:v>234.846</c:v>
                </c:pt>
                <c:pt idx="224">
                  <c:v>238.01266666666666</c:v>
                </c:pt>
                <c:pt idx="225">
                  <c:v>238.06100000000001</c:v>
                </c:pt>
                <c:pt idx="226">
                  <c:v>238.79499999999999</c:v>
                </c:pt>
                <c:pt idx="227">
                  <c:v>240.24066666666667</c:v>
                </c:pt>
                <c:pt idx="228">
                  <c:v>237.81033333333335</c:v>
                </c:pt>
                <c:pt idx="229">
                  <c:v>238.422</c:v>
                </c:pt>
                <c:pt idx="230">
                  <c:v>239.78566666666666</c:v>
                </c:pt>
                <c:pt idx="231">
                  <c:v>239.07933333333332</c:v>
                </c:pt>
                <c:pt idx="232">
                  <c:v>239.30133333333333</c:v>
                </c:pt>
                <c:pt idx="233">
                  <c:v>239.28633333333335</c:v>
                </c:pt>
                <c:pt idx="234">
                  <c:v>242.30933333333334</c:v>
                </c:pt>
                <c:pt idx="235">
                  <c:v>240.95266666666666</c:v>
                </c:pt>
                <c:pt idx="236">
                  <c:v>238.74799999999996</c:v>
                </c:pt>
                <c:pt idx="237">
                  <c:v>239.69066666666666</c:v>
                </c:pt>
                <c:pt idx="238">
                  <c:v>239.33199999999999</c:v>
                </c:pt>
                <c:pt idx="239">
                  <c:v>237.81733333333332</c:v>
                </c:pt>
                <c:pt idx="240">
                  <c:v>237.32433333333336</c:v>
                </c:pt>
                <c:pt idx="241">
                  <c:v>235.66200000000001</c:v>
                </c:pt>
                <c:pt idx="242">
                  <c:v>232.88900000000001</c:v>
                </c:pt>
                <c:pt idx="243">
                  <c:v>232.69566666666665</c:v>
                </c:pt>
                <c:pt idx="244">
                  <c:v>232.49600000000001</c:v>
                </c:pt>
                <c:pt idx="245">
                  <c:v>230.059</c:v>
                </c:pt>
                <c:pt idx="246">
                  <c:v>229.67466666666667</c:v>
                </c:pt>
                <c:pt idx="247">
                  <c:v>227.9796666666667</c:v>
                </c:pt>
                <c:pt idx="248">
                  <c:v>222.25300000000001</c:v>
                </c:pt>
                <c:pt idx="249">
                  <c:v>217.94066666666666</c:v>
                </c:pt>
                <c:pt idx="250">
                  <c:v>216.81700000000001</c:v>
                </c:pt>
                <c:pt idx="251">
                  <c:v>215.07766666666666</c:v>
                </c:pt>
                <c:pt idx="252">
                  <c:v>213.44266666666667</c:v>
                </c:pt>
                <c:pt idx="253">
                  <c:v>211.22533333333334</c:v>
                </c:pt>
                <c:pt idx="254">
                  <c:v>210.32033333333334</c:v>
                </c:pt>
                <c:pt idx="255">
                  <c:v>208.74</c:v>
                </c:pt>
                <c:pt idx="256">
                  <c:v>207.32833333333335</c:v>
                </c:pt>
                <c:pt idx="257">
                  <c:v>204.63966666666667</c:v>
                </c:pt>
                <c:pt idx="258">
                  <c:v>203.43800000000002</c:v>
                </c:pt>
                <c:pt idx="259">
                  <c:v>201.22533333333334</c:v>
                </c:pt>
                <c:pt idx="260">
                  <c:v>203.398</c:v>
                </c:pt>
                <c:pt idx="261">
                  <c:v>201.38166666666666</c:v>
                </c:pt>
                <c:pt idx="262">
                  <c:v>200.87766666666667</c:v>
                </c:pt>
                <c:pt idx="263">
                  <c:v>200.20666666666668</c:v>
                </c:pt>
                <c:pt idx="264">
                  <c:v>198.11433333333332</c:v>
                </c:pt>
                <c:pt idx="265">
                  <c:v>196.24433333333332</c:v>
                </c:pt>
                <c:pt idx="266">
                  <c:v>198.70366666666666</c:v>
                </c:pt>
                <c:pt idx="267">
                  <c:v>198.61266666666666</c:v>
                </c:pt>
                <c:pt idx="268">
                  <c:v>200.12433333333334</c:v>
                </c:pt>
                <c:pt idx="269">
                  <c:v>201.74166666666667</c:v>
                </c:pt>
                <c:pt idx="270">
                  <c:v>201.58733333333331</c:v>
                </c:pt>
                <c:pt idx="271">
                  <c:v>203.25966666666667</c:v>
                </c:pt>
                <c:pt idx="272">
                  <c:v>204.46299999999999</c:v>
                </c:pt>
                <c:pt idx="273">
                  <c:v>203.92233333333331</c:v>
                </c:pt>
                <c:pt idx="274">
                  <c:v>204.64199999999997</c:v>
                </c:pt>
                <c:pt idx="275">
                  <c:v>207.38633333333334</c:v>
                </c:pt>
                <c:pt idx="276">
                  <c:v>207.03033333333335</c:v>
                </c:pt>
                <c:pt idx="277">
                  <c:v>209.29033333333336</c:v>
                </c:pt>
                <c:pt idx="278">
                  <c:v>211.13833333333335</c:v>
                </c:pt>
                <c:pt idx="279">
                  <c:v>210.11366666666666</c:v>
                </c:pt>
                <c:pt idx="280">
                  <c:v>207.67066666666665</c:v>
                </c:pt>
                <c:pt idx="281">
                  <c:v>208.34033333333332</c:v>
                </c:pt>
                <c:pt idx="282">
                  <c:v>206.34500000000003</c:v>
                </c:pt>
                <c:pt idx="283">
                  <c:v>206.34</c:v>
                </c:pt>
                <c:pt idx="284">
                  <c:v>209.62166666666667</c:v>
                </c:pt>
                <c:pt idx="285">
                  <c:v>209.42566666666667</c:v>
                </c:pt>
                <c:pt idx="286">
                  <c:v>208.47233333333335</c:v>
                </c:pt>
                <c:pt idx="287">
                  <c:v>209.56799999999998</c:v>
                </c:pt>
                <c:pt idx="288">
                  <c:v>208.71600000000001</c:v>
                </c:pt>
                <c:pt idx="289">
                  <c:v>206.85333333333332</c:v>
                </c:pt>
                <c:pt idx="290">
                  <c:v>206.51133333333334</c:v>
                </c:pt>
                <c:pt idx="291">
                  <c:v>205.54333333333338</c:v>
                </c:pt>
                <c:pt idx="292">
                  <c:v>206.13166666666666</c:v>
                </c:pt>
                <c:pt idx="293">
                  <c:v>204.68999999999997</c:v>
                </c:pt>
                <c:pt idx="294">
                  <c:v>205.489</c:v>
                </c:pt>
                <c:pt idx="295">
                  <c:v>203.78833333333333</c:v>
                </c:pt>
                <c:pt idx="296">
                  <c:v>204.48433333333332</c:v>
                </c:pt>
                <c:pt idx="297">
                  <c:v>204.04166666666666</c:v>
                </c:pt>
                <c:pt idx="298">
                  <c:v>202.68533333333335</c:v>
                </c:pt>
                <c:pt idx="299">
                  <c:v>201.39666666666665</c:v>
                </c:pt>
                <c:pt idx="300">
                  <c:v>199.61333333333332</c:v>
                </c:pt>
                <c:pt idx="301">
                  <c:v>199.81666666666669</c:v>
                </c:pt>
                <c:pt idx="302">
                  <c:v>200.46933333333331</c:v>
                </c:pt>
                <c:pt idx="303">
                  <c:v>199.48699999999999</c:v>
                </c:pt>
                <c:pt idx="304">
                  <c:v>196.26466666666667</c:v>
                </c:pt>
                <c:pt idx="305">
                  <c:v>194.49333333333334</c:v>
                </c:pt>
                <c:pt idx="306">
                  <c:v>191.75266666666667</c:v>
                </c:pt>
                <c:pt idx="307">
                  <c:v>190.84066666666664</c:v>
                </c:pt>
                <c:pt idx="308">
                  <c:v>189.93533333333335</c:v>
                </c:pt>
                <c:pt idx="309">
                  <c:v>188.87433333333334</c:v>
                </c:pt>
                <c:pt idx="310">
                  <c:v>188.81700000000001</c:v>
                </c:pt>
                <c:pt idx="311">
                  <c:v>188.08033333333333</c:v>
                </c:pt>
                <c:pt idx="312">
                  <c:v>189.16366666666667</c:v>
                </c:pt>
                <c:pt idx="313">
                  <c:v>190.54433333333336</c:v>
                </c:pt>
                <c:pt idx="314">
                  <c:v>190.65700000000001</c:v>
                </c:pt>
                <c:pt idx="315">
                  <c:v>190.80600000000001</c:v>
                </c:pt>
                <c:pt idx="316">
                  <c:v>189.404</c:v>
                </c:pt>
                <c:pt idx="317">
                  <c:v>190.08433333333335</c:v>
                </c:pt>
                <c:pt idx="318">
                  <c:v>189.79700000000003</c:v>
                </c:pt>
                <c:pt idx="319">
                  <c:v>191.66800000000001</c:v>
                </c:pt>
                <c:pt idx="320">
                  <c:v>192.66899999999998</c:v>
                </c:pt>
                <c:pt idx="321">
                  <c:v>191.09</c:v>
                </c:pt>
                <c:pt idx="322">
                  <c:v>193.55633333333333</c:v>
                </c:pt>
                <c:pt idx="323">
                  <c:v>193.86466666666664</c:v>
                </c:pt>
                <c:pt idx="324">
                  <c:v>192.55533333333335</c:v>
                </c:pt>
                <c:pt idx="325">
                  <c:v>194.10733333333334</c:v>
                </c:pt>
                <c:pt idx="326">
                  <c:v>195.50199999999998</c:v>
                </c:pt>
                <c:pt idx="327">
                  <c:v>199.52266666666665</c:v>
                </c:pt>
                <c:pt idx="328">
                  <c:v>198.11066666666667</c:v>
                </c:pt>
                <c:pt idx="329">
                  <c:v>200.03666666666666</c:v>
                </c:pt>
                <c:pt idx="330">
                  <c:v>205.17999999999998</c:v>
                </c:pt>
                <c:pt idx="331">
                  <c:v>205.71033333333335</c:v>
                </c:pt>
                <c:pt idx="332">
                  <c:v>205.00166666666667</c:v>
                </c:pt>
                <c:pt idx="333">
                  <c:v>204.45533333333333</c:v>
                </c:pt>
                <c:pt idx="334">
                  <c:v>203.28166666666667</c:v>
                </c:pt>
                <c:pt idx="335">
                  <c:v>201.42933333333335</c:v>
                </c:pt>
                <c:pt idx="336">
                  <c:v>198.49</c:v>
                </c:pt>
                <c:pt idx="337">
                  <c:v>198.99666666666667</c:v>
                </c:pt>
                <c:pt idx="338">
                  <c:v>200.239</c:v>
                </c:pt>
                <c:pt idx="339">
                  <c:v>198.00533333333331</c:v>
                </c:pt>
                <c:pt idx="340">
                  <c:v>198.85466666666665</c:v>
                </c:pt>
                <c:pt idx="341">
                  <c:v>197.53200000000001</c:v>
                </c:pt>
                <c:pt idx="342">
                  <c:v>195.31799999999998</c:v>
                </c:pt>
                <c:pt idx="343">
                  <c:v>193.45366666666666</c:v>
                </c:pt>
                <c:pt idx="344">
                  <c:v>193.81799999999998</c:v>
                </c:pt>
                <c:pt idx="345">
                  <c:v>192.77533333333335</c:v>
                </c:pt>
                <c:pt idx="346">
                  <c:v>192.173</c:v>
                </c:pt>
                <c:pt idx="347">
                  <c:v>194.53166666666667</c:v>
                </c:pt>
                <c:pt idx="348">
                  <c:v>195.73666666666665</c:v>
                </c:pt>
                <c:pt idx="349">
                  <c:v>196.70833333333334</c:v>
                </c:pt>
                <c:pt idx="350">
                  <c:v>198.11333333333334</c:v>
                </c:pt>
                <c:pt idx="351">
                  <c:v>199.29900000000001</c:v>
                </c:pt>
                <c:pt idx="352">
                  <c:v>200.25566666666668</c:v>
                </c:pt>
                <c:pt idx="353">
                  <c:v>199.37233333333333</c:v>
                </c:pt>
                <c:pt idx="354">
                  <c:v>198.155</c:v>
                </c:pt>
                <c:pt idx="355">
                  <c:v>198.17566666666667</c:v>
                </c:pt>
                <c:pt idx="356">
                  <c:v>198.24866666666671</c:v>
                </c:pt>
                <c:pt idx="357">
                  <c:v>199.55633333333333</c:v>
                </c:pt>
                <c:pt idx="358">
                  <c:v>199.41333333333333</c:v>
                </c:pt>
                <c:pt idx="359">
                  <c:v>201.05933333333334</c:v>
                </c:pt>
                <c:pt idx="360">
                  <c:v>199.26200000000003</c:v>
                </c:pt>
                <c:pt idx="361">
                  <c:v>198.29499999999999</c:v>
                </c:pt>
                <c:pt idx="362">
                  <c:v>197.79666666666665</c:v>
                </c:pt>
                <c:pt idx="363">
                  <c:v>198.30866666666668</c:v>
                </c:pt>
                <c:pt idx="364">
                  <c:v>197.773</c:v>
                </c:pt>
                <c:pt idx="365">
                  <c:v>198.24733333333333</c:v>
                </c:pt>
                <c:pt idx="366">
                  <c:v>199.643</c:v>
                </c:pt>
                <c:pt idx="367">
                  <c:v>199.85500000000002</c:v>
                </c:pt>
                <c:pt idx="368">
                  <c:v>200.68533333333335</c:v>
                </c:pt>
                <c:pt idx="369">
                  <c:v>198.23866666666666</c:v>
                </c:pt>
                <c:pt idx="370">
                  <c:v>200.69699999999997</c:v>
                </c:pt>
                <c:pt idx="371">
                  <c:v>200.70033333333333</c:v>
                </c:pt>
                <c:pt idx="372">
                  <c:v>202.00733333333332</c:v>
                </c:pt>
                <c:pt idx="373">
                  <c:v>202.23866666666666</c:v>
                </c:pt>
                <c:pt idx="374">
                  <c:v>200.72533333333331</c:v>
                </c:pt>
                <c:pt idx="375">
                  <c:v>199.61566666666667</c:v>
                </c:pt>
                <c:pt idx="376">
                  <c:v>199.26500000000001</c:v>
                </c:pt>
                <c:pt idx="377">
                  <c:v>197.89333333333332</c:v>
                </c:pt>
                <c:pt idx="378">
                  <c:v>200.58333333333334</c:v>
                </c:pt>
                <c:pt idx="379">
                  <c:v>200.57533333333333</c:v>
                </c:pt>
                <c:pt idx="380">
                  <c:v>198.99533333333332</c:v>
                </c:pt>
                <c:pt idx="381">
                  <c:v>198.59866666666665</c:v>
                </c:pt>
                <c:pt idx="382">
                  <c:v>199.726</c:v>
                </c:pt>
                <c:pt idx="383">
                  <c:v>199.71233333333336</c:v>
                </c:pt>
                <c:pt idx="384">
                  <c:v>200.27466666666666</c:v>
                </c:pt>
                <c:pt idx="385">
                  <c:v>200.386</c:v>
                </c:pt>
                <c:pt idx="386">
                  <c:v>201.50733333333332</c:v>
                </c:pt>
                <c:pt idx="387">
                  <c:v>200.73466666666664</c:v>
                </c:pt>
                <c:pt idx="388">
                  <c:v>199.727</c:v>
                </c:pt>
                <c:pt idx="389">
                  <c:v>199.227</c:v>
                </c:pt>
                <c:pt idx="390">
                  <c:v>199.23</c:v>
                </c:pt>
                <c:pt idx="391">
                  <c:v>198.78566666666666</c:v>
                </c:pt>
                <c:pt idx="392">
                  <c:v>200.45566666666664</c:v>
                </c:pt>
                <c:pt idx="393">
                  <c:v>204.96399999999997</c:v>
                </c:pt>
                <c:pt idx="394">
                  <c:v>208.33600000000001</c:v>
                </c:pt>
                <c:pt idx="395">
                  <c:v>204.20266666666669</c:v>
                </c:pt>
                <c:pt idx="396">
                  <c:v>204.41099999999997</c:v>
                </c:pt>
                <c:pt idx="397">
                  <c:v>202.23099999999999</c:v>
                </c:pt>
                <c:pt idx="398">
                  <c:v>200.941</c:v>
                </c:pt>
                <c:pt idx="399">
                  <c:v>202.09666666666669</c:v>
                </c:pt>
                <c:pt idx="400">
                  <c:v>201.87133333333335</c:v>
                </c:pt>
                <c:pt idx="401">
                  <c:v>200.82266666666669</c:v>
                </c:pt>
                <c:pt idx="402">
                  <c:v>200.30533333333335</c:v>
                </c:pt>
                <c:pt idx="403">
                  <c:v>198.98566666666667</c:v>
                </c:pt>
                <c:pt idx="404">
                  <c:v>203.17266666666669</c:v>
                </c:pt>
                <c:pt idx="405">
                  <c:v>203.52733333333333</c:v>
                </c:pt>
                <c:pt idx="406">
                  <c:v>201.95566666666664</c:v>
                </c:pt>
                <c:pt idx="407">
                  <c:v>201.70766666666668</c:v>
                </c:pt>
                <c:pt idx="408">
                  <c:v>201.89099999999999</c:v>
                </c:pt>
                <c:pt idx="409">
                  <c:v>201.84566666666669</c:v>
                </c:pt>
                <c:pt idx="410">
                  <c:v>202.43766666666667</c:v>
                </c:pt>
                <c:pt idx="411">
                  <c:v>201.58500000000001</c:v>
                </c:pt>
                <c:pt idx="412">
                  <c:v>205.24600000000001</c:v>
                </c:pt>
                <c:pt idx="413">
                  <c:v>208.93866666666668</c:v>
                </c:pt>
                <c:pt idx="414">
                  <c:v>210.00900000000001</c:v>
                </c:pt>
                <c:pt idx="415">
                  <c:v>211.30466666666666</c:v>
                </c:pt>
                <c:pt idx="416">
                  <c:v>210.00533333333331</c:v>
                </c:pt>
                <c:pt idx="417">
                  <c:v>212.39</c:v>
                </c:pt>
                <c:pt idx="418">
                  <c:v>212.35266666666666</c:v>
                </c:pt>
                <c:pt idx="419">
                  <c:v>211.43699999999998</c:v>
                </c:pt>
                <c:pt idx="420">
                  <c:v>212.45966666666664</c:v>
                </c:pt>
                <c:pt idx="421">
                  <c:v>212.601</c:v>
                </c:pt>
                <c:pt idx="422">
                  <c:v>210.98099999999999</c:v>
                </c:pt>
                <c:pt idx="423">
                  <c:v>209.35033333333334</c:v>
                </c:pt>
                <c:pt idx="424">
                  <c:v>208.15766666666664</c:v>
                </c:pt>
                <c:pt idx="425">
                  <c:v>207.92033333333333</c:v>
                </c:pt>
                <c:pt idx="426">
                  <c:v>205.80733333333333</c:v>
                </c:pt>
                <c:pt idx="427">
                  <c:v>205.19066666666666</c:v>
                </c:pt>
                <c:pt idx="428">
                  <c:v>205.94966666666664</c:v>
                </c:pt>
                <c:pt idx="429">
                  <c:v>204.398</c:v>
                </c:pt>
                <c:pt idx="430">
                  <c:v>203.57233333333338</c:v>
                </c:pt>
                <c:pt idx="431">
                  <c:v>202.346</c:v>
                </c:pt>
                <c:pt idx="432">
                  <c:v>201.77133333333333</c:v>
                </c:pt>
                <c:pt idx="433">
                  <c:v>202.26966666666667</c:v>
                </c:pt>
                <c:pt idx="434">
                  <c:v>202.285</c:v>
                </c:pt>
                <c:pt idx="435">
                  <c:v>206.40099999999998</c:v>
                </c:pt>
                <c:pt idx="436">
                  <c:v>206.56066666666666</c:v>
                </c:pt>
                <c:pt idx="437">
                  <c:v>207.60333333333332</c:v>
                </c:pt>
                <c:pt idx="438">
                  <c:v>207.04066666666668</c:v>
                </c:pt>
                <c:pt idx="439">
                  <c:v>207.07633333333334</c:v>
                </c:pt>
                <c:pt idx="440">
                  <c:v>206.79633333333334</c:v>
                </c:pt>
                <c:pt idx="441">
                  <c:v>205.41033333333334</c:v>
                </c:pt>
                <c:pt idx="442">
                  <c:v>203.27599999999998</c:v>
                </c:pt>
                <c:pt idx="443">
                  <c:v>204.60633333333331</c:v>
                </c:pt>
                <c:pt idx="444">
                  <c:v>201.566</c:v>
                </c:pt>
                <c:pt idx="445">
                  <c:v>198.67066666666665</c:v>
                </c:pt>
                <c:pt idx="446">
                  <c:v>199.68366666666665</c:v>
                </c:pt>
                <c:pt idx="447">
                  <c:v>198.25966666666667</c:v>
                </c:pt>
                <c:pt idx="448">
                  <c:v>199.48400000000001</c:v>
                </c:pt>
                <c:pt idx="449">
                  <c:v>197.72933333333333</c:v>
                </c:pt>
                <c:pt idx="450">
                  <c:v>200.37433333333334</c:v>
                </c:pt>
                <c:pt idx="451">
                  <c:v>200.096</c:v>
                </c:pt>
                <c:pt idx="452">
                  <c:v>202.37599999999998</c:v>
                </c:pt>
                <c:pt idx="453">
                  <c:v>199.58500000000001</c:v>
                </c:pt>
                <c:pt idx="454">
                  <c:v>200.80233333333334</c:v>
                </c:pt>
                <c:pt idx="455">
                  <c:v>201.05966666666666</c:v>
                </c:pt>
                <c:pt idx="456">
                  <c:v>201.09433333333331</c:v>
                </c:pt>
                <c:pt idx="457">
                  <c:v>198.03466666666665</c:v>
                </c:pt>
                <c:pt idx="458">
                  <c:v>198.38466666666667</c:v>
                </c:pt>
                <c:pt idx="459">
                  <c:v>197.01933333333332</c:v>
                </c:pt>
                <c:pt idx="460">
                  <c:v>199.19266666666667</c:v>
                </c:pt>
                <c:pt idx="461">
                  <c:v>201.84633333333332</c:v>
                </c:pt>
                <c:pt idx="462">
                  <c:v>201.17766666666668</c:v>
                </c:pt>
                <c:pt idx="463">
                  <c:v>202.875</c:v>
                </c:pt>
                <c:pt idx="464">
                  <c:v>201.21033333333332</c:v>
                </c:pt>
                <c:pt idx="465">
                  <c:v>202.20000000000002</c:v>
                </c:pt>
                <c:pt idx="466">
                  <c:v>200.78266666666664</c:v>
                </c:pt>
                <c:pt idx="467">
                  <c:v>200.227</c:v>
                </c:pt>
                <c:pt idx="468">
                  <c:v>201.39166666666665</c:v>
                </c:pt>
                <c:pt idx="469">
                  <c:v>202.18899999999999</c:v>
                </c:pt>
                <c:pt idx="470">
                  <c:v>203.928</c:v>
                </c:pt>
                <c:pt idx="471">
                  <c:v>204.75933333333333</c:v>
                </c:pt>
                <c:pt idx="472">
                  <c:v>203.94633333333331</c:v>
                </c:pt>
                <c:pt idx="473">
                  <c:v>204.48033333333333</c:v>
                </c:pt>
                <c:pt idx="474">
                  <c:v>202.67966666666666</c:v>
                </c:pt>
                <c:pt idx="475">
                  <c:v>204.86300000000003</c:v>
                </c:pt>
                <c:pt idx="476">
                  <c:v>203.86733333333333</c:v>
                </c:pt>
                <c:pt idx="477">
                  <c:v>202.42366666666666</c:v>
                </c:pt>
                <c:pt idx="478">
                  <c:v>201.95733333333331</c:v>
                </c:pt>
                <c:pt idx="479">
                  <c:v>203.09966666666665</c:v>
                </c:pt>
                <c:pt idx="480">
                  <c:v>204.73699999999999</c:v>
                </c:pt>
                <c:pt idx="481">
                  <c:v>205.114</c:v>
                </c:pt>
                <c:pt idx="482">
                  <c:v>203.79499999999999</c:v>
                </c:pt>
                <c:pt idx="483">
                  <c:v>203.54733333333334</c:v>
                </c:pt>
                <c:pt idx="484">
                  <c:v>205.27800000000002</c:v>
                </c:pt>
                <c:pt idx="485">
                  <c:v>205.58433333333332</c:v>
                </c:pt>
                <c:pt idx="486">
                  <c:v>205.26599999999999</c:v>
                </c:pt>
                <c:pt idx="487">
                  <c:v>205.54333333333332</c:v>
                </c:pt>
                <c:pt idx="488">
                  <c:v>206.83266666666668</c:v>
                </c:pt>
                <c:pt idx="489">
                  <c:v>205.26666666666665</c:v>
                </c:pt>
                <c:pt idx="490">
                  <c:v>201.02866666666668</c:v>
                </c:pt>
                <c:pt idx="491">
                  <c:v>200.21366666666665</c:v>
                </c:pt>
                <c:pt idx="492">
                  <c:v>200.23366666666666</c:v>
                </c:pt>
                <c:pt idx="493">
                  <c:v>200.07900000000004</c:v>
                </c:pt>
                <c:pt idx="494">
                  <c:v>198.72433333333333</c:v>
                </c:pt>
                <c:pt idx="495">
                  <c:v>197.71033333333332</c:v>
                </c:pt>
                <c:pt idx="496">
                  <c:v>198.94100000000003</c:v>
                </c:pt>
                <c:pt idx="497">
                  <c:v>202.61866666666666</c:v>
                </c:pt>
                <c:pt idx="498">
                  <c:v>200.19366666666667</c:v>
                </c:pt>
                <c:pt idx="499">
                  <c:v>201.15533333333335</c:v>
                </c:pt>
                <c:pt idx="500">
                  <c:v>200.33900000000003</c:v>
                </c:pt>
                <c:pt idx="501">
                  <c:v>201.92833333333331</c:v>
                </c:pt>
                <c:pt idx="502">
                  <c:v>201.18100000000001</c:v>
                </c:pt>
                <c:pt idx="503">
                  <c:v>200.07333333333335</c:v>
                </c:pt>
                <c:pt idx="504">
                  <c:v>198.81566666666666</c:v>
                </c:pt>
                <c:pt idx="505">
                  <c:v>197.79933333333335</c:v>
                </c:pt>
                <c:pt idx="506">
                  <c:v>197.029</c:v>
                </c:pt>
                <c:pt idx="507">
                  <c:v>197.03533333333334</c:v>
                </c:pt>
                <c:pt idx="508">
                  <c:v>196.09333333333333</c:v>
                </c:pt>
                <c:pt idx="509">
                  <c:v>194.9606666666667</c:v>
                </c:pt>
                <c:pt idx="510">
                  <c:v>196.52800000000002</c:v>
                </c:pt>
                <c:pt idx="511">
                  <c:v>198.29166666666666</c:v>
                </c:pt>
                <c:pt idx="512">
                  <c:v>198.06666666666669</c:v>
                </c:pt>
                <c:pt idx="513">
                  <c:v>197.48733333333334</c:v>
                </c:pt>
                <c:pt idx="514">
                  <c:v>198.03933333333336</c:v>
                </c:pt>
                <c:pt idx="515">
                  <c:v>196.87833333333333</c:v>
                </c:pt>
                <c:pt idx="516">
                  <c:v>197.29899999999998</c:v>
                </c:pt>
                <c:pt idx="517">
                  <c:v>195.75699999999998</c:v>
                </c:pt>
                <c:pt idx="518">
                  <c:v>194.72133333333332</c:v>
                </c:pt>
                <c:pt idx="519">
                  <c:v>194.28866666666667</c:v>
                </c:pt>
                <c:pt idx="520">
                  <c:v>194.84466666666665</c:v>
                </c:pt>
                <c:pt idx="521">
                  <c:v>196.453</c:v>
                </c:pt>
                <c:pt idx="522">
                  <c:v>195.28600000000003</c:v>
                </c:pt>
                <c:pt idx="523">
                  <c:v>195.05199999999999</c:v>
                </c:pt>
                <c:pt idx="524">
                  <c:v>196.46166666666667</c:v>
                </c:pt>
                <c:pt idx="525">
                  <c:v>205.13899999999998</c:v>
                </c:pt>
                <c:pt idx="526">
                  <c:v>207.95566666666664</c:v>
                </c:pt>
                <c:pt idx="527">
                  <c:v>209.49533333333332</c:v>
                </c:pt>
                <c:pt idx="528">
                  <c:v>205.47066666666663</c:v>
                </c:pt>
                <c:pt idx="529">
                  <c:v>206.50833333333333</c:v>
                </c:pt>
                <c:pt idx="530">
                  <c:v>205.85900000000001</c:v>
                </c:pt>
                <c:pt idx="531">
                  <c:v>210.54499999999999</c:v>
                </c:pt>
                <c:pt idx="532">
                  <c:v>209.77500000000001</c:v>
                </c:pt>
                <c:pt idx="533">
                  <c:v>209.13333333333333</c:v>
                </c:pt>
                <c:pt idx="534">
                  <c:v>206.6576666666667</c:v>
                </c:pt>
                <c:pt idx="535">
                  <c:v>206.70899999999997</c:v>
                </c:pt>
                <c:pt idx="536">
                  <c:v>205.83699999999999</c:v>
                </c:pt>
                <c:pt idx="537">
                  <c:v>211.41833333333332</c:v>
                </c:pt>
                <c:pt idx="538">
                  <c:v>209.90600000000003</c:v>
                </c:pt>
                <c:pt idx="539">
                  <c:v>208.53200000000001</c:v>
                </c:pt>
                <c:pt idx="540">
                  <c:v>209.40433333333337</c:v>
                </c:pt>
                <c:pt idx="541">
                  <c:v>206.91533333333334</c:v>
                </c:pt>
                <c:pt idx="542">
                  <c:v>206.67366666666666</c:v>
                </c:pt>
                <c:pt idx="543">
                  <c:v>206.44566666666665</c:v>
                </c:pt>
                <c:pt idx="544">
                  <c:v>207.29499999999999</c:v>
                </c:pt>
                <c:pt idx="545">
                  <c:v>208.11833333333334</c:v>
                </c:pt>
                <c:pt idx="546">
                  <c:v>206.33266666666668</c:v>
                </c:pt>
                <c:pt idx="547">
                  <c:v>206.17999999999998</c:v>
                </c:pt>
                <c:pt idx="548">
                  <c:v>204.84433333333334</c:v>
                </c:pt>
                <c:pt idx="549">
                  <c:v>206.02733333333333</c:v>
                </c:pt>
                <c:pt idx="550">
                  <c:v>206.01566666666665</c:v>
                </c:pt>
                <c:pt idx="551">
                  <c:v>207.21199999999999</c:v>
                </c:pt>
                <c:pt idx="552">
                  <c:v>206.13400000000001</c:v>
                </c:pt>
                <c:pt idx="553">
                  <c:v>204.86099999999999</c:v>
                </c:pt>
                <c:pt idx="554">
                  <c:v>206.559</c:v>
                </c:pt>
                <c:pt idx="555">
                  <c:v>207.755</c:v>
                </c:pt>
                <c:pt idx="556">
                  <c:v>206.524</c:v>
                </c:pt>
                <c:pt idx="557">
                  <c:v>205.87466666666668</c:v>
                </c:pt>
                <c:pt idx="558">
                  <c:v>204.17100000000002</c:v>
                </c:pt>
                <c:pt idx="559">
                  <c:v>203.06966666666668</c:v>
                </c:pt>
                <c:pt idx="560">
                  <c:v>201.36666666666667</c:v>
                </c:pt>
                <c:pt idx="561">
                  <c:v>201.93899999999999</c:v>
                </c:pt>
                <c:pt idx="562">
                  <c:v>201.39400000000001</c:v>
                </c:pt>
                <c:pt idx="563">
                  <c:v>199.89400000000001</c:v>
                </c:pt>
                <c:pt idx="564">
                  <c:v>201.79233333333335</c:v>
                </c:pt>
                <c:pt idx="565">
                  <c:v>203.30600000000001</c:v>
                </c:pt>
                <c:pt idx="566">
                  <c:v>200.93799999999999</c:v>
                </c:pt>
                <c:pt idx="567">
                  <c:v>200.93299999999999</c:v>
                </c:pt>
                <c:pt idx="568">
                  <c:v>201.45633333333333</c:v>
                </c:pt>
                <c:pt idx="569">
                  <c:v>202.1643333333333</c:v>
                </c:pt>
                <c:pt idx="570">
                  <c:v>201.51466666666667</c:v>
                </c:pt>
                <c:pt idx="571">
                  <c:v>200.87800000000001</c:v>
                </c:pt>
                <c:pt idx="572">
                  <c:v>201.12566666666666</c:v>
                </c:pt>
                <c:pt idx="573">
                  <c:v>201.63133333333334</c:v>
                </c:pt>
                <c:pt idx="574">
                  <c:v>200.46100000000001</c:v>
                </c:pt>
                <c:pt idx="575">
                  <c:v>201.70233333333331</c:v>
                </c:pt>
                <c:pt idx="576">
                  <c:v>206.85699999999997</c:v>
                </c:pt>
                <c:pt idx="577">
                  <c:v>206.73400000000001</c:v>
                </c:pt>
                <c:pt idx="578">
                  <c:v>205.82600000000002</c:v>
                </c:pt>
                <c:pt idx="579">
                  <c:v>204.89599999999999</c:v>
                </c:pt>
                <c:pt idx="580">
                  <c:v>205.22366666666667</c:v>
                </c:pt>
                <c:pt idx="581">
                  <c:v>205.15066666666667</c:v>
                </c:pt>
                <c:pt idx="582">
                  <c:v>204.69999999999996</c:v>
                </c:pt>
                <c:pt idx="583">
                  <c:v>203.26699999999997</c:v>
                </c:pt>
                <c:pt idx="584">
                  <c:v>202.06399999999999</c:v>
                </c:pt>
                <c:pt idx="585">
                  <c:v>201.77933333333331</c:v>
                </c:pt>
                <c:pt idx="586">
                  <c:v>202.17366666666669</c:v>
                </c:pt>
                <c:pt idx="587">
                  <c:v>206.38566666666668</c:v>
                </c:pt>
                <c:pt idx="588">
                  <c:v>208.24666666666667</c:v>
                </c:pt>
                <c:pt idx="589">
                  <c:v>207.44866666666667</c:v>
                </c:pt>
                <c:pt idx="590">
                  <c:v>206.13900000000001</c:v>
                </c:pt>
                <c:pt idx="591">
                  <c:v>205.01733333333334</c:v>
                </c:pt>
                <c:pt idx="592">
                  <c:v>209.93133333333333</c:v>
                </c:pt>
                <c:pt idx="593">
                  <c:v>209.04033333333334</c:v>
                </c:pt>
                <c:pt idx="594">
                  <c:v>207.08566666666664</c:v>
                </c:pt>
                <c:pt idx="595">
                  <c:v>208.119</c:v>
                </c:pt>
                <c:pt idx="596">
                  <c:v>211.16966666666667</c:v>
                </c:pt>
                <c:pt idx="597">
                  <c:v>210.66899999999998</c:v>
                </c:pt>
                <c:pt idx="598">
                  <c:v>207.81266666666667</c:v>
                </c:pt>
                <c:pt idx="599">
                  <c:v>210.3116666666667</c:v>
                </c:pt>
                <c:pt idx="600">
                  <c:v>212.27399999999997</c:v>
                </c:pt>
                <c:pt idx="601">
                  <c:v>211.21066666666664</c:v>
                </c:pt>
                <c:pt idx="602">
                  <c:v>212.34100000000001</c:v>
                </c:pt>
                <c:pt idx="603">
                  <c:v>210.07866666666666</c:v>
                </c:pt>
                <c:pt idx="604">
                  <c:v>209.81133333333332</c:v>
                </c:pt>
                <c:pt idx="605">
                  <c:v>208.01333333333332</c:v>
                </c:pt>
                <c:pt idx="606">
                  <c:v>207.19933333333336</c:v>
                </c:pt>
                <c:pt idx="607">
                  <c:v>206.15833333333333</c:v>
                </c:pt>
                <c:pt idx="608">
                  <c:v>205.59733333333335</c:v>
                </c:pt>
                <c:pt idx="609">
                  <c:v>208.63133333333334</c:v>
                </c:pt>
                <c:pt idx="610">
                  <c:v>207.96266666666665</c:v>
                </c:pt>
                <c:pt idx="611">
                  <c:v>210.79966666666667</c:v>
                </c:pt>
                <c:pt idx="612">
                  <c:v>212.24600000000001</c:v>
                </c:pt>
                <c:pt idx="613">
                  <c:v>214.04300000000001</c:v>
                </c:pt>
                <c:pt idx="614">
                  <c:v>213.65933333333331</c:v>
                </c:pt>
                <c:pt idx="615">
                  <c:v>213.29033333333334</c:v>
                </c:pt>
                <c:pt idx="616">
                  <c:v>211.59299999999999</c:v>
                </c:pt>
                <c:pt idx="617">
                  <c:v>212.626</c:v>
                </c:pt>
                <c:pt idx="618">
                  <c:v>211.679</c:v>
                </c:pt>
                <c:pt idx="619">
                  <c:v>210.76266666666666</c:v>
                </c:pt>
                <c:pt idx="620">
                  <c:v>211.20166666666668</c:v>
                </c:pt>
                <c:pt idx="621">
                  <c:v>210.54999999999998</c:v>
                </c:pt>
                <c:pt idx="622">
                  <c:v>209.40666666666667</c:v>
                </c:pt>
                <c:pt idx="623">
                  <c:v>213.16833333333332</c:v>
                </c:pt>
                <c:pt idx="624">
                  <c:v>214.64233333333331</c:v>
                </c:pt>
                <c:pt idx="625">
                  <c:v>213.43500000000003</c:v>
                </c:pt>
                <c:pt idx="626">
                  <c:v>213.65633333333335</c:v>
                </c:pt>
                <c:pt idx="627">
                  <c:v>216.18133333333333</c:v>
                </c:pt>
                <c:pt idx="628">
                  <c:v>215.74666666666667</c:v>
                </c:pt>
                <c:pt idx="629">
                  <c:v>215.91633333333334</c:v>
                </c:pt>
                <c:pt idx="630">
                  <c:v>215.69766666666666</c:v>
                </c:pt>
                <c:pt idx="631">
                  <c:v>216.68500000000003</c:v>
                </c:pt>
                <c:pt idx="632">
                  <c:v>217.39666666666668</c:v>
                </c:pt>
                <c:pt idx="633">
                  <c:v>219.42200000000003</c:v>
                </c:pt>
                <c:pt idx="634">
                  <c:v>216.79133333333334</c:v>
                </c:pt>
                <c:pt idx="635">
                  <c:v>219.25633333333334</c:v>
                </c:pt>
                <c:pt idx="636">
                  <c:v>219.27433333333332</c:v>
                </c:pt>
                <c:pt idx="637">
                  <c:v>217.55433333333335</c:v>
                </c:pt>
                <c:pt idx="638">
                  <c:v>216.345</c:v>
                </c:pt>
                <c:pt idx="639">
                  <c:v>217.59566666666669</c:v>
                </c:pt>
                <c:pt idx="640">
                  <c:v>219.41966666666667</c:v>
                </c:pt>
                <c:pt idx="641">
                  <c:v>220.61933333333332</c:v>
                </c:pt>
                <c:pt idx="642">
                  <c:v>221.51366666666664</c:v>
                </c:pt>
                <c:pt idx="643">
                  <c:v>221.44366666666667</c:v>
                </c:pt>
                <c:pt idx="644">
                  <c:v>225.66</c:v>
                </c:pt>
                <c:pt idx="645">
                  <c:v>226.88366666666664</c:v>
                </c:pt>
                <c:pt idx="646">
                  <c:v>224.16799999999998</c:v>
                </c:pt>
                <c:pt idx="647">
                  <c:v>226.86199999999999</c:v>
                </c:pt>
                <c:pt idx="648">
                  <c:v>228.82299999999998</c:v>
                </c:pt>
                <c:pt idx="649">
                  <c:v>229.26266666666666</c:v>
                </c:pt>
                <c:pt idx="650">
                  <c:v>230.191</c:v>
                </c:pt>
                <c:pt idx="651">
                  <c:v>232.31899999999999</c:v>
                </c:pt>
                <c:pt idx="652">
                  <c:v>233.43433333333334</c:v>
                </c:pt>
                <c:pt idx="653">
                  <c:v>231.12</c:v>
                </c:pt>
                <c:pt idx="654">
                  <c:v>232.31033333333335</c:v>
                </c:pt>
                <c:pt idx="655">
                  <c:v>231.279</c:v>
                </c:pt>
                <c:pt idx="656">
                  <c:v>231.47466666666665</c:v>
                </c:pt>
                <c:pt idx="657">
                  <c:v>231.74166666666667</c:v>
                </c:pt>
                <c:pt idx="658">
                  <c:v>234.8313333333333</c:v>
                </c:pt>
                <c:pt idx="659">
                  <c:v>235.23266666666666</c:v>
                </c:pt>
                <c:pt idx="660">
                  <c:v>235.74933333333334</c:v>
                </c:pt>
                <c:pt idx="661">
                  <c:v>234.44066666666666</c:v>
                </c:pt>
                <c:pt idx="662">
                  <c:v>233.11533333333333</c:v>
                </c:pt>
                <c:pt idx="663">
                  <c:v>234.30466666666666</c:v>
                </c:pt>
                <c:pt idx="664">
                  <c:v>235.07600000000002</c:v>
                </c:pt>
                <c:pt idx="665">
                  <c:v>237.60299999999998</c:v>
                </c:pt>
                <c:pt idx="666">
                  <c:v>238.28366666666668</c:v>
                </c:pt>
                <c:pt idx="667">
                  <c:v>236.41833333333332</c:v>
                </c:pt>
                <c:pt idx="668">
                  <c:v>236.65799999999999</c:v>
                </c:pt>
                <c:pt idx="669">
                  <c:v>237.72900000000001</c:v>
                </c:pt>
                <c:pt idx="670">
                  <c:v>239.91300000000001</c:v>
                </c:pt>
                <c:pt idx="671">
                  <c:v>239.82166666666669</c:v>
                </c:pt>
                <c:pt idx="672">
                  <c:v>244.75699999999998</c:v>
                </c:pt>
                <c:pt idx="673">
                  <c:v>245.80966666666666</c:v>
                </c:pt>
                <c:pt idx="674">
                  <c:v>245.50066666666666</c:v>
                </c:pt>
                <c:pt idx="675">
                  <c:v>243.96799999999999</c:v>
                </c:pt>
                <c:pt idx="676">
                  <c:v>247.54933333333335</c:v>
                </c:pt>
                <c:pt idx="677">
                  <c:v>249.53533333333334</c:v>
                </c:pt>
                <c:pt idx="678">
                  <c:v>251.73299999999998</c:v>
                </c:pt>
                <c:pt idx="679">
                  <c:v>254.4083333333333</c:v>
                </c:pt>
                <c:pt idx="680">
                  <c:v>260.99266666666671</c:v>
                </c:pt>
                <c:pt idx="681">
                  <c:v>264.22366666666665</c:v>
                </c:pt>
                <c:pt idx="682">
                  <c:v>266.59966666666668</c:v>
                </c:pt>
                <c:pt idx="683">
                  <c:v>266.202</c:v>
                </c:pt>
                <c:pt idx="684">
                  <c:v>266.21899999999999</c:v>
                </c:pt>
                <c:pt idx="685">
                  <c:v>267.10066666666665</c:v>
                </c:pt>
                <c:pt idx="686">
                  <c:v>267.36066666666665</c:v>
                </c:pt>
                <c:pt idx="687">
                  <c:v>266.56766666666664</c:v>
                </c:pt>
                <c:pt idx="688">
                  <c:v>268.53666666666663</c:v>
                </c:pt>
                <c:pt idx="689">
                  <c:v>266.74600000000004</c:v>
                </c:pt>
                <c:pt idx="690">
                  <c:v>267.14466666666664</c:v>
                </c:pt>
                <c:pt idx="691">
                  <c:v>263.95733333333334</c:v>
                </c:pt>
                <c:pt idx="692">
                  <c:v>261.29066666666665</c:v>
                </c:pt>
                <c:pt idx="693">
                  <c:v>260.44333333333333</c:v>
                </c:pt>
                <c:pt idx="694">
                  <c:v>257.98466666666667</c:v>
                </c:pt>
                <c:pt idx="695">
                  <c:v>259.892</c:v>
                </c:pt>
                <c:pt idx="696">
                  <c:v>260.31166666666667</c:v>
                </c:pt>
                <c:pt idx="697">
                  <c:v>262.9546666666667</c:v>
                </c:pt>
                <c:pt idx="698">
                  <c:v>263.02399999999994</c:v>
                </c:pt>
                <c:pt idx="699">
                  <c:v>263.03333333333336</c:v>
                </c:pt>
                <c:pt idx="700">
                  <c:v>260.32666666666665</c:v>
                </c:pt>
                <c:pt idx="701">
                  <c:v>258.25799999999998</c:v>
                </c:pt>
                <c:pt idx="702">
                  <c:v>257.11999999999995</c:v>
                </c:pt>
                <c:pt idx="703">
                  <c:v>257.24566666666664</c:v>
                </c:pt>
                <c:pt idx="704">
                  <c:v>256.59466666666668</c:v>
                </c:pt>
                <c:pt idx="705">
                  <c:v>255.7643333333333</c:v>
                </c:pt>
                <c:pt idx="706">
                  <c:v>256.28433333333334</c:v>
                </c:pt>
                <c:pt idx="707">
                  <c:v>258.71599999999995</c:v>
                </c:pt>
                <c:pt idx="708">
                  <c:v>257.48233333333332</c:v>
                </c:pt>
                <c:pt idx="709">
                  <c:v>258.76166666666666</c:v>
                </c:pt>
                <c:pt idx="710">
                  <c:v>254.01599999999999</c:v>
                </c:pt>
                <c:pt idx="711">
                  <c:v>254.14200000000002</c:v>
                </c:pt>
                <c:pt idx="712">
                  <c:v>254.75666666666669</c:v>
                </c:pt>
                <c:pt idx="713">
                  <c:v>254.31633333333332</c:v>
                </c:pt>
                <c:pt idx="714">
                  <c:v>256.28000000000003</c:v>
                </c:pt>
                <c:pt idx="715">
                  <c:v>255.298</c:v>
                </c:pt>
                <c:pt idx="716">
                  <c:v>253.62199999999999</c:v>
                </c:pt>
                <c:pt idx="717">
                  <c:v>250.73933333333335</c:v>
                </c:pt>
                <c:pt idx="718">
                  <c:v>249.92933333333335</c:v>
                </c:pt>
                <c:pt idx="719">
                  <c:v>255.78200000000001</c:v>
                </c:pt>
                <c:pt idx="720">
                  <c:v>258.36466666666666</c:v>
                </c:pt>
                <c:pt idx="721">
                  <c:v>259.64233333333328</c:v>
                </c:pt>
                <c:pt idx="722">
                  <c:v>258.46200000000005</c:v>
                </c:pt>
                <c:pt idx="723">
                  <c:v>263.411</c:v>
                </c:pt>
                <c:pt idx="724">
                  <c:v>261.53766666666667</c:v>
                </c:pt>
                <c:pt idx="725">
                  <c:v>259.61233333333337</c:v>
                </c:pt>
                <c:pt idx="726">
                  <c:v>261.80233333333337</c:v>
                </c:pt>
                <c:pt idx="727">
                  <c:v>262.82</c:v>
                </c:pt>
                <c:pt idx="728">
                  <c:v>259.69599999999997</c:v>
                </c:pt>
                <c:pt idx="729">
                  <c:v>261.74099999999999</c:v>
                </c:pt>
                <c:pt idx="730">
                  <c:v>264.39866666666666</c:v>
                </c:pt>
                <c:pt idx="731">
                  <c:v>269.4496666666667</c:v>
                </c:pt>
                <c:pt idx="732">
                  <c:v>268.38666666666671</c:v>
                </c:pt>
                <c:pt idx="733">
                  <c:v>263.80500000000001</c:v>
                </c:pt>
                <c:pt idx="734">
                  <c:v>263.32233333333335</c:v>
                </c:pt>
                <c:pt idx="735">
                  <c:v>266.57266666666663</c:v>
                </c:pt>
                <c:pt idx="736">
                  <c:v>266.07833333333338</c:v>
                </c:pt>
                <c:pt idx="737">
                  <c:v>266.75866666666667</c:v>
                </c:pt>
                <c:pt idx="738">
                  <c:v>269.84200000000004</c:v>
                </c:pt>
                <c:pt idx="739">
                  <c:v>271.41199999999998</c:v>
                </c:pt>
                <c:pt idx="740">
                  <c:v>271.916</c:v>
                </c:pt>
                <c:pt idx="741">
                  <c:v>272.96133333333336</c:v>
                </c:pt>
                <c:pt idx="742">
                  <c:v>276.67166666666668</c:v>
                </c:pt>
                <c:pt idx="743">
                  <c:v>279.16199999999998</c:v>
                </c:pt>
                <c:pt idx="744">
                  <c:v>276.16900000000004</c:v>
                </c:pt>
                <c:pt idx="745">
                  <c:v>277.10966666666667</c:v>
                </c:pt>
                <c:pt idx="746">
                  <c:v>277.18433333333337</c:v>
                </c:pt>
                <c:pt idx="747">
                  <c:v>276.54933333333332</c:v>
                </c:pt>
                <c:pt idx="748">
                  <c:v>276.17066666666665</c:v>
                </c:pt>
                <c:pt idx="749">
                  <c:v>272.9786666666667</c:v>
                </c:pt>
                <c:pt idx="750">
                  <c:v>273.49799999999999</c:v>
                </c:pt>
                <c:pt idx="751">
                  <c:v>274.33733333333333</c:v>
                </c:pt>
                <c:pt idx="752">
                  <c:v>273.565</c:v>
                </c:pt>
                <c:pt idx="753">
                  <c:v>272.20566666666667</c:v>
                </c:pt>
                <c:pt idx="754">
                  <c:v>269.98899999999998</c:v>
                </c:pt>
                <c:pt idx="755">
                  <c:v>269.75133333333332</c:v>
                </c:pt>
                <c:pt idx="756">
                  <c:v>267.66166666666669</c:v>
                </c:pt>
                <c:pt idx="757">
                  <c:v>263.46699999999998</c:v>
                </c:pt>
                <c:pt idx="758">
                  <c:v>259.238</c:v>
                </c:pt>
                <c:pt idx="759">
                  <c:v>257.17399999999998</c:v>
                </c:pt>
                <c:pt idx="760">
                  <c:v>253.00733333333332</c:v>
                </c:pt>
                <c:pt idx="761">
                  <c:v>251.92399999999998</c:v>
                </c:pt>
                <c:pt idx="762">
                  <c:v>250.33066666666664</c:v>
                </c:pt>
                <c:pt idx="763">
                  <c:v>251.20933333333335</c:v>
                </c:pt>
                <c:pt idx="764">
                  <c:v>248.38333333333335</c:v>
                </c:pt>
                <c:pt idx="765">
                  <c:v>243.4483333333333</c:v>
                </c:pt>
                <c:pt idx="766">
                  <c:v>243.51933333333332</c:v>
                </c:pt>
                <c:pt idx="767">
                  <c:v>237.90833333333333</c:v>
                </c:pt>
                <c:pt idx="768">
                  <c:v>233.45533333333333</c:v>
                </c:pt>
                <c:pt idx="769">
                  <c:v>230.02866666666668</c:v>
                </c:pt>
                <c:pt idx="770">
                  <c:v>226.947</c:v>
                </c:pt>
                <c:pt idx="771">
                  <c:v>222.84799999999998</c:v>
                </c:pt>
                <c:pt idx="772">
                  <c:v>224.61733333333333</c:v>
                </c:pt>
                <c:pt idx="773">
                  <c:v>225.15899999999999</c:v>
                </c:pt>
                <c:pt idx="774">
                  <c:v>224.803</c:v>
                </c:pt>
                <c:pt idx="775">
                  <c:v>222.89633333333333</c:v>
                </c:pt>
                <c:pt idx="776">
                  <c:v>222.67</c:v>
                </c:pt>
                <c:pt idx="777">
                  <c:v>220.32666666666668</c:v>
                </c:pt>
                <c:pt idx="778">
                  <c:v>220.01300000000001</c:v>
                </c:pt>
                <c:pt idx="779">
                  <c:v>220.82766666666666</c:v>
                </c:pt>
                <c:pt idx="780">
                  <c:v>219.54733333333334</c:v>
                </c:pt>
                <c:pt idx="781">
                  <c:v>217.37400000000002</c:v>
                </c:pt>
                <c:pt idx="782">
                  <c:v>217.381</c:v>
                </c:pt>
                <c:pt idx="783">
                  <c:v>217.08433333333335</c:v>
                </c:pt>
                <c:pt idx="784">
                  <c:v>217.24099999999999</c:v>
                </c:pt>
                <c:pt idx="785">
                  <c:v>219.83866666666665</c:v>
                </c:pt>
                <c:pt idx="786">
                  <c:v>219.01499999999999</c:v>
                </c:pt>
                <c:pt idx="787">
                  <c:v>219.24633333333335</c:v>
                </c:pt>
                <c:pt idx="788">
                  <c:v>218.53733333333335</c:v>
                </c:pt>
                <c:pt idx="789">
                  <c:v>217.917</c:v>
                </c:pt>
                <c:pt idx="790">
                  <c:v>218.54233333333332</c:v>
                </c:pt>
                <c:pt idx="791">
                  <c:v>219.46033333333332</c:v>
                </c:pt>
                <c:pt idx="792">
                  <c:v>218.75733333333332</c:v>
                </c:pt>
                <c:pt idx="793">
                  <c:v>216.994</c:v>
                </c:pt>
                <c:pt idx="794">
                  <c:v>213.65066666666667</c:v>
                </c:pt>
                <c:pt idx="795">
                  <c:v>211.65033333333335</c:v>
                </c:pt>
                <c:pt idx="796">
                  <c:v>209.11033333333333</c:v>
                </c:pt>
                <c:pt idx="797">
                  <c:v>207.87933333333334</c:v>
                </c:pt>
                <c:pt idx="798">
                  <c:v>207.09566666666669</c:v>
                </c:pt>
                <c:pt idx="799">
                  <c:v>205.54333333333332</c:v>
                </c:pt>
                <c:pt idx="800">
                  <c:v>200.91933333333336</c:v>
                </c:pt>
                <c:pt idx="801">
                  <c:v>200.23133333333331</c:v>
                </c:pt>
                <c:pt idx="802">
                  <c:v>200.167</c:v>
                </c:pt>
                <c:pt idx="803">
                  <c:v>201.89733333333334</c:v>
                </c:pt>
                <c:pt idx="804">
                  <c:v>204.322</c:v>
                </c:pt>
                <c:pt idx="805">
                  <c:v>205.59566666666663</c:v>
                </c:pt>
                <c:pt idx="806">
                  <c:v>204.98400000000001</c:v>
                </c:pt>
                <c:pt idx="807">
                  <c:v>202.816</c:v>
                </c:pt>
                <c:pt idx="808">
                  <c:v>200.49133333333336</c:v>
                </c:pt>
                <c:pt idx="809">
                  <c:v>199.57633333333334</c:v>
                </c:pt>
                <c:pt idx="810">
                  <c:v>198.47299999999998</c:v>
                </c:pt>
                <c:pt idx="811">
                  <c:v>197.9853333333333</c:v>
                </c:pt>
                <c:pt idx="812">
                  <c:v>197.20833333333334</c:v>
                </c:pt>
                <c:pt idx="813">
                  <c:v>196.41</c:v>
                </c:pt>
                <c:pt idx="814">
                  <c:v>195.09666666666666</c:v>
                </c:pt>
                <c:pt idx="815">
                  <c:v>194.60900000000001</c:v>
                </c:pt>
                <c:pt idx="816">
                  <c:v>194.03633333333332</c:v>
                </c:pt>
                <c:pt idx="817">
                  <c:v>194.72199999999998</c:v>
                </c:pt>
                <c:pt idx="818">
                  <c:v>194.60999999999999</c:v>
                </c:pt>
                <c:pt idx="819">
                  <c:v>193.70366666666666</c:v>
                </c:pt>
                <c:pt idx="820">
                  <c:v>193.43066666666664</c:v>
                </c:pt>
                <c:pt idx="821">
                  <c:v>193.82866666666666</c:v>
                </c:pt>
                <c:pt idx="822">
                  <c:v>193.14599999999999</c:v>
                </c:pt>
                <c:pt idx="823">
                  <c:v>192.22533333333331</c:v>
                </c:pt>
                <c:pt idx="824">
                  <c:v>192.76933333333332</c:v>
                </c:pt>
                <c:pt idx="825">
                  <c:v>192.33666666666667</c:v>
                </c:pt>
                <c:pt idx="826">
                  <c:v>192.02099999999999</c:v>
                </c:pt>
                <c:pt idx="827">
                  <c:v>193.34299999999999</c:v>
                </c:pt>
                <c:pt idx="828">
                  <c:v>192.81199999999998</c:v>
                </c:pt>
                <c:pt idx="829">
                  <c:v>193.62933333333331</c:v>
                </c:pt>
                <c:pt idx="830">
                  <c:v>193.53600000000003</c:v>
                </c:pt>
                <c:pt idx="831">
                  <c:v>194.22033333333331</c:v>
                </c:pt>
                <c:pt idx="832">
                  <c:v>194.66</c:v>
                </c:pt>
                <c:pt idx="833">
                  <c:v>194.49099999999999</c:v>
                </c:pt>
                <c:pt idx="834">
                  <c:v>193.54600000000002</c:v>
                </c:pt>
                <c:pt idx="835">
                  <c:v>193.33833333333334</c:v>
                </c:pt>
                <c:pt idx="836">
                  <c:v>193.38133333333334</c:v>
                </c:pt>
                <c:pt idx="837">
                  <c:v>193.59133333333332</c:v>
                </c:pt>
                <c:pt idx="838">
                  <c:v>195.05499999999998</c:v>
                </c:pt>
                <c:pt idx="839">
                  <c:v>193.96666666666667</c:v>
                </c:pt>
                <c:pt idx="840">
                  <c:v>197.29733333333331</c:v>
                </c:pt>
                <c:pt idx="841">
                  <c:v>196.386</c:v>
                </c:pt>
                <c:pt idx="842">
                  <c:v>196.18899999999999</c:v>
                </c:pt>
                <c:pt idx="843">
                  <c:v>197.10433333333333</c:v>
                </c:pt>
                <c:pt idx="844">
                  <c:v>196.47499999999999</c:v>
                </c:pt>
                <c:pt idx="845">
                  <c:v>193.65200000000002</c:v>
                </c:pt>
                <c:pt idx="846">
                  <c:v>194.221</c:v>
                </c:pt>
                <c:pt idx="847">
                  <c:v>192.09266666666667</c:v>
                </c:pt>
                <c:pt idx="848">
                  <c:v>192.77766666666665</c:v>
                </c:pt>
                <c:pt idx="849">
                  <c:v>192.49233333333333</c:v>
                </c:pt>
                <c:pt idx="850">
                  <c:v>191.08399999999997</c:v>
                </c:pt>
                <c:pt idx="851">
                  <c:v>188.61333333333332</c:v>
                </c:pt>
                <c:pt idx="852">
                  <c:v>188.93866666666668</c:v>
                </c:pt>
                <c:pt idx="853">
                  <c:v>188.56500000000003</c:v>
                </c:pt>
                <c:pt idx="854">
                  <c:v>188.38733333333334</c:v>
                </c:pt>
                <c:pt idx="855">
                  <c:v>187.31133333333332</c:v>
                </c:pt>
                <c:pt idx="856">
                  <c:v>186.37533333333332</c:v>
                </c:pt>
                <c:pt idx="857">
                  <c:v>185.97333333333336</c:v>
                </c:pt>
                <c:pt idx="858">
                  <c:v>184.81733333333332</c:v>
                </c:pt>
                <c:pt idx="859">
                  <c:v>185.72233333333335</c:v>
                </c:pt>
                <c:pt idx="860">
                  <c:v>183.48333333333335</c:v>
                </c:pt>
                <c:pt idx="861">
                  <c:v>182.70166666666668</c:v>
                </c:pt>
                <c:pt idx="862">
                  <c:v>182.02700000000002</c:v>
                </c:pt>
                <c:pt idx="863">
                  <c:v>181.85833333333335</c:v>
                </c:pt>
                <c:pt idx="864">
                  <c:v>182.77766666666665</c:v>
                </c:pt>
                <c:pt idx="865">
                  <c:v>182.12933333333334</c:v>
                </c:pt>
                <c:pt idx="866">
                  <c:v>183.79733333333331</c:v>
                </c:pt>
                <c:pt idx="867">
                  <c:v>184.25266666666667</c:v>
                </c:pt>
                <c:pt idx="868">
                  <c:v>183.46133333333333</c:v>
                </c:pt>
                <c:pt idx="869">
                  <c:v>183.09799999999998</c:v>
                </c:pt>
                <c:pt idx="870">
                  <c:v>182.35399999999996</c:v>
                </c:pt>
                <c:pt idx="871">
                  <c:v>180.44466666666668</c:v>
                </c:pt>
                <c:pt idx="872">
                  <c:v>178.52233333333334</c:v>
                </c:pt>
                <c:pt idx="873">
                  <c:v>177.971</c:v>
                </c:pt>
                <c:pt idx="874">
                  <c:v>176.73699999999999</c:v>
                </c:pt>
                <c:pt idx="875">
                  <c:v>178.12100000000001</c:v>
                </c:pt>
                <c:pt idx="876">
                  <c:v>177.94766666666669</c:v>
                </c:pt>
                <c:pt idx="877">
                  <c:v>179.29599999999996</c:v>
                </c:pt>
                <c:pt idx="878">
                  <c:v>177.63833333333332</c:v>
                </c:pt>
                <c:pt idx="879">
                  <c:v>176.83233333333337</c:v>
                </c:pt>
                <c:pt idx="880">
                  <c:v>176.63</c:v>
                </c:pt>
                <c:pt idx="881">
                  <c:v>176.46733333333336</c:v>
                </c:pt>
                <c:pt idx="882">
                  <c:v>176.6</c:v>
                </c:pt>
                <c:pt idx="883">
                  <c:v>174.69933333333333</c:v>
                </c:pt>
                <c:pt idx="884">
                  <c:v>176.34933333333333</c:v>
                </c:pt>
                <c:pt idx="885">
                  <c:v>176.2646666666667</c:v>
                </c:pt>
                <c:pt idx="886">
                  <c:v>174.75133333333335</c:v>
                </c:pt>
                <c:pt idx="887">
                  <c:v>175.61833333333334</c:v>
                </c:pt>
                <c:pt idx="888">
                  <c:v>174.72800000000004</c:v>
                </c:pt>
                <c:pt idx="889">
                  <c:v>176.00133333333335</c:v>
                </c:pt>
                <c:pt idx="890">
                  <c:v>175.86100000000002</c:v>
                </c:pt>
                <c:pt idx="891">
                  <c:v>175.37733333333333</c:v>
                </c:pt>
                <c:pt idx="892">
                  <c:v>173.88233333333335</c:v>
                </c:pt>
                <c:pt idx="893">
                  <c:v>172.68500000000003</c:v>
                </c:pt>
                <c:pt idx="894">
                  <c:v>171.89666666666668</c:v>
                </c:pt>
                <c:pt idx="895">
                  <c:v>171.19966666666664</c:v>
                </c:pt>
                <c:pt idx="896">
                  <c:v>169.74066666666667</c:v>
                </c:pt>
                <c:pt idx="897">
                  <c:v>167.41100000000003</c:v>
                </c:pt>
                <c:pt idx="898">
                  <c:v>169.24633333333333</c:v>
                </c:pt>
                <c:pt idx="899">
                  <c:v>169.18633333333332</c:v>
                </c:pt>
                <c:pt idx="900">
                  <c:v>168.68433333333334</c:v>
                </c:pt>
                <c:pt idx="901">
                  <c:v>168.65799999999999</c:v>
                </c:pt>
                <c:pt idx="902">
                  <c:v>168.39866666666668</c:v>
                </c:pt>
                <c:pt idx="903">
                  <c:v>168.30233333333334</c:v>
                </c:pt>
                <c:pt idx="904">
                  <c:v>167.55133333333333</c:v>
                </c:pt>
                <c:pt idx="905">
                  <c:v>167.73366666666666</c:v>
                </c:pt>
                <c:pt idx="906">
                  <c:v>168.57666666666665</c:v>
                </c:pt>
                <c:pt idx="907">
                  <c:v>169.58699999999999</c:v>
                </c:pt>
                <c:pt idx="908">
                  <c:v>169.52766666666665</c:v>
                </c:pt>
                <c:pt idx="909">
                  <c:v>169.67600000000002</c:v>
                </c:pt>
                <c:pt idx="910">
                  <c:v>169.35433333333333</c:v>
                </c:pt>
                <c:pt idx="911">
                  <c:v>170.80133333333333</c:v>
                </c:pt>
                <c:pt idx="912">
                  <c:v>169.20433333333332</c:v>
                </c:pt>
                <c:pt idx="913">
                  <c:v>170.17233333333334</c:v>
                </c:pt>
                <c:pt idx="914">
                  <c:v>170.58633333333333</c:v>
                </c:pt>
                <c:pt idx="915">
                  <c:v>167.78533333333334</c:v>
                </c:pt>
                <c:pt idx="916">
                  <c:v>166.94299999999998</c:v>
                </c:pt>
                <c:pt idx="917">
                  <c:v>166.96833333333333</c:v>
                </c:pt>
                <c:pt idx="918">
                  <c:v>166.27533333333335</c:v>
                </c:pt>
                <c:pt idx="919">
                  <c:v>164.27966666666666</c:v>
                </c:pt>
                <c:pt idx="920">
                  <c:v>164.48533333333333</c:v>
                </c:pt>
                <c:pt idx="921">
                  <c:v>164.30866666666665</c:v>
                </c:pt>
                <c:pt idx="922">
                  <c:v>165.04733333333334</c:v>
                </c:pt>
                <c:pt idx="923">
                  <c:v>164.41466666666665</c:v>
                </c:pt>
                <c:pt idx="924">
                  <c:v>163.36199999999999</c:v>
                </c:pt>
                <c:pt idx="925">
                  <c:v>163.16299999999998</c:v>
                </c:pt>
                <c:pt idx="926">
                  <c:v>162.06266666666667</c:v>
                </c:pt>
                <c:pt idx="927">
                  <c:v>161.92233333333334</c:v>
                </c:pt>
                <c:pt idx="928">
                  <c:v>161.99766666666667</c:v>
                </c:pt>
                <c:pt idx="929">
                  <c:v>163.80633333333333</c:v>
                </c:pt>
                <c:pt idx="930">
                  <c:v>164.25566666666666</c:v>
                </c:pt>
                <c:pt idx="931">
                  <c:v>165.07</c:v>
                </c:pt>
                <c:pt idx="932">
                  <c:v>164.27099999999999</c:v>
                </c:pt>
                <c:pt idx="933">
                  <c:v>162.88666666666666</c:v>
                </c:pt>
                <c:pt idx="934">
                  <c:v>162.3356666666667</c:v>
                </c:pt>
                <c:pt idx="935">
                  <c:v>162.45966666666666</c:v>
                </c:pt>
                <c:pt idx="936">
                  <c:v>162.62199999999999</c:v>
                </c:pt>
                <c:pt idx="937">
                  <c:v>162.43633333333332</c:v>
                </c:pt>
                <c:pt idx="938">
                  <c:v>164.91333333333333</c:v>
                </c:pt>
                <c:pt idx="939">
                  <c:v>165.55266666666668</c:v>
                </c:pt>
                <c:pt idx="940">
                  <c:v>164.70766666666668</c:v>
                </c:pt>
                <c:pt idx="941">
                  <c:v>165.42266666666669</c:v>
                </c:pt>
                <c:pt idx="942">
                  <c:v>165.08633333333333</c:v>
                </c:pt>
                <c:pt idx="943">
                  <c:v>163.893</c:v>
                </c:pt>
                <c:pt idx="944">
                  <c:v>164.011</c:v>
                </c:pt>
                <c:pt idx="945">
                  <c:v>163.43100000000001</c:v>
                </c:pt>
                <c:pt idx="946">
                  <c:v>163.23966666666666</c:v>
                </c:pt>
                <c:pt idx="947">
                  <c:v>162.42766666666668</c:v>
                </c:pt>
                <c:pt idx="948">
                  <c:v>162.39866666666666</c:v>
                </c:pt>
                <c:pt idx="949">
                  <c:v>161.71100000000001</c:v>
                </c:pt>
                <c:pt idx="950">
                  <c:v>161.66766666666666</c:v>
                </c:pt>
                <c:pt idx="951">
                  <c:v>161.11033333333333</c:v>
                </c:pt>
                <c:pt idx="952">
                  <c:v>162.38866666666669</c:v>
                </c:pt>
                <c:pt idx="953">
                  <c:v>164.08100000000002</c:v>
                </c:pt>
                <c:pt idx="954">
                  <c:v>163.22799999999998</c:v>
                </c:pt>
                <c:pt idx="955">
                  <c:v>163.60199999999998</c:v>
                </c:pt>
                <c:pt idx="956">
                  <c:v>164.12966666666668</c:v>
                </c:pt>
                <c:pt idx="957">
                  <c:v>164.75699999999998</c:v>
                </c:pt>
                <c:pt idx="958">
                  <c:v>164.71199999999999</c:v>
                </c:pt>
                <c:pt idx="959">
                  <c:v>163.58433333333335</c:v>
                </c:pt>
                <c:pt idx="960">
                  <c:v>162.85633333333334</c:v>
                </c:pt>
                <c:pt idx="961">
                  <c:v>163.79733333333331</c:v>
                </c:pt>
                <c:pt idx="962">
                  <c:v>162.47400000000002</c:v>
                </c:pt>
                <c:pt idx="963">
                  <c:v>162.80833333333334</c:v>
                </c:pt>
                <c:pt idx="964">
                  <c:v>164.80600000000001</c:v>
                </c:pt>
                <c:pt idx="965">
                  <c:v>164.85866666666666</c:v>
                </c:pt>
                <c:pt idx="966">
                  <c:v>163.78933333333336</c:v>
                </c:pt>
                <c:pt idx="967">
                  <c:v>164.05266666666668</c:v>
                </c:pt>
                <c:pt idx="968">
                  <c:v>163.876</c:v>
                </c:pt>
                <c:pt idx="969">
                  <c:v>163.24566666666666</c:v>
                </c:pt>
                <c:pt idx="970">
                  <c:v>165.22766666666666</c:v>
                </c:pt>
                <c:pt idx="971">
                  <c:v>164.01733333333334</c:v>
                </c:pt>
                <c:pt idx="972">
                  <c:v>163.71166666666667</c:v>
                </c:pt>
                <c:pt idx="973">
                  <c:v>163.52766666666668</c:v>
                </c:pt>
                <c:pt idx="974">
                  <c:v>163.03133333333335</c:v>
                </c:pt>
                <c:pt idx="975">
                  <c:v>162.03866666666667</c:v>
                </c:pt>
                <c:pt idx="976">
                  <c:v>162.00033333333332</c:v>
                </c:pt>
                <c:pt idx="977">
                  <c:v>161.583</c:v>
                </c:pt>
                <c:pt idx="978">
                  <c:v>161.19066666666666</c:v>
                </c:pt>
                <c:pt idx="979">
                  <c:v>163.876</c:v>
                </c:pt>
                <c:pt idx="980">
                  <c:v>163.22</c:v>
                </c:pt>
                <c:pt idx="981">
                  <c:v>162.92500000000001</c:v>
                </c:pt>
                <c:pt idx="982">
                  <c:v>162.53</c:v>
                </c:pt>
                <c:pt idx="983">
                  <c:v>163.96600000000001</c:v>
                </c:pt>
                <c:pt idx="984">
                  <c:v>164.83599999999998</c:v>
                </c:pt>
                <c:pt idx="985">
                  <c:v>162.75400000000002</c:v>
                </c:pt>
                <c:pt idx="986">
                  <c:v>163.74733333333333</c:v>
                </c:pt>
                <c:pt idx="987">
                  <c:v>163.58133333333333</c:v>
                </c:pt>
                <c:pt idx="988">
                  <c:v>163.47300000000001</c:v>
                </c:pt>
                <c:pt idx="989">
                  <c:v>162.452</c:v>
                </c:pt>
                <c:pt idx="990">
                  <c:v>161.70266666666669</c:v>
                </c:pt>
                <c:pt idx="991">
                  <c:v>161.12866666666665</c:v>
                </c:pt>
                <c:pt idx="992">
                  <c:v>161.56200000000001</c:v>
                </c:pt>
                <c:pt idx="993">
                  <c:v>161.61300000000003</c:v>
                </c:pt>
                <c:pt idx="994">
                  <c:v>158.80699999999999</c:v>
                </c:pt>
                <c:pt idx="995">
                  <c:v>158.72433333333333</c:v>
                </c:pt>
                <c:pt idx="996">
                  <c:v>158.42033333333333</c:v>
                </c:pt>
                <c:pt idx="997">
                  <c:v>157.96833333333333</c:v>
                </c:pt>
                <c:pt idx="998">
                  <c:v>157.244</c:v>
                </c:pt>
                <c:pt idx="999">
                  <c:v>156.57733333333331</c:v>
                </c:pt>
                <c:pt idx="1000">
                  <c:v>154.69266666666667</c:v>
                </c:pt>
                <c:pt idx="1001">
                  <c:v>154.35166666666666</c:v>
                </c:pt>
                <c:pt idx="1002">
                  <c:v>154.94433333333333</c:v>
                </c:pt>
                <c:pt idx="1003">
                  <c:v>154.49666666666667</c:v>
                </c:pt>
                <c:pt idx="1004">
                  <c:v>154.96266666666665</c:v>
                </c:pt>
                <c:pt idx="1005">
                  <c:v>155.42100000000002</c:v>
                </c:pt>
                <c:pt idx="1006">
                  <c:v>154.69566666666668</c:v>
                </c:pt>
                <c:pt idx="1007">
                  <c:v>154.32566666666665</c:v>
                </c:pt>
                <c:pt idx="1008">
                  <c:v>153.87699999999998</c:v>
                </c:pt>
                <c:pt idx="1009">
                  <c:v>153.13533333333331</c:v>
                </c:pt>
                <c:pt idx="1010">
                  <c:v>155.56833333333333</c:v>
                </c:pt>
                <c:pt idx="1011">
                  <c:v>155.446</c:v>
                </c:pt>
                <c:pt idx="1012">
                  <c:v>154.85566666666668</c:v>
                </c:pt>
                <c:pt idx="1013">
                  <c:v>154.65866666666668</c:v>
                </c:pt>
                <c:pt idx="1014">
                  <c:v>155.06066666666666</c:v>
                </c:pt>
                <c:pt idx="1015">
                  <c:v>153.69966666666664</c:v>
                </c:pt>
                <c:pt idx="1016">
                  <c:v>153.39099999999999</c:v>
                </c:pt>
                <c:pt idx="1017">
                  <c:v>153.77066666666667</c:v>
                </c:pt>
                <c:pt idx="1018">
                  <c:v>153.58766666666665</c:v>
                </c:pt>
                <c:pt idx="1019">
                  <c:v>154.88</c:v>
                </c:pt>
                <c:pt idx="1020">
                  <c:v>154.55566666666667</c:v>
                </c:pt>
              </c:numCache>
            </c:numRef>
          </c:val>
          <c:smooth val="0"/>
          <c:extLst>
            <c:ext xmlns:c16="http://schemas.microsoft.com/office/drawing/2014/chart" uri="{C3380CC4-5D6E-409C-BE32-E72D297353CC}">
              <c16:uniqueId val="{00000000-7C57-4098-A6FB-D16F4D6C54A8}"/>
            </c:ext>
          </c:extLst>
        </c:ser>
        <c:ser>
          <c:idx val="1"/>
          <c:order val="1"/>
          <c:tx>
            <c:strRef>
              <c:f>'Mechelen richting Keerbergen'!$S$1</c:f>
              <c:strCache>
                <c:ptCount val="1"/>
                <c:pt idx="0">
                  <c:v>Gem na veranderingen</c:v>
                </c:pt>
              </c:strCache>
            </c:strRef>
          </c:tx>
          <c:spPr>
            <a:ln w="28575" cap="rnd">
              <a:solidFill>
                <a:srgbClr val="FFC000"/>
              </a:solidFill>
              <a:round/>
            </a:ln>
            <a:effectLst/>
          </c:spPr>
          <c:marker>
            <c:symbol val="none"/>
          </c:marker>
          <c:cat>
            <c:numRef>
              <c:f>'Mechelen richting Keerbergen'!$A$2:$A$1022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'Mechelen richting Keerbergen'!$S$2:$S$1022</c:f>
              <c:numCache>
                <c:formatCode>General</c:formatCode>
                <c:ptCount val="1021"/>
                <c:pt idx="0">
                  <c:v>143.596</c:v>
                </c:pt>
                <c:pt idx="1">
                  <c:v>142.8245</c:v>
                </c:pt>
                <c:pt idx="2">
                  <c:v>142.67599999999999</c:v>
                </c:pt>
                <c:pt idx="3">
                  <c:v>142.667</c:v>
                </c:pt>
                <c:pt idx="4">
                  <c:v>142.65800000000002</c:v>
                </c:pt>
                <c:pt idx="5">
                  <c:v>142.649</c:v>
                </c:pt>
                <c:pt idx="6">
                  <c:v>142.6395</c:v>
                </c:pt>
                <c:pt idx="7">
                  <c:v>142.63049999999998</c:v>
                </c:pt>
                <c:pt idx="8">
                  <c:v>142.62099999999998</c:v>
                </c:pt>
                <c:pt idx="9">
                  <c:v>142.61150000000001</c:v>
                </c:pt>
                <c:pt idx="10">
                  <c:v>142.602</c:v>
                </c:pt>
                <c:pt idx="11">
                  <c:v>142.59199999999998</c:v>
                </c:pt>
                <c:pt idx="12">
                  <c:v>142.58249999999998</c:v>
                </c:pt>
                <c:pt idx="13">
                  <c:v>142.57249999999999</c:v>
                </c:pt>
                <c:pt idx="14">
                  <c:v>142.5625</c:v>
                </c:pt>
                <c:pt idx="15">
                  <c:v>142.55250000000001</c:v>
                </c:pt>
                <c:pt idx="16">
                  <c:v>142.54250000000002</c:v>
                </c:pt>
                <c:pt idx="17">
                  <c:v>142.5325</c:v>
                </c:pt>
                <c:pt idx="18">
                  <c:v>142.52249999999998</c:v>
                </c:pt>
                <c:pt idx="19">
                  <c:v>142.51249999999999</c:v>
                </c:pt>
                <c:pt idx="20">
                  <c:v>142.50200000000001</c:v>
                </c:pt>
                <c:pt idx="21">
                  <c:v>142.49200000000002</c:v>
                </c:pt>
                <c:pt idx="22">
                  <c:v>143.51499999999999</c:v>
                </c:pt>
                <c:pt idx="23">
                  <c:v>143.494</c:v>
                </c:pt>
                <c:pt idx="24">
                  <c:v>143.4735</c:v>
                </c:pt>
                <c:pt idx="25">
                  <c:v>143.452</c:v>
                </c:pt>
                <c:pt idx="26">
                  <c:v>142.441</c:v>
                </c:pt>
                <c:pt idx="27">
                  <c:v>143.30149999999998</c:v>
                </c:pt>
                <c:pt idx="28">
                  <c:v>142.73099999999999</c:v>
                </c:pt>
                <c:pt idx="29">
                  <c:v>142.2165</c:v>
                </c:pt>
                <c:pt idx="30">
                  <c:v>142.21299999999999</c:v>
                </c:pt>
                <c:pt idx="31">
                  <c:v>142.209</c:v>
                </c:pt>
                <c:pt idx="32">
                  <c:v>142.2055</c:v>
                </c:pt>
                <c:pt idx="33">
                  <c:v>142.20150000000001</c:v>
                </c:pt>
                <c:pt idx="34">
                  <c:v>142.19749999999999</c:v>
                </c:pt>
                <c:pt idx="35">
                  <c:v>142.19400000000002</c:v>
                </c:pt>
                <c:pt idx="36">
                  <c:v>142.19</c:v>
                </c:pt>
                <c:pt idx="37">
                  <c:v>142.18599999999998</c:v>
                </c:pt>
                <c:pt idx="38">
                  <c:v>142.18200000000002</c:v>
                </c:pt>
                <c:pt idx="39">
                  <c:v>142.17750000000001</c:v>
                </c:pt>
                <c:pt idx="40">
                  <c:v>142.17349999999999</c:v>
                </c:pt>
                <c:pt idx="41">
                  <c:v>142.1695</c:v>
                </c:pt>
                <c:pt idx="42">
                  <c:v>142.16550000000001</c:v>
                </c:pt>
                <c:pt idx="43">
                  <c:v>142.49850000000001</c:v>
                </c:pt>
                <c:pt idx="44">
                  <c:v>142.49099999999999</c:v>
                </c:pt>
                <c:pt idx="45">
                  <c:v>143.74700000000001</c:v>
                </c:pt>
                <c:pt idx="46">
                  <c:v>144.29500000000002</c:v>
                </c:pt>
                <c:pt idx="47">
                  <c:v>144.26850000000002</c:v>
                </c:pt>
                <c:pt idx="48">
                  <c:v>144.2415</c:v>
                </c:pt>
                <c:pt idx="49">
                  <c:v>144.21449999999999</c:v>
                </c:pt>
                <c:pt idx="50">
                  <c:v>144.18700000000001</c:v>
                </c:pt>
                <c:pt idx="51">
                  <c:v>145.42399999999998</c:v>
                </c:pt>
                <c:pt idx="52">
                  <c:v>146.21800000000002</c:v>
                </c:pt>
                <c:pt idx="53">
                  <c:v>146.17099999999999</c:v>
                </c:pt>
                <c:pt idx="54">
                  <c:v>146.12350000000001</c:v>
                </c:pt>
                <c:pt idx="55">
                  <c:v>146.07499999999999</c:v>
                </c:pt>
                <c:pt idx="56">
                  <c:v>146.02699999999999</c:v>
                </c:pt>
                <c:pt idx="57">
                  <c:v>145.74549999999999</c:v>
                </c:pt>
                <c:pt idx="58">
                  <c:v>145.70049999999998</c:v>
                </c:pt>
                <c:pt idx="59">
                  <c:v>145.654</c:v>
                </c:pt>
                <c:pt idx="60">
                  <c:v>145.86750000000001</c:v>
                </c:pt>
                <c:pt idx="61">
                  <c:v>145.8185</c:v>
                </c:pt>
                <c:pt idx="62">
                  <c:v>145.768</c:v>
                </c:pt>
                <c:pt idx="63">
                  <c:v>145.71850000000001</c:v>
                </c:pt>
                <c:pt idx="64">
                  <c:v>145.416</c:v>
                </c:pt>
                <c:pt idx="65">
                  <c:v>145.37</c:v>
                </c:pt>
                <c:pt idx="66">
                  <c:v>145.1695</c:v>
                </c:pt>
                <c:pt idx="67">
                  <c:v>145.2045</c:v>
                </c:pt>
                <c:pt idx="68">
                  <c:v>145.34550000000002</c:v>
                </c:pt>
                <c:pt idx="69">
                  <c:v>145.495</c:v>
                </c:pt>
                <c:pt idx="70">
                  <c:v>145.44400000000002</c:v>
                </c:pt>
                <c:pt idx="71">
                  <c:v>145.39350000000002</c:v>
                </c:pt>
                <c:pt idx="72">
                  <c:v>145.3425</c:v>
                </c:pt>
                <c:pt idx="73">
                  <c:v>150.32900000000001</c:v>
                </c:pt>
                <c:pt idx="74">
                  <c:v>150.18799999999999</c:v>
                </c:pt>
                <c:pt idx="75">
                  <c:v>148.99799999999999</c:v>
                </c:pt>
                <c:pt idx="76">
                  <c:v>148.66200000000001</c:v>
                </c:pt>
                <c:pt idx="77">
                  <c:v>148.5505</c:v>
                </c:pt>
                <c:pt idx="78">
                  <c:v>148.44</c:v>
                </c:pt>
                <c:pt idx="79">
                  <c:v>148.3305</c:v>
                </c:pt>
                <c:pt idx="80">
                  <c:v>150.1925</c:v>
                </c:pt>
                <c:pt idx="81">
                  <c:v>150.255</c:v>
                </c:pt>
                <c:pt idx="82">
                  <c:v>151.654</c:v>
                </c:pt>
                <c:pt idx="83">
                  <c:v>154.25</c:v>
                </c:pt>
                <c:pt idx="84">
                  <c:v>158.07499999999999</c:v>
                </c:pt>
                <c:pt idx="85">
                  <c:v>157.74299999999999</c:v>
                </c:pt>
                <c:pt idx="86">
                  <c:v>157.54599999999999</c:v>
                </c:pt>
                <c:pt idx="87">
                  <c:v>157.34950000000001</c:v>
                </c:pt>
                <c:pt idx="88">
                  <c:v>157.15049999999999</c:v>
                </c:pt>
                <c:pt idx="89">
                  <c:v>156.952</c:v>
                </c:pt>
                <c:pt idx="90">
                  <c:v>156.96300000000002</c:v>
                </c:pt>
                <c:pt idx="91">
                  <c:v>156.7645</c:v>
                </c:pt>
                <c:pt idx="92">
                  <c:v>159.13749999999999</c:v>
                </c:pt>
                <c:pt idx="93">
                  <c:v>159.6585</c:v>
                </c:pt>
                <c:pt idx="94">
                  <c:v>160.4555</c:v>
                </c:pt>
                <c:pt idx="95">
                  <c:v>160.42250000000001</c:v>
                </c:pt>
                <c:pt idx="96">
                  <c:v>161.98149999999998</c:v>
                </c:pt>
                <c:pt idx="97">
                  <c:v>165.42349999999999</c:v>
                </c:pt>
                <c:pt idx="98">
                  <c:v>169.3</c:v>
                </c:pt>
                <c:pt idx="99">
                  <c:v>170.54750000000001</c:v>
                </c:pt>
                <c:pt idx="100">
                  <c:v>172.41649999999998</c:v>
                </c:pt>
                <c:pt idx="101">
                  <c:v>171.9615</c:v>
                </c:pt>
                <c:pt idx="102">
                  <c:v>168.8655</c:v>
                </c:pt>
                <c:pt idx="103">
                  <c:v>167.892</c:v>
                </c:pt>
                <c:pt idx="104">
                  <c:v>168.56299999999999</c:v>
                </c:pt>
                <c:pt idx="105">
                  <c:v>168.691</c:v>
                </c:pt>
                <c:pt idx="106">
                  <c:v>168.98500000000001</c:v>
                </c:pt>
                <c:pt idx="107">
                  <c:v>169.41050000000001</c:v>
                </c:pt>
                <c:pt idx="108">
                  <c:v>168.87</c:v>
                </c:pt>
                <c:pt idx="109">
                  <c:v>168.2295</c:v>
                </c:pt>
                <c:pt idx="110">
                  <c:v>166.5265</c:v>
                </c:pt>
                <c:pt idx="111">
                  <c:v>165.39449999999999</c:v>
                </c:pt>
                <c:pt idx="112">
                  <c:v>164.3605</c:v>
                </c:pt>
                <c:pt idx="113">
                  <c:v>163.93600000000001</c:v>
                </c:pt>
                <c:pt idx="114">
                  <c:v>163.6755</c:v>
                </c:pt>
                <c:pt idx="115">
                  <c:v>163.41149999999999</c:v>
                </c:pt>
                <c:pt idx="116">
                  <c:v>164.50549999999998</c:v>
                </c:pt>
                <c:pt idx="117">
                  <c:v>164.22399999999999</c:v>
                </c:pt>
                <c:pt idx="118">
                  <c:v>165.04500000000002</c:v>
                </c:pt>
                <c:pt idx="119">
                  <c:v>165.745</c:v>
                </c:pt>
                <c:pt idx="120">
                  <c:v>165.02500000000001</c:v>
                </c:pt>
                <c:pt idx="121">
                  <c:v>164.82150000000001</c:v>
                </c:pt>
                <c:pt idx="122">
                  <c:v>164.38249999999999</c:v>
                </c:pt>
                <c:pt idx="123">
                  <c:v>163.52850000000001</c:v>
                </c:pt>
                <c:pt idx="124">
                  <c:v>163.874</c:v>
                </c:pt>
                <c:pt idx="125">
                  <c:v>170.673</c:v>
                </c:pt>
                <c:pt idx="126">
                  <c:v>170.40649999999999</c:v>
                </c:pt>
                <c:pt idx="127">
                  <c:v>172.76300000000001</c:v>
                </c:pt>
                <c:pt idx="128">
                  <c:v>174.29649999999998</c:v>
                </c:pt>
                <c:pt idx="129">
                  <c:v>176.91200000000001</c:v>
                </c:pt>
                <c:pt idx="130">
                  <c:v>175.1765</c:v>
                </c:pt>
                <c:pt idx="131">
                  <c:v>175.61799999999999</c:v>
                </c:pt>
                <c:pt idx="132">
                  <c:v>181.05</c:v>
                </c:pt>
                <c:pt idx="133">
                  <c:v>186.07499999999999</c:v>
                </c:pt>
                <c:pt idx="134">
                  <c:v>185.00149999999999</c:v>
                </c:pt>
                <c:pt idx="135">
                  <c:v>183.52300000000002</c:v>
                </c:pt>
                <c:pt idx="136">
                  <c:v>182.0265</c:v>
                </c:pt>
                <c:pt idx="137">
                  <c:v>180.71199999999999</c:v>
                </c:pt>
                <c:pt idx="138">
                  <c:v>181.3475</c:v>
                </c:pt>
                <c:pt idx="139">
                  <c:v>187.72</c:v>
                </c:pt>
                <c:pt idx="140">
                  <c:v>188.71449999999999</c:v>
                </c:pt>
                <c:pt idx="141">
                  <c:v>190.05850000000001</c:v>
                </c:pt>
                <c:pt idx="142">
                  <c:v>191.77850000000001</c:v>
                </c:pt>
                <c:pt idx="143">
                  <c:v>191.13800000000001</c:v>
                </c:pt>
                <c:pt idx="144">
                  <c:v>190.98050000000001</c:v>
                </c:pt>
                <c:pt idx="145">
                  <c:v>190.62350000000001</c:v>
                </c:pt>
                <c:pt idx="146">
                  <c:v>191.077</c:v>
                </c:pt>
                <c:pt idx="147">
                  <c:v>191.04050000000001</c:v>
                </c:pt>
                <c:pt idx="148">
                  <c:v>190.44800000000001</c:v>
                </c:pt>
                <c:pt idx="149">
                  <c:v>190.524</c:v>
                </c:pt>
                <c:pt idx="150">
                  <c:v>189.893</c:v>
                </c:pt>
                <c:pt idx="151">
                  <c:v>193.32599999999999</c:v>
                </c:pt>
                <c:pt idx="152">
                  <c:v>193.714</c:v>
                </c:pt>
                <c:pt idx="153">
                  <c:v>193.5395</c:v>
                </c:pt>
                <c:pt idx="154">
                  <c:v>191.82499999999999</c:v>
                </c:pt>
                <c:pt idx="155">
                  <c:v>191.80950000000001</c:v>
                </c:pt>
                <c:pt idx="156">
                  <c:v>197.17849999999999</c:v>
                </c:pt>
                <c:pt idx="157">
                  <c:v>197.03550000000001</c:v>
                </c:pt>
                <c:pt idx="158">
                  <c:v>195.2355</c:v>
                </c:pt>
                <c:pt idx="159">
                  <c:v>196.524</c:v>
                </c:pt>
                <c:pt idx="160">
                  <c:v>193.816</c:v>
                </c:pt>
                <c:pt idx="161">
                  <c:v>193.78100000000001</c:v>
                </c:pt>
                <c:pt idx="162">
                  <c:v>185.751</c:v>
                </c:pt>
                <c:pt idx="163">
                  <c:v>186.41050000000001</c:v>
                </c:pt>
                <c:pt idx="164">
                  <c:v>187.24549999999999</c:v>
                </c:pt>
                <c:pt idx="165">
                  <c:v>191.99900000000002</c:v>
                </c:pt>
                <c:pt idx="166">
                  <c:v>192.77949999999998</c:v>
                </c:pt>
                <c:pt idx="167">
                  <c:v>193.10000000000002</c:v>
                </c:pt>
                <c:pt idx="168">
                  <c:v>191.82550000000001</c:v>
                </c:pt>
                <c:pt idx="169">
                  <c:v>192.435</c:v>
                </c:pt>
                <c:pt idx="170">
                  <c:v>193.20150000000001</c:v>
                </c:pt>
                <c:pt idx="171">
                  <c:v>195.45</c:v>
                </c:pt>
                <c:pt idx="172">
                  <c:v>197.26400000000001</c:v>
                </c:pt>
                <c:pt idx="173">
                  <c:v>196.935</c:v>
                </c:pt>
                <c:pt idx="174">
                  <c:v>196.45100000000002</c:v>
                </c:pt>
                <c:pt idx="175">
                  <c:v>195.7115</c:v>
                </c:pt>
                <c:pt idx="176">
                  <c:v>194.00549999999998</c:v>
                </c:pt>
                <c:pt idx="177">
                  <c:v>196.87700000000001</c:v>
                </c:pt>
                <c:pt idx="178">
                  <c:v>202.149</c:v>
                </c:pt>
                <c:pt idx="179">
                  <c:v>205.68349999999998</c:v>
                </c:pt>
                <c:pt idx="180">
                  <c:v>212.64150000000001</c:v>
                </c:pt>
                <c:pt idx="181">
                  <c:v>215.36399999999998</c:v>
                </c:pt>
                <c:pt idx="182">
                  <c:v>216.197</c:v>
                </c:pt>
                <c:pt idx="183">
                  <c:v>213.68950000000001</c:v>
                </c:pt>
                <c:pt idx="184">
                  <c:v>213.49450000000002</c:v>
                </c:pt>
                <c:pt idx="185">
                  <c:v>213.3545</c:v>
                </c:pt>
                <c:pt idx="186">
                  <c:v>214.10050000000001</c:v>
                </c:pt>
                <c:pt idx="187">
                  <c:v>214.38549999999998</c:v>
                </c:pt>
                <c:pt idx="188">
                  <c:v>214.476</c:v>
                </c:pt>
                <c:pt idx="189">
                  <c:v>214.84399999999999</c:v>
                </c:pt>
                <c:pt idx="190">
                  <c:v>214.94150000000002</c:v>
                </c:pt>
                <c:pt idx="191">
                  <c:v>214.19</c:v>
                </c:pt>
                <c:pt idx="192">
                  <c:v>213.447</c:v>
                </c:pt>
                <c:pt idx="193">
                  <c:v>211.97</c:v>
                </c:pt>
                <c:pt idx="194">
                  <c:v>210.35499999999999</c:v>
                </c:pt>
                <c:pt idx="195">
                  <c:v>208.63299999999998</c:v>
                </c:pt>
                <c:pt idx="196">
                  <c:v>207.23700000000002</c:v>
                </c:pt>
                <c:pt idx="197">
                  <c:v>207.04500000000002</c:v>
                </c:pt>
                <c:pt idx="198">
                  <c:v>208.048</c:v>
                </c:pt>
                <c:pt idx="199">
                  <c:v>207.58199999999999</c:v>
                </c:pt>
                <c:pt idx="200">
                  <c:v>210.262</c:v>
                </c:pt>
                <c:pt idx="201">
                  <c:v>211.80399999999997</c:v>
                </c:pt>
                <c:pt idx="202">
                  <c:v>210.93400000000003</c:v>
                </c:pt>
                <c:pt idx="203">
                  <c:v>210.76249999999999</c:v>
                </c:pt>
                <c:pt idx="204">
                  <c:v>210.108</c:v>
                </c:pt>
                <c:pt idx="205">
                  <c:v>209.107</c:v>
                </c:pt>
                <c:pt idx="206">
                  <c:v>208.90699999999998</c:v>
                </c:pt>
                <c:pt idx="207">
                  <c:v>211.06900000000002</c:v>
                </c:pt>
                <c:pt idx="208">
                  <c:v>208.60550000000001</c:v>
                </c:pt>
                <c:pt idx="209">
                  <c:v>207.53300000000002</c:v>
                </c:pt>
                <c:pt idx="210">
                  <c:v>210.58</c:v>
                </c:pt>
                <c:pt idx="211">
                  <c:v>210.0035</c:v>
                </c:pt>
                <c:pt idx="212">
                  <c:v>213.35849999999999</c:v>
                </c:pt>
                <c:pt idx="213">
                  <c:v>220.68599999999998</c:v>
                </c:pt>
                <c:pt idx="214">
                  <c:v>227.852</c:v>
                </c:pt>
                <c:pt idx="215">
                  <c:v>229.43299999999999</c:v>
                </c:pt>
                <c:pt idx="216">
                  <c:v>234.38900000000001</c:v>
                </c:pt>
                <c:pt idx="217">
                  <c:v>240.5395</c:v>
                </c:pt>
                <c:pt idx="218">
                  <c:v>240.57850000000002</c:v>
                </c:pt>
                <c:pt idx="219">
                  <c:v>240.607</c:v>
                </c:pt>
                <c:pt idx="220">
                  <c:v>246.31800000000001</c:v>
                </c:pt>
                <c:pt idx="221">
                  <c:v>247.92150000000001</c:v>
                </c:pt>
                <c:pt idx="222">
                  <c:v>248.30850000000001</c:v>
                </c:pt>
                <c:pt idx="223">
                  <c:v>248.57249999999999</c:v>
                </c:pt>
                <c:pt idx="224">
                  <c:v>251.77600000000001</c:v>
                </c:pt>
                <c:pt idx="225">
                  <c:v>255.934</c:v>
                </c:pt>
                <c:pt idx="226">
                  <c:v>257.80950000000001</c:v>
                </c:pt>
                <c:pt idx="227">
                  <c:v>261.42849999999999</c:v>
                </c:pt>
                <c:pt idx="228">
                  <c:v>257.67899999999997</c:v>
                </c:pt>
                <c:pt idx="229">
                  <c:v>256.21000000000004</c:v>
                </c:pt>
                <c:pt idx="230">
                  <c:v>254.2655</c:v>
                </c:pt>
                <c:pt idx="231">
                  <c:v>254.13900000000001</c:v>
                </c:pt>
                <c:pt idx="232">
                  <c:v>253.84049999999999</c:v>
                </c:pt>
                <c:pt idx="233">
                  <c:v>249.798</c:v>
                </c:pt>
                <c:pt idx="234">
                  <c:v>243.3115</c:v>
                </c:pt>
                <c:pt idx="235">
                  <c:v>241.32749999999999</c:v>
                </c:pt>
                <c:pt idx="236">
                  <c:v>238.77449999999999</c:v>
                </c:pt>
                <c:pt idx="237">
                  <c:v>237.3185</c:v>
                </c:pt>
                <c:pt idx="238">
                  <c:v>237.83550000000002</c:v>
                </c:pt>
                <c:pt idx="239">
                  <c:v>234.8295</c:v>
                </c:pt>
                <c:pt idx="240">
                  <c:v>228.7955</c:v>
                </c:pt>
                <c:pt idx="241">
                  <c:v>228.29899999999998</c:v>
                </c:pt>
                <c:pt idx="242">
                  <c:v>229.59199999999998</c:v>
                </c:pt>
                <c:pt idx="243">
                  <c:v>226.91550000000001</c:v>
                </c:pt>
                <c:pt idx="244">
                  <c:v>224.00650000000002</c:v>
                </c:pt>
                <c:pt idx="245">
                  <c:v>221.02449999999999</c:v>
                </c:pt>
                <c:pt idx="246">
                  <c:v>218.89699999999999</c:v>
                </c:pt>
                <c:pt idx="247">
                  <c:v>217.01350000000002</c:v>
                </c:pt>
                <c:pt idx="248">
                  <c:v>214.96100000000001</c:v>
                </c:pt>
                <c:pt idx="249">
                  <c:v>214.55250000000001</c:v>
                </c:pt>
                <c:pt idx="250">
                  <c:v>212.0915</c:v>
                </c:pt>
                <c:pt idx="251">
                  <c:v>211.726</c:v>
                </c:pt>
                <c:pt idx="252">
                  <c:v>209.80849999999998</c:v>
                </c:pt>
                <c:pt idx="253">
                  <c:v>209.05450000000002</c:v>
                </c:pt>
                <c:pt idx="254">
                  <c:v>207.69049999999999</c:v>
                </c:pt>
                <c:pt idx="255">
                  <c:v>206.34800000000001</c:v>
                </c:pt>
                <c:pt idx="256">
                  <c:v>204.7115</c:v>
                </c:pt>
                <c:pt idx="257">
                  <c:v>203.10149999999999</c:v>
                </c:pt>
                <c:pt idx="258">
                  <c:v>200.84050000000002</c:v>
                </c:pt>
                <c:pt idx="259">
                  <c:v>198.96199999999999</c:v>
                </c:pt>
                <c:pt idx="260">
                  <c:v>197.3535</c:v>
                </c:pt>
                <c:pt idx="261">
                  <c:v>196.774</c:v>
                </c:pt>
                <c:pt idx="262">
                  <c:v>196.047</c:v>
                </c:pt>
                <c:pt idx="263">
                  <c:v>194.35900000000001</c:v>
                </c:pt>
                <c:pt idx="264">
                  <c:v>191.792</c:v>
                </c:pt>
                <c:pt idx="265">
                  <c:v>188.88150000000002</c:v>
                </c:pt>
                <c:pt idx="266">
                  <c:v>187.50349999999997</c:v>
                </c:pt>
                <c:pt idx="267">
                  <c:v>185.85649999999998</c:v>
                </c:pt>
                <c:pt idx="268">
                  <c:v>185.01599999999999</c:v>
                </c:pt>
                <c:pt idx="269">
                  <c:v>183.9785</c:v>
                </c:pt>
                <c:pt idx="270">
                  <c:v>182.48050000000001</c:v>
                </c:pt>
                <c:pt idx="271">
                  <c:v>186.26400000000001</c:v>
                </c:pt>
                <c:pt idx="272">
                  <c:v>184.54900000000001</c:v>
                </c:pt>
                <c:pt idx="273">
                  <c:v>181.8015</c:v>
                </c:pt>
                <c:pt idx="274">
                  <c:v>179.88400000000001</c:v>
                </c:pt>
                <c:pt idx="275">
                  <c:v>179.101</c:v>
                </c:pt>
                <c:pt idx="276">
                  <c:v>178.697</c:v>
                </c:pt>
                <c:pt idx="277">
                  <c:v>178.76949999999999</c:v>
                </c:pt>
                <c:pt idx="278">
                  <c:v>177.721</c:v>
                </c:pt>
                <c:pt idx="279">
                  <c:v>177.75650000000002</c:v>
                </c:pt>
                <c:pt idx="280">
                  <c:v>180.23950000000002</c:v>
                </c:pt>
                <c:pt idx="281">
                  <c:v>182.16500000000002</c:v>
                </c:pt>
                <c:pt idx="282">
                  <c:v>181.96350000000001</c:v>
                </c:pt>
                <c:pt idx="283">
                  <c:v>181.71550000000002</c:v>
                </c:pt>
                <c:pt idx="284">
                  <c:v>184.02199999999999</c:v>
                </c:pt>
                <c:pt idx="285">
                  <c:v>182.3305</c:v>
                </c:pt>
                <c:pt idx="286">
                  <c:v>182.45850000000002</c:v>
                </c:pt>
                <c:pt idx="287">
                  <c:v>183.00299999999999</c:v>
                </c:pt>
                <c:pt idx="288">
                  <c:v>181.8845</c:v>
                </c:pt>
                <c:pt idx="289">
                  <c:v>182.73050000000001</c:v>
                </c:pt>
                <c:pt idx="290">
                  <c:v>182.81150000000002</c:v>
                </c:pt>
                <c:pt idx="291">
                  <c:v>182.64949999999999</c:v>
                </c:pt>
                <c:pt idx="292">
                  <c:v>182.101</c:v>
                </c:pt>
                <c:pt idx="293">
                  <c:v>181.20650000000001</c:v>
                </c:pt>
                <c:pt idx="294">
                  <c:v>181.51150000000001</c:v>
                </c:pt>
                <c:pt idx="295">
                  <c:v>181.88650000000001</c:v>
                </c:pt>
                <c:pt idx="296">
                  <c:v>180.12349999999998</c:v>
                </c:pt>
                <c:pt idx="297">
                  <c:v>181.304</c:v>
                </c:pt>
                <c:pt idx="298">
                  <c:v>181.86</c:v>
                </c:pt>
                <c:pt idx="299">
                  <c:v>181.238</c:v>
                </c:pt>
                <c:pt idx="300">
                  <c:v>180.66749999999999</c:v>
                </c:pt>
                <c:pt idx="301">
                  <c:v>181.33350000000002</c:v>
                </c:pt>
                <c:pt idx="302">
                  <c:v>181.21899999999999</c:v>
                </c:pt>
                <c:pt idx="303">
                  <c:v>183.28700000000001</c:v>
                </c:pt>
                <c:pt idx="304">
                  <c:v>184.59550000000002</c:v>
                </c:pt>
                <c:pt idx="305">
                  <c:v>184.46549999999999</c:v>
                </c:pt>
                <c:pt idx="306">
                  <c:v>186.072</c:v>
                </c:pt>
                <c:pt idx="307">
                  <c:v>189.6275</c:v>
                </c:pt>
                <c:pt idx="308">
                  <c:v>189.62099999999998</c:v>
                </c:pt>
                <c:pt idx="309">
                  <c:v>189.17899999999997</c:v>
                </c:pt>
                <c:pt idx="310">
                  <c:v>187.01849999999999</c:v>
                </c:pt>
                <c:pt idx="311">
                  <c:v>187.1405</c:v>
                </c:pt>
                <c:pt idx="312">
                  <c:v>188.18049999999999</c:v>
                </c:pt>
                <c:pt idx="313">
                  <c:v>187.47800000000001</c:v>
                </c:pt>
                <c:pt idx="314">
                  <c:v>187.41399999999999</c:v>
                </c:pt>
                <c:pt idx="315">
                  <c:v>185.76850000000002</c:v>
                </c:pt>
                <c:pt idx="316">
                  <c:v>185.13849999999999</c:v>
                </c:pt>
                <c:pt idx="317">
                  <c:v>186.5685</c:v>
                </c:pt>
                <c:pt idx="318">
                  <c:v>186.7175</c:v>
                </c:pt>
                <c:pt idx="319">
                  <c:v>187.01400000000001</c:v>
                </c:pt>
                <c:pt idx="320">
                  <c:v>187.0145</c:v>
                </c:pt>
                <c:pt idx="321">
                  <c:v>187.95699999999999</c:v>
                </c:pt>
                <c:pt idx="322">
                  <c:v>189.21250000000001</c:v>
                </c:pt>
                <c:pt idx="323">
                  <c:v>188.01850000000002</c:v>
                </c:pt>
                <c:pt idx="324">
                  <c:v>188.66899999999998</c:v>
                </c:pt>
                <c:pt idx="325">
                  <c:v>190.16899999999998</c:v>
                </c:pt>
                <c:pt idx="326">
                  <c:v>189.666</c:v>
                </c:pt>
                <c:pt idx="327">
                  <c:v>190.01150000000001</c:v>
                </c:pt>
                <c:pt idx="328">
                  <c:v>188.72800000000001</c:v>
                </c:pt>
                <c:pt idx="329">
                  <c:v>186.95299999999997</c:v>
                </c:pt>
                <c:pt idx="330">
                  <c:v>186.70600000000002</c:v>
                </c:pt>
                <c:pt idx="331">
                  <c:v>186.95699999999999</c:v>
                </c:pt>
                <c:pt idx="332">
                  <c:v>188.43900000000002</c:v>
                </c:pt>
                <c:pt idx="333">
                  <c:v>188.733</c:v>
                </c:pt>
                <c:pt idx="334">
                  <c:v>190.06</c:v>
                </c:pt>
                <c:pt idx="335">
                  <c:v>189.9615</c:v>
                </c:pt>
                <c:pt idx="336">
                  <c:v>192.45</c:v>
                </c:pt>
                <c:pt idx="337">
                  <c:v>195.34399999999999</c:v>
                </c:pt>
                <c:pt idx="338">
                  <c:v>195.29750000000001</c:v>
                </c:pt>
                <c:pt idx="339">
                  <c:v>194.65100000000001</c:v>
                </c:pt>
                <c:pt idx="340">
                  <c:v>193.60300000000001</c:v>
                </c:pt>
                <c:pt idx="341">
                  <c:v>192.55549999999999</c:v>
                </c:pt>
                <c:pt idx="342">
                  <c:v>191.13200000000001</c:v>
                </c:pt>
                <c:pt idx="343">
                  <c:v>190.6995</c:v>
                </c:pt>
                <c:pt idx="344">
                  <c:v>190.32749999999999</c:v>
                </c:pt>
                <c:pt idx="345">
                  <c:v>190.04950000000002</c:v>
                </c:pt>
                <c:pt idx="346">
                  <c:v>191.054</c:v>
                </c:pt>
                <c:pt idx="347">
                  <c:v>190.38350000000003</c:v>
                </c:pt>
                <c:pt idx="348">
                  <c:v>189.33850000000001</c:v>
                </c:pt>
                <c:pt idx="349">
                  <c:v>189.62549999999999</c:v>
                </c:pt>
                <c:pt idx="350">
                  <c:v>189.72499999999999</c:v>
                </c:pt>
                <c:pt idx="351">
                  <c:v>188.77799999999999</c:v>
                </c:pt>
                <c:pt idx="352">
                  <c:v>188.8895</c:v>
                </c:pt>
                <c:pt idx="353">
                  <c:v>190.03450000000001</c:v>
                </c:pt>
                <c:pt idx="354">
                  <c:v>191.1105</c:v>
                </c:pt>
                <c:pt idx="355">
                  <c:v>191.809</c:v>
                </c:pt>
                <c:pt idx="356">
                  <c:v>192.95600000000002</c:v>
                </c:pt>
                <c:pt idx="357">
                  <c:v>192.43799999999999</c:v>
                </c:pt>
                <c:pt idx="358">
                  <c:v>192.1105</c:v>
                </c:pt>
                <c:pt idx="359">
                  <c:v>191.251</c:v>
                </c:pt>
                <c:pt idx="360">
                  <c:v>190.565</c:v>
                </c:pt>
                <c:pt idx="361">
                  <c:v>193.24</c:v>
                </c:pt>
                <c:pt idx="362">
                  <c:v>193.60849999999999</c:v>
                </c:pt>
                <c:pt idx="363">
                  <c:v>194.49299999999999</c:v>
                </c:pt>
                <c:pt idx="364">
                  <c:v>193.73000000000002</c:v>
                </c:pt>
                <c:pt idx="365">
                  <c:v>194.28949999999998</c:v>
                </c:pt>
                <c:pt idx="366">
                  <c:v>191.203</c:v>
                </c:pt>
                <c:pt idx="367">
                  <c:v>191.02100000000002</c:v>
                </c:pt>
                <c:pt idx="368">
                  <c:v>190.62549999999999</c:v>
                </c:pt>
                <c:pt idx="369">
                  <c:v>190.39999999999998</c:v>
                </c:pt>
                <c:pt idx="370">
                  <c:v>190.07650000000001</c:v>
                </c:pt>
                <c:pt idx="371">
                  <c:v>192.488</c:v>
                </c:pt>
                <c:pt idx="372">
                  <c:v>195.10149999999999</c:v>
                </c:pt>
                <c:pt idx="373">
                  <c:v>198.821</c:v>
                </c:pt>
                <c:pt idx="374">
                  <c:v>199.18600000000001</c:v>
                </c:pt>
                <c:pt idx="375">
                  <c:v>199.33699999999999</c:v>
                </c:pt>
                <c:pt idx="376">
                  <c:v>199.3775</c:v>
                </c:pt>
                <c:pt idx="377">
                  <c:v>200.20249999999999</c:v>
                </c:pt>
                <c:pt idx="378">
                  <c:v>201.9325</c:v>
                </c:pt>
                <c:pt idx="379">
                  <c:v>204.2415</c:v>
                </c:pt>
                <c:pt idx="380">
                  <c:v>203.13499999999999</c:v>
                </c:pt>
                <c:pt idx="381">
                  <c:v>203.59100000000001</c:v>
                </c:pt>
                <c:pt idx="382">
                  <c:v>198.9855</c:v>
                </c:pt>
                <c:pt idx="383">
                  <c:v>200.3295</c:v>
                </c:pt>
                <c:pt idx="384">
                  <c:v>199.35849999999999</c:v>
                </c:pt>
                <c:pt idx="385">
                  <c:v>198.34199999999998</c:v>
                </c:pt>
                <c:pt idx="386">
                  <c:v>198.61349999999999</c:v>
                </c:pt>
                <c:pt idx="387">
                  <c:v>198.755</c:v>
                </c:pt>
                <c:pt idx="388">
                  <c:v>198.87049999999999</c:v>
                </c:pt>
                <c:pt idx="389">
                  <c:v>199.86950000000002</c:v>
                </c:pt>
                <c:pt idx="390">
                  <c:v>200.9435</c:v>
                </c:pt>
                <c:pt idx="391">
                  <c:v>199.34450000000001</c:v>
                </c:pt>
                <c:pt idx="392">
                  <c:v>199.16499999999999</c:v>
                </c:pt>
                <c:pt idx="393">
                  <c:v>195.87099999999998</c:v>
                </c:pt>
                <c:pt idx="394">
                  <c:v>198.65800000000002</c:v>
                </c:pt>
                <c:pt idx="395">
                  <c:v>199.65600000000001</c:v>
                </c:pt>
                <c:pt idx="396">
                  <c:v>198.67399999999998</c:v>
                </c:pt>
                <c:pt idx="397">
                  <c:v>197.54250000000002</c:v>
                </c:pt>
                <c:pt idx="398">
                  <c:v>195.20699999999999</c:v>
                </c:pt>
                <c:pt idx="399">
                  <c:v>197.422</c:v>
                </c:pt>
                <c:pt idx="400">
                  <c:v>195.82</c:v>
                </c:pt>
                <c:pt idx="401">
                  <c:v>201.62899999999999</c:v>
                </c:pt>
                <c:pt idx="402">
                  <c:v>202.37</c:v>
                </c:pt>
                <c:pt idx="403">
                  <c:v>201.84</c:v>
                </c:pt>
                <c:pt idx="404">
                  <c:v>199.51249999999999</c:v>
                </c:pt>
                <c:pt idx="405">
                  <c:v>201.84300000000002</c:v>
                </c:pt>
                <c:pt idx="406">
                  <c:v>203.48700000000002</c:v>
                </c:pt>
                <c:pt idx="407">
                  <c:v>204.37950000000001</c:v>
                </c:pt>
                <c:pt idx="408">
                  <c:v>204.63550000000001</c:v>
                </c:pt>
                <c:pt idx="409">
                  <c:v>200.21899999999999</c:v>
                </c:pt>
                <c:pt idx="410">
                  <c:v>198.54249999999999</c:v>
                </c:pt>
                <c:pt idx="411">
                  <c:v>198.09199999999998</c:v>
                </c:pt>
                <c:pt idx="412">
                  <c:v>197.07049999999998</c:v>
                </c:pt>
                <c:pt idx="413">
                  <c:v>196.59100000000001</c:v>
                </c:pt>
                <c:pt idx="414">
                  <c:v>196.91399999999999</c:v>
                </c:pt>
                <c:pt idx="415">
                  <c:v>196.84100000000001</c:v>
                </c:pt>
                <c:pt idx="416">
                  <c:v>194.27449999999999</c:v>
                </c:pt>
                <c:pt idx="417">
                  <c:v>193.26050000000001</c:v>
                </c:pt>
                <c:pt idx="418">
                  <c:v>195.02300000000002</c:v>
                </c:pt>
                <c:pt idx="419">
                  <c:v>195.042</c:v>
                </c:pt>
                <c:pt idx="420">
                  <c:v>194.7825</c:v>
                </c:pt>
                <c:pt idx="421">
                  <c:v>195.85050000000001</c:v>
                </c:pt>
                <c:pt idx="422">
                  <c:v>195.9725</c:v>
                </c:pt>
                <c:pt idx="423">
                  <c:v>199.631</c:v>
                </c:pt>
                <c:pt idx="424">
                  <c:v>196.77100000000002</c:v>
                </c:pt>
                <c:pt idx="425">
                  <c:v>198.08249999999998</c:v>
                </c:pt>
                <c:pt idx="426">
                  <c:v>197.21449999999999</c:v>
                </c:pt>
                <c:pt idx="427">
                  <c:v>197.6935</c:v>
                </c:pt>
                <c:pt idx="428">
                  <c:v>197.71100000000001</c:v>
                </c:pt>
                <c:pt idx="429">
                  <c:v>199.09</c:v>
                </c:pt>
                <c:pt idx="430">
                  <c:v>197.80799999999999</c:v>
                </c:pt>
                <c:pt idx="431">
                  <c:v>196.20850000000002</c:v>
                </c:pt>
                <c:pt idx="432">
                  <c:v>196.96449999999999</c:v>
                </c:pt>
                <c:pt idx="433">
                  <c:v>198.14850000000001</c:v>
                </c:pt>
                <c:pt idx="434">
                  <c:v>198.13549999999998</c:v>
                </c:pt>
                <c:pt idx="435">
                  <c:v>197.77949999999998</c:v>
                </c:pt>
                <c:pt idx="436">
                  <c:v>200.92449999999999</c:v>
                </c:pt>
                <c:pt idx="437">
                  <c:v>206.69749999999999</c:v>
                </c:pt>
                <c:pt idx="438">
                  <c:v>204.244</c:v>
                </c:pt>
                <c:pt idx="439">
                  <c:v>202.3135</c:v>
                </c:pt>
                <c:pt idx="440">
                  <c:v>199.6275</c:v>
                </c:pt>
                <c:pt idx="441">
                  <c:v>199.16649999999998</c:v>
                </c:pt>
                <c:pt idx="442">
                  <c:v>199.39499999999998</c:v>
                </c:pt>
                <c:pt idx="443">
                  <c:v>200.2705</c:v>
                </c:pt>
                <c:pt idx="444">
                  <c:v>200.19499999999999</c:v>
                </c:pt>
                <c:pt idx="445">
                  <c:v>200.12950000000001</c:v>
                </c:pt>
                <c:pt idx="446">
                  <c:v>200.1635</c:v>
                </c:pt>
                <c:pt idx="447">
                  <c:v>201.32</c:v>
                </c:pt>
                <c:pt idx="448">
                  <c:v>201.291</c:v>
                </c:pt>
                <c:pt idx="449">
                  <c:v>201.02</c:v>
                </c:pt>
                <c:pt idx="450">
                  <c:v>203.62200000000001</c:v>
                </c:pt>
                <c:pt idx="451">
                  <c:v>202.876</c:v>
                </c:pt>
                <c:pt idx="452">
                  <c:v>202.72199999999998</c:v>
                </c:pt>
                <c:pt idx="453">
                  <c:v>199.94650000000001</c:v>
                </c:pt>
                <c:pt idx="454">
                  <c:v>202.11</c:v>
                </c:pt>
                <c:pt idx="455">
                  <c:v>202.54849999999999</c:v>
                </c:pt>
                <c:pt idx="456">
                  <c:v>202.02550000000002</c:v>
                </c:pt>
                <c:pt idx="457">
                  <c:v>200.542</c:v>
                </c:pt>
                <c:pt idx="458">
                  <c:v>199.59049999999999</c:v>
                </c:pt>
                <c:pt idx="459">
                  <c:v>195.33100000000002</c:v>
                </c:pt>
                <c:pt idx="460">
                  <c:v>197.46899999999999</c:v>
                </c:pt>
                <c:pt idx="461">
                  <c:v>198.81900000000002</c:v>
                </c:pt>
                <c:pt idx="462">
                  <c:v>199.21949999999998</c:v>
                </c:pt>
                <c:pt idx="463">
                  <c:v>200.43700000000001</c:v>
                </c:pt>
                <c:pt idx="464">
                  <c:v>201.553</c:v>
                </c:pt>
                <c:pt idx="465">
                  <c:v>194.44549999999998</c:v>
                </c:pt>
                <c:pt idx="466">
                  <c:v>193.81049999999999</c:v>
                </c:pt>
                <c:pt idx="467">
                  <c:v>193.09199999999998</c:v>
                </c:pt>
                <c:pt idx="468">
                  <c:v>191.05349999999999</c:v>
                </c:pt>
                <c:pt idx="469">
                  <c:v>190.3075</c:v>
                </c:pt>
                <c:pt idx="470">
                  <c:v>190.7475</c:v>
                </c:pt>
                <c:pt idx="471">
                  <c:v>192.42349999999999</c:v>
                </c:pt>
                <c:pt idx="472">
                  <c:v>192.119</c:v>
                </c:pt>
                <c:pt idx="473">
                  <c:v>192.476</c:v>
                </c:pt>
                <c:pt idx="474">
                  <c:v>192.69450000000001</c:v>
                </c:pt>
                <c:pt idx="475">
                  <c:v>191.98099999999999</c:v>
                </c:pt>
                <c:pt idx="476">
                  <c:v>191.20600000000002</c:v>
                </c:pt>
                <c:pt idx="477">
                  <c:v>190.64150000000001</c:v>
                </c:pt>
                <c:pt idx="478">
                  <c:v>190.22149999999999</c:v>
                </c:pt>
                <c:pt idx="479">
                  <c:v>188.49250000000001</c:v>
                </c:pt>
                <c:pt idx="480">
                  <c:v>189.7465</c:v>
                </c:pt>
                <c:pt idx="481">
                  <c:v>190.2225</c:v>
                </c:pt>
                <c:pt idx="482">
                  <c:v>191.56200000000001</c:v>
                </c:pt>
                <c:pt idx="483">
                  <c:v>190.26650000000001</c:v>
                </c:pt>
                <c:pt idx="484">
                  <c:v>189.39</c:v>
                </c:pt>
                <c:pt idx="485">
                  <c:v>193.7295</c:v>
                </c:pt>
                <c:pt idx="486">
                  <c:v>194.67849999999999</c:v>
                </c:pt>
                <c:pt idx="487">
                  <c:v>193.536</c:v>
                </c:pt>
                <c:pt idx="488">
                  <c:v>194.542</c:v>
                </c:pt>
                <c:pt idx="489">
                  <c:v>192.35050000000001</c:v>
                </c:pt>
                <c:pt idx="490">
                  <c:v>191.5575</c:v>
                </c:pt>
                <c:pt idx="491">
                  <c:v>191.387</c:v>
                </c:pt>
                <c:pt idx="492">
                  <c:v>191.16</c:v>
                </c:pt>
                <c:pt idx="493">
                  <c:v>191.64400000000001</c:v>
                </c:pt>
                <c:pt idx="494">
                  <c:v>191.06950000000001</c:v>
                </c:pt>
                <c:pt idx="495">
                  <c:v>190.99799999999999</c:v>
                </c:pt>
                <c:pt idx="496">
                  <c:v>192.2295</c:v>
                </c:pt>
                <c:pt idx="497">
                  <c:v>189.46</c:v>
                </c:pt>
                <c:pt idx="498">
                  <c:v>189.24250000000001</c:v>
                </c:pt>
                <c:pt idx="499">
                  <c:v>188.80599999999998</c:v>
                </c:pt>
                <c:pt idx="500">
                  <c:v>189.04649999999998</c:v>
                </c:pt>
                <c:pt idx="501">
                  <c:v>188.1105</c:v>
                </c:pt>
                <c:pt idx="502">
                  <c:v>187.50200000000001</c:v>
                </c:pt>
                <c:pt idx="503">
                  <c:v>187.65899999999999</c:v>
                </c:pt>
                <c:pt idx="504">
                  <c:v>187.809</c:v>
                </c:pt>
                <c:pt idx="505">
                  <c:v>189.08500000000001</c:v>
                </c:pt>
                <c:pt idx="506">
                  <c:v>193.88</c:v>
                </c:pt>
                <c:pt idx="507">
                  <c:v>194.71800000000002</c:v>
                </c:pt>
                <c:pt idx="508">
                  <c:v>196.60250000000002</c:v>
                </c:pt>
                <c:pt idx="509">
                  <c:v>195.55799999999999</c:v>
                </c:pt>
                <c:pt idx="510">
                  <c:v>195.51249999999999</c:v>
                </c:pt>
                <c:pt idx="511">
                  <c:v>198.15299999999999</c:v>
                </c:pt>
                <c:pt idx="512">
                  <c:v>196.91800000000001</c:v>
                </c:pt>
                <c:pt idx="513">
                  <c:v>197.75149999999999</c:v>
                </c:pt>
                <c:pt idx="514">
                  <c:v>197.4365</c:v>
                </c:pt>
                <c:pt idx="515">
                  <c:v>197.50400000000002</c:v>
                </c:pt>
                <c:pt idx="516">
                  <c:v>197.37799999999999</c:v>
                </c:pt>
                <c:pt idx="517">
                  <c:v>196.25049999999999</c:v>
                </c:pt>
                <c:pt idx="518">
                  <c:v>196.93950000000001</c:v>
                </c:pt>
                <c:pt idx="519">
                  <c:v>195.45099999999999</c:v>
                </c:pt>
                <c:pt idx="520">
                  <c:v>195.70949999999999</c:v>
                </c:pt>
                <c:pt idx="521">
                  <c:v>195.5455</c:v>
                </c:pt>
                <c:pt idx="522">
                  <c:v>195.65100000000001</c:v>
                </c:pt>
                <c:pt idx="523">
                  <c:v>194.50550000000001</c:v>
                </c:pt>
                <c:pt idx="524">
                  <c:v>195.31800000000001</c:v>
                </c:pt>
                <c:pt idx="525">
                  <c:v>194.56450000000001</c:v>
                </c:pt>
                <c:pt idx="526">
                  <c:v>197.77699999999999</c:v>
                </c:pt>
                <c:pt idx="527">
                  <c:v>197.71100000000001</c:v>
                </c:pt>
                <c:pt idx="528">
                  <c:v>197.80099999999999</c:v>
                </c:pt>
                <c:pt idx="529">
                  <c:v>197.47199999999998</c:v>
                </c:pt>
                <c:pt idx="530">
                  <c:v>198.49299999999999</c:v>
                </c:pt>
                <c:pt idx="531">
                  <c:v>199.72149999999999</c:v>
                </c:pt>
                <c:pt idx="532">
                  <c:v>202.85300000000001</c:v>
                </c:pt>
                <c:pt idx="533">
                  <c:v>204.39750000000001</c:v>
                </c:pt>
                <c:pt idx="534">
                  <c:v>204.44800000000001</c:v>
                </c:pt>
                <c:pt idx="535">
                  <c:v>202.315</c:v>
                </c:pt>
                <c:pt idx="536">
                  <c:v>202.09649999999999</c:v>
                </c:pt>
                <c:pt idx="537">
                  <c:v>201.63249999999999</c:v>
                </c:pt>
                <c:pt idx="538">
                  <c:v>200.55250000000001</c:v>
                </c:pt>
                <c:pt idx="539">
                  <c:v>200.86950000000002</c:v>
                </c:pt>
                <c:pt idx="540">
                  <c:v>200.8365</c:v>
                </c:pt>
                <c:pt idx="541">
                  <c:v>199.80599999999998</c:v>
                </c:pt>
                <c:pt idx="542">
                  <c:v>198.85849999999999</c:v>
                </c:pt>
                <c:pt idx="543">
                  <c:v>198.24099999999999</c:v>
                </c:pt>
                <c:pt idx="544">
                  <c:v>196.67000000000002</c:v>
                </c:pt>
                <c:pt idx="545">
                  <c:v>196.20699999999999</c:v>
                </c:pt>
                <c:pt idx="546">
                  <c:v>195.66849999999999</c:v>
                </c:pt>
                <c:pt idx="547">
                  <c:v>196.04399999999998</c:v>
                </c:pt>
                <c:pt idx="548">
                  <c:v>195.14350000000002</c:v>
                </c:pt>
                <c:pt idx="549">
                  <c:v>195.006</c:v>
                </c:pt>
                <c:pt idx="550">
                  <c:v>194.601</c:v>
                </c:pt>
                <c:pt idx="551">
                  <c:v>194.25800000000001</c:v>
                </c:pt>
                <c:pt idx="552">
                  <c:v>194.441</c:v>
                </c:pt>
                <c:pt idx="553">
                  <c:v>194.44749999999999</c:v>
                </c:pt>
                <c:pt idx="554">
                  <c:v>194.31299999999999</c:v>
                </c:pt>
                <c:pt idx="555">
                  <c:v>195.346</c:v>
                </c:pt>
                <c:pt idx="556">
                  <c:v>195.143</c:v>
                </c:pt>
                <c:pt idx="557">
                  <c:v>196.011</c:v>
                </c:pt>
                <c:pt idx="558">
                  <c:v>196.15300000000002</c:v>
                </c:pt>
                <c:pt idx="559">
                  <c:v>195.63499999999999</c:v>
                </c:pt>
                <c:pt idx="560">
                  <c:v>194.54949999999999</c:v>
                </c:pt>
                <c:pt idx="561">
                  <c:v>192.95400000000001</c:v>
                </c:pt>
                <c:pt idx="562">
                  <c:v>191.28399999999999</c:v>
                </c:pt>
                <c:pt idx="563">
                  <c:v>190.22800000000001</c:v>
                </c:pt>
                <c:pt idx="564">
                  <c:v>189.5145</c:v>
                </c:pt>
                <c:pt idx="565">
                  <c:v>189.4385</c:v>
                </c:pt>
                <c:pt idx="566">
                  <c:v>189.136</c:v>
                </c:pt>
                <c:pt idx="567">
                  <c:v>189.41649999999998</c:v>
                </c:pt>
                <c:pt idx="568">
                  <c:v>190.91149999999999</c:v>
                </c:pt>
                <c:pt idx="569">
                  <c:v>190.06400000000002</c:v>
                </c:pt>
                <c:pt idx="570">
                  <c:v>191.5805</c:v>
                </c:pt>
                <c:pt idx="571">
                  <c:v>191.48099999999999</c:v>
                </c:pt>
                <c:pt idx="572">
                  <c:v>194.215</c:v>
                </c:pt>
                <c:pt idx="573">
                  <c:v>196.07049999999998</c:v>
                </c:pt>
                <c:pt idx="574">
                  <c:v>195.6755</c:v>
                </c:pt>
                <c:pt idx="575">
                  <c:v>195.4545</c:v>
                </c:pt>
                <c:pt idx="576">
                  <c:v>195.74599999999998</c:v>
                </c:pt>
                <c:pt idx="577">
                  <c:v>194.55449999999999</c:v>
                </c:pt>
                <c:pt idx="578">
                  <c:v>195.5025</c:v>
                </c:pt>
                <c:pt idx="579">
                  <c:v>197.1765</c:v>
                </c:pt>
                <c:pt idx="580">
                  <c:v>197.36500000000001</c:v>
                </c:pt>
                <c:pt idx="581">
                  <c:v>197.40699999999998</c:v>
                </c:pt>
                <c:pt idx="582">
                  <c:v>196.14400000000001</c:v>
                </c:pt>
                <c:pt idx="583">
                  <c:v>197.81100000000001</c:v>
                </c:pt>
                <c:pt idx="584">
                  <c:v>196.601</c:v>
                </c:pt>
                <c:pt idx="585">
                  <c:v>196.01349999999999</c:v>
                </c:pt>
                <c:pt idx="586">
                  <c:v>194.53300000000002</c:v>
                </c:pt>
                <c:pt idx="587">
                  <c:v>192.08499999999998</c:v>
                </c:pt>
                <c:pt idx="588">
                  <c:v>191.86500000000001</c:v>
                </c:pt>
                <c:pt idx="589">
                  <c:v>191.9545</c:v>
                </c:pt>
                <c:pt idx="590">
                  <c:v>191.93549999999999</c:v>
                </c:pt>
                <c:pt idx="591">
                  <c:v>191.67099999999999</c:v>
                </c:pt>
                <c:pt idx="592">
                  <c:v>191.75749999999999</c:v>
                </c:pt>
                <c:pt idx="593">
                  <c:v>192.50099999999998</c:v>
                </c:pt>
                <c:pt idx="594">
                  <c:v>197.75400000000002</c:v>
                </c:pt>
                <c:pt idx="595">
                  <c:v>201.72050000000002</c:v>
                </c:pt>
                <c:pt idx="596">
                  <c:v>203.6825</c:v>
                </c:pt>
                <c:pt idx="597">
                  <c:v>206.52449999999999</c:v>
                </c:pt>
                <c:pt idx="598">
                  <c:v>206.33600000000001</c:v>
                </c:pt>
                <c:pt idx="599">
                  <c:v>205.44749999999999</c:v>
                </c:pt>
                <c:pt idx="600">
                  <c:v>206.19650000000001</c:v>
                </c:pt>
                <c:pt idx="601">
                  <c:v>208.76949999999999</c:v>
                </c:pt>
                <c:pt idx="602">
                  <c:v>207.83850000000001</c:v>
                </c:pt>
                <c:pt idx="603">
                  <c:v>205.846</c:v>
                </c:pt>
                <c:pt idx="604">
                  <c:v>205.893</c:v>
                </c:pt>
                <c:pt idx="605">
                  <c:v>204.30500000000001</c:v>
                </c:pt>
                <c:pt idx="606">
                  <c:v>204.31200000000001</c:v>
                </c:pt>
                <c:pt idx="607">
                  <c:v>205.49799999999999</c:v>
                </c:pt>
                <c:pt idx="608">
                  <c:v>207.57650000000001</c:v>
                </c:pt>
                <c:pt idx="609">
                  <c:v>208.2235</c:v>
                </c:pt>
                <c:pt idx="610">
                  <c:v>207.47300000000001</c:v>
                </c:pt>
                <c:pt idx="611">
                  <c:v>208.071</c:v>
                </c:pt>
                <c:pt idx="612">
                  <c:v>207.04849999999999</c:v>
                </c:pt>
                <c:pt idx="613">
                  <c:v>206.1695</c:v>
                </c:pt>
                <c:pt idx="614">
                  <c:v>206.5445</c:v>
                </c:pt>
                <c:pt idx="615">
                  <c:v>208.01499999999999</c:v>
                </c:pt>
                <c:pt idx="616">
                  <c:v>208.60849999999999</c:v>
                </c:pt>
                <c:pt idx="617">
                  <c:v>211.63799999999998</c:v>
                </c:pt>
                <c:pt idx="618">
                  <c:v>211.3015</c:v>
                </c:pt>
                <c:pt idx="619">
                  <c:v>210.98450000000003</c:v>
                </c:pt>
                <c:pt idx="620">
                  <c:v>211.845</c:v>
                </c:pt>
                <c:pt idx="621">
                  <c:v>211.04750000000001</c:v>
                </c:pt>
                <c:pt idx="622">
                  <c:v>208.5745</c:v>
                </c:pt>
                <c:pt idx="623">
                  <c:v>213.7945</c:v>
                </c:pt>
                <c:pt idx="624">
                  <c:v>217.82150000000001</c:v>
                </c:pt>
                <c:pt idx="625">
                  <c:v>218.18950000000001</c:v>
                </c:pt>
                <c:pt idx="626">
                  <c:v>217.18049999999999</c:v>
                </c:pt>
                <c:pt idx="627">
                  <c:v>216.41899999999998</c:v>
                </c:pt>
                <c:pt idx="628">
                  <c:v>216.16800000000001</c:v>
                </c:pt>
                <c:pt idx="629">
                  <c:v>216.43</c:v>
                </c:pt>
                <c:pt idx="630">
                  <c:v>217.94150000000002</c:v>
                </c:pt>
                <c:pt idx="631">
                  <c:v>218.19049999999999</c:v>
                </c:pt>
                <c:pt idx="632">
                  <c:v>219.69349999999997</c:v>
                </c:pt>
                <c:pt idx="633">
                  <c:v>220.00099999999998</c:v>
                </c:pt>
                <c:pt idx="634">
                  <c:v>220.608</c:v>
                </c:pt>
                <c:pt idx="635">
                  <c:v>220.4855</c:v>
                </c:pt>
                <c:pt idx="636">
                  <c:v>221.339</c:v>
                </c:pt>
                <c:pt idx="637">
                  <c:v>220.9075</c:v>
                </c:pt>
                <c:pt idx="638">
                  <c:v>220.041</c:v>
                </c:pt>
                <c:pt idx="639">
                  <c:v>219.26650000000001</c:v>
                </c:pt>
                <c:pt idx="640">
                  <c:v>220.55700000000002</c:v>
                </c:pt>
                <c:pt idx="641">
                  <c:v>220.89749999999998</c:v>
                </c:pt>
                <c:pt idx="642">
                  <c:v>223.25299999999999</c:v>
                </c:pt>
                <c:pt idx="643">
                  <c:v>222.37349999999998</c:v>
                </c:pt>
                <c:pt idx="644">
                  <c:v>225.26050000000001</c:v>
                </c:pt>
                <c:pt idx="645">
                  <c:v>225.99250000000001</c:v>
                </c:pt>
                <c:pt idx="646">
                  <c:v>228.55700000000002</c:v>
                </c:pt>
                <c:pt idx="647">
                  <c:v>228.41250000000002</c:v>
                </c:pt>
                <c:pt idx="648">
                  <c:v>230.9315</c:v>
                </c:pt>
                <c:pt idx="649">
                  <c:v>231.666</c:v>
                </c:pt>
                <c:pt idx="650">
                  <c:v>231.98949999999999</c:v>
                </c:pt>
                <c:pt idx="651">
                  <c:v>231.887</c:v>
                </c:pt>
                <c:pt idx="652">
                  <c:v>233.86150000000001</c:v>
                </c:pt>
                <c:pt idx="653">
                  <c:v>237.16050000000001</c:v>
                </c:pt>
                <c:pt idx="654">
                  <c:v>238.7295</c:v>
                </c:pt>
                <c:pt idx="655">
                  <c:v>239.72750000000002</c:v>
                </c:pt>
                <c:pt idx="656">
                  <c:v>241.79949999999999</c:v>
                </c:pt>
                <c:pt idx="657">
                  <c:v>241.86200000000002</c:v>
                </c:pt>
                <c:pt idx="658">
                  <c:v>242.44800000000001</c:v>
                </c:pt>
                <c:pt idx="659">
                  <c:v>242.21350000000001</c:v>
                </c:pt>
                <c:pt idx="660">
                  <c:v>244.47500000000002</c:v>
                </c:pt>
                <c:pt idx="661">
                  <c:v>246.846</c:v>
                </c:pt>
                <c:pt idx="662">
                  <c:v>247.39699999999999</c:v>
                </c:pt>
                <c:pt idx="663">
                  <c:v>252.32050000000001</c:v>
                </c:pt>
                <c:pt idx="664">
                  <c:v>253.2535</c:v>
                </c:pt>
                <c:pt idx="665">
                  <c:v>251.68549999999999</c:v>
                </c:pt>
                <c:pt idx="666">
                  <c:v>256.69450000000001</c:v>
                </c:pt>
                <c:pt idx="667">
                  <c:v>257.0625</c:v>
                </c:pt>
                <c:pt idx="668">
                  <c:v>258.01549999999997</c:v>
                </c:pt>
                <c:pt idx="669">
                  <c:v>258.32299999999998</c:v>
                </c:pt>
                <c:pt idx="670">
                  <c:v>256.54349999999999</c:v>
                </c:pt>
                <c:pt idx="671">
                  <c:v>256.07600000000002</c:v>
                </c:pt>
                <c:pt idx="672">
                  <c:v>258.72500000000002</c:v>
                </c:pt>
                <c:pt idx="673">
                  <c:v>255.94300000000001</c:v>
                </c:pt>
                <c:pt idx="674">
                  <c:v>249.6865</c:v>
                </c:pt>
                <c:pt idx="675">
                  <c:v>254.50749999999999</c:v>
                </c:pt>
                <c:pt idx="676">
                  <c:v>254.459</c:v>
                </c:pt>
                <c:pt idx="677">
                  <c:v>252.214</c:v>
                </c:pt>
                <c:pt idx="678">
                  <c:v>251.9085</c:v>
                </c:pt>
                <c:pt idx="679">
                  <c:v>252.24549999999999</c:v>
                </c:pt>
                <c:pt idx="680">
                  <c:v>250.322</c:v>
                </c:pt>
                <c:pt idx="681">
                  <c:v>252.18900000000002</c:v>
                </c:pt>
                <c:pt idx="682">
                  <c:v>254.52699999999999</c:v>
                </c:pt>
                <c:pt idx="683">
                  <c:v>257.27249999999998</c:v>
                </c:pt>
                <c:pt idx="684">
                  <c:v>262.62099999999998</c:v>
                </c:pt>
                <c:pt idx="685">
                  <c:v>262.84050000000002</c:v>
                </c:pt>
                <c:pt idx="686">
                  <c:v>264.41200000000003</c:v>
                </c:pt>
                <c:pt idx="687">
                  <c:v>262.03550000000001</c:v>
                </c:pt>
                <c:pt idx="688">
                  <c:v>261.68849999999998</c:v>
                </c:pt>
                <c:pt idx="689">
                  <c:v>261.74</c:v>
                </c:pt>
                <c:pt idx="690">
                  <c:v>262.52549999999997</c:v>
                </c:pt>
                <c:pt idx="691">
                  <c:v>261.38049999999998</c:v>
                </c:pt>
                <c:pt idx="692">
                  <c:v>259.91849999999999</c:v>
                </c:pt>
                <c:pt idx="693">
                  <c:v>263.14949999999999</c:v>
                </c:pt>
                <c:pt idx="694">
                  <c:v>268.54599999999999</c:v>
                </c:pt>
                <c:pt idx="695">
                  <c:v>264.49900000000002</c:v>
                </c:pt>
                <c:pt idx="696">
                  <c:v>264.05650000000003</c:v>
                </c:pt>
                <c:pt idx="697">
                  <c:v>261.9975</c:v>
                </c:pt>
                <c:pt idx="698">
                  <c:v>260.72750000000002</c:v>
                </c:pt>
                <c:pt idx="699">
                  <c:v>261.53300000000002</c:v>
                </c:pt>
                <c:pt idx="700">
                  <c:v>257.9205</c:v>
                </c:pt>
                <c:pt idx="701">
                  <c:v>260.69499999999999</c:v>
                </c:pt>
                <c:pt idx="702">
                  <c:v>264.60400000000004</c:v>
                </c:pt>
                <c:pt idx="703">
                  <c:v>257.62700000000001</c:v>
                </c:pt>
                <c:pt idx="704">
                  <c:v>257.29750000000001</c:v>
                </c:pt>
                <c:pt idx="705">
                  <c:v>254.58350000000002</c:v>
                </c:pt>
                <c:pt idx="706">
                  <c:v>254.64300000000003</c:v>
                </c:pt>
                <c:pt idx="707">
                  <c:v>253.749</c:v>
                </c:pt>
                <c:pt idx="708">
                  <c:v>250.65549999999999</c:v>
                </c:pt>
                <c:pt idx="709">
                  <c:v>250.83950000000002</c:v>
                </c:pt>
                <c:pt idx="710">
                  <c:v>248.1585</c:v>
                </c:pt>
                <c:pt idx="711">
                  <c:v>247.8185</c:v>
                </c:pt>
                <c:pt idx="712">
                  <c:v>247.995</c:v>
                </c:pt>
                <c:pt idx="713">
                  <c:v>243.56349999999998</c:v>
                </c:pt>
                <c:pt idx="714">
                  <c:v>240.0925</c:v>
                </c:pt>
                <c:pt idx="715">
                  <c:v>236.791</c:v>
                </c:pt>
                <c:pt idx="716">
                  <c:v>237.477</c:v>
                </c:pt>
                <c:pt idx="717">
                  <c:v>237.71499999999997</c:v>
                </c:pt>
                <c:pt idx="718">
                  <c:v>236.3605</c:v>
                </c:pt>
                <c:pt idx="719">
                  <c:v>238.30600000000001</c:v>
                </c:pt>
                <c:pt idx="720">
                  <c:v>235.06950000000001</c:v>
                </c:pt>
                <c:pt idx="721">
                  <c:v>233.29599999999999</c:v>
                </c:pt>
                <c:pt idx="722">
                  <c:v>230.00800000000001</c:v>
                </c:pt>
                <c:pt idx="723">
                  <c:v>231.018</c:v>
                </c:pt>
                <c:pt idx="724">
                  <c:v>229.4385</c:v>
                </c:pt>
                <c:pt idx="725">
                  <c:v>228.83199999999999</c:v>
                </c:pt>
                <c:pt idx="726">
                  <c:v>232.191</c:v>
                </c:pt>
                <c:pt idx="727">
                  <c:v>238.47750000000002</c:v>
                </c:pt>
                <c:pt idx="728">
                  <c:v>240.43799999999999</c:v>
                </c:pt>
                <c:pt idx="729">
                  <c:v>240.74549999999999</c:v>
                </c:pt>
                <c:pt idx="730">
                  <c:v>241.02600000000001</c:v>
                </c:pt>
                <c:pt idx="731">
                  <c:v>240.17750000000001</c:v>
                </c:pt>
                <c:pt idx="732">
                  <c:v>239.35849999999999</c:v>
                </c:pt>
                <c:pt idx="733">
                  <c:v>240.994</c:v>
                </c:pt>
                <c:pt idx="734">
                  <c:v>239.9015</c:v>
                </c:pt>
                <c:pt idx="735">
                  <c:v>239.64999999999998</c:v>
                </c:pt>
                <c:pt idx="736">
                  <c:v>238.14749999999998</c:v>
                </c:pt>
                <c:pt idx="737">
                  <c:v>237.208</c:v>
                </c:pt>
                <c:pt idx="738">
                  <c:v>237.55799999999999</c:v>
                </c:pt>
                <c:pt idx="739">
                  <c:v>236.8725</c:v>
                </c:pt>
                <c:pt idx="740">
                  <c:v>235.601</c:v>
                </c:pt>
                <c:pt idx="741">
                  <c:v>234.21800000000002</c:v>
                </c:pt>
                <c:pt idx="742">
                  <c:v>235.435</c:v>
                </c:pt>
                <c:pt idx="743">
                  <c:v>235.41050000000001</c:v>
                </c:pt>
                <c:pt idx="744">
                  <c:v>234.3425</c:v>
                </c:pt>
                <c:pt idx="745">
                  <c:v>235.80849999999998</c:v>
                </c:pt>
                <c:pt idx="746">
                  <c:v>236.87049999999999</c:v>
                </c:pt>
                <c:pt idx="747">
                  <c:v>240.047</c:v>
                </c:pt>
                <c:pt idx="748">
                  <c:v>247.06049999999999</c:v>
                </c:pt>
                <c:pt idx="749">
                  <c:v>248.83449999999999</c:v>
                </c:pt>
                <c:pt idx="750">
                  <c:v>249.70350000000002</c:v>
                </c:pt>
                <c:pt idx="751">
                  <c:v>249.18450000000001</c:v>
                </c:pt>
                <c:pt idx="752">
                  <c:v>249.5745</c:v>
                </c:pt>
                <c:pt idx="753">
                  <c:v>245.2835</c:v>
                </c:pt>
                <c:pt idx="754">
                  <c:v>247.24250000000001</c:v>
                </c:pt>
                <c:pt idx="755">
                  <c:v>245.02199999999999</c:v>
                </c:pt>
                <c:pt idx="756">
                  <c:v>246.55</c:v>
                </c:pt>
                <c:pt idx="757">
                  <c:v>244.86250000000001</c:v>
                </c:pt>
                <c:pt idx="758">
                  <c:v>246.9375</c:v>
                </c:pt>
                <c:pt idx="759">
                  <c:v>243.70499999999998</c:v>
                </c:pt>
                <c:pt idx="760">
                  <c:v>243.7355</c:v>
                </c:pt>
                <c:pt idx="761">
                  <c:v>242.91149999999999</c:v>
                </c:pt>
                <c:pt idx="762">
                  <c:v>240.90649999999999</c:v>
                </c:pt>
                <c:pt idx="763">
                  <c:v>241.10849999999999</c:v>
                </c:pt>
                <c:pt idx="764">
                  <c:v>240.48149999999998</c:v>
                </c:pt>
                <c:pt idx="765">
                  <c:v>237.83500000000001</c:v>
                </c:pt>
                <c:pt idx="766">
                  <c:v>237.333</c:v>
                </c:pt>
                <c:pt idx="767">
                  <c:v>239.14400000000001</c:v>
                </c:pt>
                <c:pt idx="768">
                  <c:v>236.94149999999999</c:v>
                </c:pt>
                <c:pt idx="769">
                  <c:v>234.19450000000001</c:v>
                </c:pt>
                <c:pt idx="770">
                  <c:v>233.92150000000001</c:v>
                </c:pt>
                <c:pt idx="771">
                  <c:v>233.74950000000001</c:v>
                </c:pt>
                <c:pt idx="772">
                  <c:v>233.67200000000003</c:v>
                </c:pt>
                <c:pt idx="773">
                  <c:v>233.32749999999999</c:v>
                </c:pt>
                <c:pt idx="774">
                  <c:v>233.4845</c:v>
                </c:pt>
                <c:pt idx="775">
                  <c:v>232.42349999999999</c:v>
                </c:pt>
                <c:pt idx="776">
                  <c:v>231.203</c:v>
                </c:pt>
                <c:pt idx="777">
                  <c:v>228.9385</c:v>
                </c:pt>
                <c:pt idx="778">
                  <c:v>226.61449999999999</c:v>
                </c:pt>
                <c:pt idx="779">
                  <c:v>226.95800000000003</c:v>
                </c:pt>
                <c:pt idx="780">
                  <c:v>228.452</c:v>
                </c:pt>
                <c:pt idx="781">
                  <c:v>227.55849999999998</c:v>
                </c:pt>
                <c:pt idx="782">
                  <c:v>226.33199999999999</c:v>
                </c:pt>
                <c:pt idx="783">
                  <c:v>224.096</c:v>
                </c:pt>
                <c:pt idx="784">
                  <c:v>222.97899999999998</c:v>
                </c:pt>
                <c:pt idx="785">
                  <c:v>222.42700000000002</c:v>
                </c:pt>
                <c:pt idx="786">
                  <c:v>220.12400000000002</c:v>
                </c:pt>
                <c:pt idx="787">
                  <c:v>218.10750000000002</c:v>
                </c:pt>
                <c:pt idx="788">
                  <c:v>213.435</c:v>
                </c:pt>
                <c:pt idx="789">
                  <c:v>211.5505</c:v>
                </c:pt>
                <c:pt idx="790">
                  <c:v>210.18</c:v>
                </c:pt>
                <c:pt idx="791">
                  <c:v>209.25749999999999</c:v>
                </c:pt>
                <c:pt idx="792">
                  <c:v>207.2105</c:v>
                </c:pt>
                <c:pt idx="793">
                  <c:v>206.87</c:v>
                </c:pt>
                <c:pt idx="794">
                  <c:v>207.14749999999998</c:v>
                </c:pt>
                <c:pt idx="795">
                  <c:v>207.392</c:v>
                </c:pt>
                <c:pt idx="796">
                  <c:v>207.3415</c:v>
                </c:pt>
                <c:pt idx="797">
                  <c:v>206.47399999999999</c:v>
                </c:pt>
                <c:pt idx="798">
                  <c:v>206.43549999999999</c:v>
                </c:pt>
                <c:pt idx="799">
                  <c:v>207.52100000000002</c:v>
                </c:pt>
                <c:pt idx="800">
                  <c:v>207.065</c:v>
                </c:pt>
                <c:pt idx="801">
                  <c:v>205.905</c:v>
                </c:pt>
                <c:pt idx="802">
                  <c:v>204.72749999999999</c:v>
                </c:pt>
                <c:pt idx="803">
                  <c:v>204.12700000000001</c:v>
                </c:pt>
                <c:pt idx="804">
                  <c:v>203.185</c:v>
                </c:pt>
                <c:pt idx="805">
                  <c:v>201.8895</c:v>
                </c:pt>
                <c:pt idx="806">
                  <c:v>201.95150000000001</c:v>
                </c:pt>
                <c:pt idx="807">
                  <c:v>200.7595</c:v>
                </c:pt>
                <c:pt idx="808">
                  <c:v>200.0915</c:v>
                </c:pt>
                <c:pt idx="809">
                  <c:v>198.38549999999998</c:v>
                </c:pt>
                <c:pt idx="810">
                  <c:v>197.18</c:v>
                </c:pt>
                <c:pt idx="811">
                  <c:v>195.96800000000002</c:v>
                </c:pt>
                <c:pt idx="812">
                  <c:v>195.68700000000001</c:v>
                </c:pt>
                <c:pt idx="813">
                  <c:v>196.28399999999999</c:v>
                </c:pt>
                <c:pt idx="814">
                  <c:v>196.77699999999999</c:v>
                </c:pt>
                <c:pt idx="815">
                  <c:v>198.1465</c:v>
                </c:pt>
                <c:pt idx="816">
                  <c:v>195.154</c:v>
                </c:pt>
                <c:pt idx="817">
                  <c:v>194.28050000000002</c:v>
                </c:pt>
                <c:pt idx="818">
                  <c:v>194.51850000000002</c:v>
                </c:pt>
                <c:pt idx="819">
                  <c:v>193.72550000000001</c:v>
                </c:pt>
                <c:pt idx="820">
                  <c:v>194.32400000000001</c:v>
                </c:pt>
                <c:pt idx="821">
                  <c:v>193.86599999999999</c:v>
                </c:pt>
                <c:pt idx="822">
                  <c:v>193.16750000000002</c:v>
                </c:pt>
                <c:pt idx="823">
                  <c:v>192.5795</c:v>
                </c:pt>
                <c:pt idx="824">
                  <c:v>189.8305</c:v>
                </c:pt>
                <c:pt idx="825">
                  <c:v>189.87700000000001</c:v>
                </c:pt>
                <c:pt idx="826">
                  <c:v>190.80599999999998</c:v>
                </c:pt>
                <c:pt idx="827">
                  <c:v>190.9135</c:v>
                </c:pt>
                <c:pt idx="828">
                  <c:v>189.77100000000002</c:v>
                </c:pt>
                <c:pt idx="829">
                  <c:v>189.6875</c:v>
                </c:pt>
                <c:pt idx="830">
                  <c:v>190.48349999999999</c:v>
                </c:pt>
                <c:pt idx="831">
                  <c:v>190.48050000000001</c:v>
                </c:pt>
                <c:pt idx="832">
                  <c:v>190.48950000000002</c:v>
                </c:pt>
                <c:pt idx="833">
                  <c:v>190.50299999999999</c:v>
                </c:pt>
                <c:pt idx="834">
                  <c:v>189.28100000000001</c:v>
                </c:pt>
                <c:pt idx="835">
                  <c:v>188.74200000000002</c:v>
                </c:pt>
                <c:pt idx="836">
                  <c:v>188.51499999999999</c:v>
                </c:pt>
                <c:pt idx="837">
                  <c:v>188.357</c:v>
                </c:pt>
                <c:pt idx="838">
                  <c:v>187.07650000000001</c:v>
                </c:pt>
                <c:pt idx="839">
                  <c:v>186.155</c:v>
                </c:pt>
                <c:pt idx="840">
                  <c:v>184.32549999999998</c:v>
                </c:pt>
                <c:pt idx="841">
                  <c:v>185.25800000000001</c:v>
                </c:pt>
                <c:pt idx="842">
                  <c:v>186.756</c:v>
                </c:pt>
                <c:pt idx="843">
                  <c:v>190.16</c:v>
                </c:pt>
                <c:pt idx="844">
                  <c:v>190.3175</c:v>
                </c:pt>
                <c:pt idx="845">
                  <c:v>189.41050000000001</c:v>
                </c:pt>
                <c:pt idx="846">
                  <c:v>189.148</c:v>
                </c:pt>
                <c:pt idx="847">
                  <c:v>189.19150000000002</c:v>
                </c:pt>
                <c:pt idx="848">
                  <c:v>188.08150000000001</c:v>
                </c:pt>
                <c:pt idx="849">
                  <c:v>187.16250000000002</c:v>
                </c:pt>
                <c:pt idx="850">
                  <c:v>186.083</c:v>
                </c:pt>
                <c:pt idx="851">
                  <c:v>186.3425</c:v>
                </c:pt>
                <c:pt idx="852">
                  <c:v>185.65699999999998</c:v>
                </c:pt>
                <c:pt idx="853">
                  <c:v>186.0675</c:v>
                </c:pt>
                <c:pt idx="854">
                  <c:v>186.35550000000001</c:v>
                </c:pt>
                <c:pt idx="855">
                  <c:v>185.16050000000001</c:v>
                </c:pt>
                <c:pt idx="856">
                  <c:v>184.09750000000003</c:v>
                </c:pt>
                <c:pt idx="857">
                  <c:v>182.85399999999998</c:v>
                </c:pt>
                <c:pt idx="858">
                  <c:v>182.74350000000001</c:v>
                </c:pt>
                <c:pt idx="859">
                  <c:v>180.476</c:v>
                </c:pt>
                <c:pt idx="860">
                  <c:v>179.68049999999999</c:v>
                </c:pt>
                <c:pt idx="861">
                  <c:v>180.57850000000002</c:v>
                </c:pt>
                <c:pt idx="862">
                  <c:v>179.19800000000001</c:v>
                </c:pt>
                <c:pt idx="863">
                  <c:v>179.57150000000001</c:v>
                </c:pt>
                <c:pt idx="864">
                  <c:v>179.14850000000001</c:v>
                </c:pt>
                <c:pt idx="865">
                  <c:v>178.3245</c:v>
                </c:pt>
                <c:pt idx="866">
                  <c:v>178.38749999999999</c:v>
                </c:pt>
                <c:pt idx="867">
                  <c:v>178.3655</c:v>
                </c:pt>
                <c:pt idx="868">
                  <c:v>178.83150000000001</c:v>
                </c:pt>
                <c:pt idx="869">
                  <c:v>178.81599999999997</c:v>
                </c:pt>
                <c:pt idx="870">
                  <c:v>180.59800000000001</c:v>
                </c:pt>
                <c:pt idx="871">
                  <c:v>180.52549999999999</c:v>
                </c:pt>
                <c:pt idx="872">
                  <c:v>180.34049999999999</c:v>
                </c:pt>
                <c:pt idx="873">
                  <c:v>177.2475</c:v>
                </c:pt>
                <c:pt idx="874">
                  <c:v>177.3065</c:v>
                </c:pt>
                <c:pt idx="875">
                  <c:v>177.08449999999999</c:v>
                </c:pt>
                <c:pt idx="876">
                  <c:v>176.94650000000001</c:v>
                </c:pt>
                <c:pt idx="877">
                  <c:v>175.46699999999998</c:v>
                </c:pt>
                <c:pt idx="878">
                  <c:v>175.48250000000002</c:v>
                </c:pt>
                <c:pt idx="879">
                  <c:v>175.25650000000002</c:v>
                </c:pt>
                <c:pt idx="880">
                  <c:v>176.20699999999999</c:v>
                </c:pt>
                <c:pt idx="881">
                  <c:v>177.06549999999999</c:v>
                </c:pt>
                <c:pt idx="882">
                  <c:v>176.36799999999999</c:v>
                </c:pt>
                <c:pt idx="883">
                  <c:v>175.59450000000001</c:v>
                </c:pt>
                <c:pt idx="884">
                  <c:v>176.64</c:v>
                </c:pt>
                <c:pt idx="885">
                  <c:v>177.20100000000002</c:v>
                </c:pt>
                <c:pt idx="886">
                  <c:v>177.46449999999999</c:v>
                </c:pt>
                <c:pt idx="887">
                  <c:v>177.631</c:v>
                </c:pt>
                <c:pt idx="888">
                  <c:v>177.85149999999999</c:v>
                </c:pt>
                <c:pt idx="889">
                  <c:v>177.93600000000001</c:v>
                </c:pt>
                <c:pt idx="890">
                  <c:v>177.5</c:v>
                </c:pt>
                <c:pt idx="891">
                  <c:v>177.53</c:v>
                </c:pt>
                <c:pt idx="892">
                  <c:v>177.40049999999999</c:v>
                </c:pt>
                <c:pt idx="893">
                  <c:v>177.47750000000002</c:v>
                </c:pt>
                <c:pt idx="894">
                  <c:v>181.07300000000001</c:v>
                </c:pt>
                <c:pt idx="895">
                  <c:v>178.74299999999999</c:v>
                </c:pt>
                <c:pt idx="896">
                  <c:v>177.26249999999999</c:v>
                </c:pt>
                <c:pt idx="897">
                  <c:v>175.6225</c:v>
                </c:pt>
                <c:pt idx="898">
                  <c:v>172.21699999999998</c:v>
                </c:pt>
                <c:pt idx="899">
                  <c:v>171.42349999999999</c:v>
                </c:pt>
                <c:pt idx="900">
                  <c:v>171.73349999999999</c:v>
                </c:pt>
                <c:pt idx="901">
                  <c:v>172.0335</c:v>
                </c:pt>
                <c:pt idx="902">
                  <c:v>171.69</c:v>
                </c:pt>
                <c:pt idx="903">
                  <c:v>171.137</c:v>
                </c:pt>
                <c:pt idx="904">
                  <c:v>169.32850000000002</c:v>
                </c:pt>
                <c:pt idx="905">
                  <c:v>167.43950000000001</c:v>
                </c:pt>
                <c:pt idx="906">
                  <c:v>165.8605</c:v>
                </c:pt>
                <c:pt idx="907">
                  <c:v>165.03800000000001</c:v>
                </c:pt>
                <c:pt idx="908">
                  <c:v>165.184</c:v>
                </c:pt>
                <c:pt idx="909">
                  <c:v>164.988</c:v>
                </c:pt>
                <c:pt idx="910">
                  <c:v>167.9675</c:v>
                </c:pt>
                <c:pt idx="911">
                  <c:v>164.77949999999998</c:v>
                </c:pt>
                <c:pt idx="912">
                  <c:v>167.334</c:v>
                </c:pt>
                <c:pt idx="913">
                  <c:v>168.24299999999999</c:v>
                </c:pt>
                <c:pt idx="914">
                  <c:v>169.0215</c:v>
                </c:pt>
                <c:pt idx="915">
                  <c:v>169.58600000000001</c:v>
                </c:pt>
                <c:pt idx="916">
                  <c:v>168.601</c:v>
                </c:pt>
                <c:pt idx="917">
                  <c:v>167.29149999999998</c:v>
                </c:pt>
                <c:pt idx="918">
                  <c:v>167.10599999999999</c:v>
                </c:pt>
                <c:pt idx="919">
                  <c:v>166.80450000000002</c:v>
                </c:pt>
                <c:pt idx="920">
                  <c:v>166.23750000000001</c:v>
                </c:pt>
                <c:pt idx="921">
                  <c:v>165.73599999999999</c:v>
                </c:pt>
                <c:pt idx="922">
                  <c:v>164.8075</c:v>
                </c:pt>
                <c:pt idx="923">
                  <c:v>163.9145</c:v>
                </c:pt>
                <c:pt idx="924">
                  <c:v>162.99700000000001</c:v>
                </c:pt>
                <c:pt idx="925">
                  <c:v>162.71199999999999</c:v>
                </c:pt>
                <c:pt idx="926">
                  <c:v>163.08850000000001</c:v>
                </c:pt>
                <c:pt idx="927">
                  <c:v>163.25299999999999</c:v>
                </c:pt>
                <c:pt idx="928">
                  <c:v>164.67250000000001</c:v>
                </c:pt>
                <c:pt idx="929">
                  <c:v>165.53149999999999</c:v>
                </c:pt>
                <c:pt idx="930">
                  <c:v>165.24549999999999</c:v>
                </c:pt>
                <c:pt idx="931">
                  <c:v>166.17250000000001</c:v>
                </c:pt>
                <c:pt idx="932">
                  <c:v>166.76349999999999</c:v>
                </c:pt>
                <c:pt idx="933">
                  <c:v>166.31200000000001</c:v>
                </c:pt>
                <c:pt idx="934">
                  <c:v>166.0385</c:v>
                </c:pt>
                <c:pt idx="935">
                  <c:v>167.428</c:v>
                </c:pt>
                <c:pt idx="936">
                  <c:v>168.8605</c:v>
                </c:pt>
                <c:pt idx="937">
                  <c:v>168.66900000000001</c:v>
                </c:pt>
                <c:pt idx="938">
                  <c:v>168.32499999999999</c:v>
                </c:pt>
                <c:pt idx="939">
                  <c:v>166.64850000000001</c:v>
                </c:pt>
                <c:pt idx="940">
                  <c:v>164.49099999999999</c:v>
                </c:pt>
                <c:pt idx="941">
                  <c:v>163.44200000000001</c:v>
                </c:pt>
                <c:pt idx="942">
                  <c:v>162.13350000000003</c:v>
                </c:pt>
                <c:pt idx="943">
                  <c:v>163.16300000000001</c:v>
                </c:pt>
                <c:pt idx="944">
                  <c:v>161.3965</c:v>
                </c:pt>
                <c:pt idx="945">
                  <c:v>160.11250000000001</c:v>
                </c:pt>
                <c:pt idx="946">
                  <c:v>159.50799999999998</c:v>
                </c:pt>
                <c:pt idx="947">
                  <c:v>159.33100000000002</c:v>
                </c:pt>
                <c:pt idx="948">
                  <c:v>158.8185</c:v>
                </c:pt>
                <c:pt idx="949">
                  <c:v>158.6455</c:v>
                </c:pt>
                <c:pt idx="950">
                  <c:v>158.44400000000002</c:v>
                </c:pt>
                <c:pt idx="951">
                  <c:v>159.953</c:v>
                </c:pt>
                <c:pt idx="952">
                  <c:v>160.72550000000001</c:v>
                </c:pt>
                <c:pt idx="953">
                  <c:v>160.709</c:v>
                </c:pt>
                <c:pt idx="954">
                  <c:v>161.52449999999999</c:v>
                </c:pt>
                <c:pt idx="955">
                  <c:v>161.767</c:v>
                </c:pt>
                <c:pt idx="956">
                  <c:v>163.45049999999998</c:v>
                </c:pt>
                <c:pt idx="957">
                  <c:v>164.35899999999998</c:v>
                </c:pt>
                <c:pt idx="958">
                  <c:v>165.80250000000001</c:v>
                </c:pt>
                <c:pt idx="959">
                  <c:v>165.6105</c:v>
                </c:pt>
                <c:pt idx="960">
                  <c:v>165.80799999999999</c:v>
                </c:pt>
                <c:pt idx="961">
                  <c:v>165.5035</c:v>
                </c:pt>
                <c:pt idx="962">
                  <c:v>166.10550000000001</c:v>
                </c:pt>
                <c:pt idx="963">
                  <c:v>166.6705</c:v>
                </c:pt>
                <c:pt idx="964">
                  <c:v>166.4975</c:v>
                </c:pt>
                <c:pt idx="965">
                  <c:v>165.31799999999998</c:v>
                </c:pt>
                <c:pt idx="966">
                  <c:v>164.89850000000001</c:v>
                </c:pt>
                <c:pt idx="967">
                  <c:v>164.42000000000002</c:v>
                </c:pt>
                <c:pt idx="968">
                  <c:v>164.08699999999999</c:v>
                </c:pt>
                <c:pt idx="969">
                  <c:v>163.75400000000002</c:v>
                </c:pt>
                <c:pt idx="970">
                  <c:v>163.33150000000001</c:v>
                </c:pt>
                <c:pt idx="971">
                  <c:v>162.87049999999999</c:v>
                </c:pt>
                <c:pt idx="972">
                  <c:v>162.666</c:v>
                </c:pt>
                <c:pt idx="973">
                  <c:v>160.2705</c:v>
                </c:pt>
                <c:pt idx="974">
                  <c:v>158.17099999999999</c:v>
                </c:pt>
                <c:pt idx="975">
                  <c:v>158.02249999999998</c:v>
                </c:pt>
                <c:pt idx="976">
                  <c:v>158.11349999999999</c:v>
                </c:pt>
                <c:pt idx="977">
                  <c:v>159.76749999999998</c:v>
                </c:pt>
                <c:pt idx="978">
                  <c:v>161.39350000000002</c:v>
                </c:pt>
                <c:pt idx="979">
                  <c:v>160.95350000000002</c:v>
                </c:pt>
                <c:pt idx="980">
                  <c:v>160.48750000000001</c:v>
                </c:pt>
                <c:pt idx="981">
                  <c:v>158.648</c:v>
                </c:pt>
                <c:pt idx="982">
                  <c:v>157.42849999999999</c:v>
                </c:pt>
                <c:pt idx="983">
                  <c:v>156.1465</c:v>
                </c:pt>
                <c:pt idx="984">
                  <c:v>156.22550000000001</c:v>
                </c:pt>
                <c:pt idx="985">
                  <c:v>155.29949999999999</c:v>
                </c:pt>
                <c:pt idx="986">
                  <c:v>153.79949999999999</c:v>
                </c:pt>
                <c:pt idx="987">
                  <c:v>152.8725</c:v>
                </c:pt>
                <c:pt idx="988">
                  <c:v>151.84050000000002</c:v>
                </c:pt>
                <c:pt idx="989">
                  <c:v>151.08799999999999</c:v>
                </c:pt>
                <c:pt idx="990">
                  <c:v>153.178</c:v>
                </c:pt>
                <c:pt idx="991">
                  <c:v>155.40600000000001</c:v>
                </c:pt>
                <c:pt idx="992">
                  <c:v>156.874</c:v>
                </c:pt>
                <c:pt idx="993">
                  <c:v>156.64150000000001</c:v>
                </c:pt>
                <c:pt idx="994">
                  <c:v>156.4975</c:v>
                </c:pt>
                <c:pt idx="995">
                  <c:v>156.75200000000001</c:v>
                </c:pt>
                <c:pt idx="996">
                  <c:v>156.435</c:v>
                </c:pt>
                <c:pt idx="997">
                  <c:v>156.7885</c:v>
                </c:pt>
                <c:pt idx="998">
                  <c:v>156.63499999999999</c:v>
                </c:pt>
                <c:pt idx="999">
                  <c:v>157.69900000000001</c:v>
                </c:pt>
                <c:pt idx="1000">
                  <c:v>159.55950000000001</c:v>
                </c:pt>
                <c:pt idx="1001">
                  <c:v>159.9795</c:v>
                </c:pt>
                <c:pt idx="1002">
                  <c:v>159.7595</c:v>
                </c:pt>
                <c:pt idx="1003">
                  <c:v>158.8355</c:v>
                </c:pt>
                <c:pt idx="1004">
                  <c:v>159.1</c:v>
                </c:pt>
                <c:pt idx="1005">
                  <c:v>161.58349999999999</c:v>
                </c:pt>
                <c:pt idx="1006">
                  <c:v>163.69049999999999</c:v>
                </c:pt>
                <c:pt idx="1007">
                  <c:v>163.15800000000002</c:v>
                </c:pt>
                <c:pt idx="1008">
                  <c:v>161.98699999999999</c:v>
                </c:pt>
                <c:pt idx="1009">
                  <c:v>161.3595</c:v>
                </c:pt>
                <c:pt idx="1010">
                  <c:v>161.23649999999998</c:v>
                </c:pt>
                <c:pt idx="1011">
                  <c:v>161.45999999999998</c:v>
                </c:pt>
                <c:pt idx="1012">
                  <c:v>161.27949999999998</c:v>
                </c:pt>
                <c:pt idx="1013">
                  <c:v>161.495</c:v>
                </c:pt>
                <c:pt idx="1014">
                  <c:v>161.911</c:v>
                </c:pt>
                <c:pt idx="1015">
                  <c:v>162.15300000000002</c:v>
                </c:pt>
                <c:pt idx="1016">
                  <c:v>163.28550000000001</c:v>
                </c:pt>
                <c:pt idx="1017">
                  <c:v>163.26300000000001</c:v>
                </c:pt>
                <c:pt idx="1018">
                  <c:v>164.10300000000001</c:v>
                </c:pt>
                <c:pt idx="1019">
                  <c:v>164.33199999999999</c:v>
                </c:pt>
                <c:pt idx="1020">
                  <c:v>163.17849999999999</c:v>
                </c:pt>
              </c:numCache>
            </c:numRef>
          </c:val>
          <c:smooth val="0"/>
          <c:extLst>
            <c:ext xmlns:c16="http://schemas.microsoft.com/office/drawing/2014/chart" uri="{C3380CC4-5D6E-409C-BE32-E72D297353CC}">
              <c16:uniqueId val="{00000001-7C57-4098-A6FB-D16F4D6C54A8}"/>
            </c:ext>
          </c:extLst>
        </c:ser>
        <c:ser>
          <c:idx val="2"/>
          <c:order val="2"/>
          <c:tx>
            <c:strRef>
              <c:f>'Mechelen richting Keerbergen'!$U$1</c:f>
              <c:strCache>
                <c:ptCount val="1"/>
                <c:pt idx="0">
                  <c:v>Verschil  in seconde </c:v>
                </c:pt>
              </c:strCache>
            </c:strRef>
          </c:tx>
          <c:spPr>
            <a:ln w="28575" cap="rnd">
              <a:solidFill>
                <a:schemeClr val="tx2"/>
              </a:solidFill>
              <a:round/>
            </a:ln>
            <a:effectLst/>
          </c:spPr>
          <c:marker>
            <c:symbol val="none"/>
          </c:marker>
          <c:cat>
            <c:numRef>
              <c:f>'Mechelen richting Keerbergen'!$A$2:$A$1022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'Mechelen richting Keerbergen'!$U$2:$U$1022</c:f>
              <c:numCache>
                <c:formatCode>General</c:formatCode>
                <c:ptCount val="1021"/>
                <c:pt idx="0">
                  <c:v>-3.9666666666666686</c:v>
                </c:pt>
                <c:pt idx="1">
                  <c:v>-4.5234999999999843</c:v>
                </c:pt>
                <c:pt idx="2">
                  <c:v>-3.6300000000000239</c:v>
                </c:pt>
                <c:pt idx="3">
                  <c:v>-3.5730000000000075</c:v>
                </c:pt>
                <c:pt idx="4">
                  <c:v>-3.5406666666666524</c:v>
                </c:pt>
                <c:pt idx="5">
                  <c:v>-3.6233333333333348</c:v>
                </c:pt>
                <c:pt idx="6">
                  <c:v>-3.59050000000002</c:v>
                </c:pt>
                <c:pt idx="7">
                  <c:v>-3.1958333333333542</c:v>
                </c:pt>
                <c:pt idx="8">
                  <c:v>-3.028333333333336</c:v>
                </c:pt>
                <c:pt idx="9">
                  <c:v>-3.5651666666666415</c:v>
                </c:pt>
                <c:pt idx="10">
                  <c:v>-3.5360000000000014</c:v>
                </c:pt>
                <c:pt idx="11">
                  <c:v>-3.5070000000000334</c:v>
                </c:pt>
                <c:pt idx="12">
                  <c:v>-4.1881666666666888</c:v>
                </c:pt>
                <c:pt idx="13">
                  <c:v>-4.1538333333333242</c:v>
                </c:pt>
                <c:pt idx="14">
                  <c:v>-4.1181666666666672</c:v>
                </c:pt>
                <c:pt idx="15">
                  <c:v>-4.0818333333333214</c:v>
                </c:pt>
                <c:pt idx="16">
                  <c:v>-4.0451666666666597</c:v>
                </c:pt>
                <c:pt idx="17">
                  <c:v>-4.0078333333333376</c:v>
                </c:pt>
                <c:pt idx="18">
                  <c:v>-3.9695000000000107</c:v>
                </c:pt>
                <c:pt idx="19">
                  <c:v>-3.930499999999995</c:v>
                </c:pt>
                <c:pt idx="20">
                  <c:v>-3.6686666666666667</c:v>
                </c:pt>
                <c:pt idx="21">
                  <c:v>-2.0239999999999725</c:v>
                </c:pt>
                <c:pt idx="22">
                  <c:v>8.3666666666658784E-2</c:v>
                </c:pt>
                <c:pt idx="23">
                  <c:v>7.6999999999998181E-2</c:v>
                </c:pt>
                <c:pt idx="24">
                  <c:v>7.0833333333354176E-2</c:v>
                </c:pt>
                <c:pt idx="25">
                  <c:v>6.3333333333304154E-2</c:v>
                </c:pt>
                <c:pt idx="26">
                  <c:v>-0.93266666666664833</c:v>
                </c:pt>
                <c:pt idx="27">
                  <c:v>-0.63116666666670085</c:v>
                </c:pt>
                <c:pt idx="28">
                  <c:v>-0.85500000000001819</c:v>
                </c:pt>
                <c:pt idx="29">
                  <c:v>-0.58916666666667084</c:v>
                </c:pt>
                <c:pt idx="30">
                  <c:v>-1.1333333333333258</c:v>
                </c:pt>
                <c:pt idx="31">
                  <c:v>-1.1196666666666601</c:v>
                </c:pt>
                <c:pt idx="32">
                  <c:v>-1.6014999999999873</c:v>
                </c:pt>
                <c:pt idx="33">
                  <c:v>-2.4438333333333446</c:v>
                </c:pt>
                <c:pt idx="34">
                  <c:v>-1.541166666666669</c:v>
                </c:pt>
                <c:pt idx="35">
                  <c:v>-1.1619999999999777</c:v>
                </c:pt>
                <c:pt idx="36">
                  <c:v>-1.1433333333333451</c:v>
                </c:pt>
                <c:pt idx="37">
                  <c:v>-1.3696666666666886</c:v>
                </c:pt>
                <c:pt idx="38">
                  <c:v>-0.91700000000000159</c:v>
                </c:pt>
                <c:pt idx="39">
                  <c:v>-0.90116666666665424</c:v>
                </c:pt>
                <c:pt idx="40">
                  <c:v>-0.88450000000003115</c:v>
                </c:pt>
                <c:pt idx="41">
                  <c:v>-0.49916666666666742</c:v>
                </c:pt>
                <c:pt idx="42">
                  <c:v>-0.32849999999999113</c:v>
                </c:pt>
                <c:pt idx="43">
                  <c:v>1.850000000001728E-2</c:v>
                </c:pt>
                <c:pt idx="44">
                  <c:v>0.47433333333330552</c:v>
                </c:pt>
                <c:pt idx="45">
                  <c:v>1.707333333333338</c:v>
                </c:pt>
                <c:pt idx="46">
                  <c:v>2.0606666666666911</c:v>
                </c:pt>
                <c:pt idx="47">
                  <c:v>1.6355000000000075</c:v>
                </c:pt>
                <c:pt idx="48">
                  <c:v>0.63683333333335668</c:v>
                </c:pt>
                <c:pt idx="49">
                  <c:v>-0.24383333333335599</c:v>
                </c:pt>
                <c:pt idx="50">
                  <c:v>-1.0983333333333292</c:v>
                </c:pt>
                <c:pt idx="51">
                  <c:v>-1.9766666666667163</c:v>
                </c:pt>
                <c:pt idx="52">
                  <c:v>-2.4313333333332992</c:v>
                </c:pt>
                <c:pt idx="53">
                  <c:v>-2.4516666666666822</c:v>
                </c:pt>
                <c:pt idx="54">
                  <c:v>-3.2728333333333239</c:v>
                </c:pt>
                <c:pt idx="55">
                  <c:v>-3.6873333333333278</c:v>
                </c:pt>
                <c:pt idx="56">
                  <c:v>-3.6523333333333596</c:v>
                </c:pt>
                <c:pt idx="57">
                  <c:v>-4.4335000000000093</c:v>
                </c:pt>
                <c:pt idx="58">
                  <c:v>-4.8135000000000332</c:v>
                </c:pt>
                <c:pt idx="59">
                  <c:v>-5.125333333333316</c:v>
                </c:pt>
                <c:pt idx="60">
                  <c:v>-4.4771666666666476</c:v>
                </c:pt>
                <c:pt idx="61">
                  <c:v>-4.8801666666666677</c:v>
                </c:pt>
                <c:pt idx="62">
                  <c:v>-7.6903333333333421</c:v>
                </c:pt>
                <c:pt idx="63">
                  <c:v>-7.2791666666666686</c:v>
                </c:pt>
                <c:pt idx="64">
                  <c:v>-7.563999999999993</c:v>
                </c:pt>
                <c:pt idx="65">
                  <c:v>-7.3559999999999945</c:v>
                </c:pt>
                <c:pt idx="66">
                  <c:v>-7.4501666666666893</c:v>
                </c:pt>
                <c:pt idx="67">
                  <c:v>-7.2168333333333408</c:v>
                </c:pt>
                <c:pt idx="68">
                  <c:v>-6.9491666666666561</c:v>
                </c:pt>
                <c:pt idx="69">
                  <c:v>-6.6846666666666579</c:v>
                </c:pt>
                <c:pt idx="70">
                  <c:v>-6.771666666666647</c:v>
                </c:pt>
                <c:pt idx="71">
                  <c:v>-6.7034999999999911</c:v>
                </c:pt>
                <c:pt idx="72">
                  <c:v>-7.2298333333333176</c:v>
                </c:pt>
                <c:pt idx="73">
                  <c:v>-0.96866666666667811</c:v>
                </c:pt>
                <c:pt idx="74">
                  <c:v>-1.6166666666666742</c:v>
                </c:pt>
                <c:pt idx="75">
                  <c:v>-3.3616666666666788</c:v>
                </c:pt>
                <c:pt idx="76">
                  <c:v>-3.4233333333333178</c:v>
                </c:pt>
                <c:pt idx="77">
                  <c:v>-3.4828333333333319</c:v>
                </c:pt>
                <c:pt idx="78">
                  <c:v>-3.8993333333333169</c:v>
                </c:pt>
                <c:pt idx="79">
                  <c:v>-4.8381666666666661</c:v>
                </c:pt>
                <c:pt idx="80">
                  <c:v>-2.8678333333333512</c:v>
                </c:pt>
                <c:pt idx="81">
                  <c:v>-4.3053333333333512</c:v>
                </c:pt>
                <c:pt idx="82">
                  <c:v>-1.9606666666666968</c:v>
                </c:pt>
                <c:pt idx="83">
                  <c:v>0.64099999999999113</c:v>
                </c:pt>
                <c:pt idx="84">
                  <c:v>4.5423333333333176</c:v>
                </c:pt>
                <c:pt idx="85">
                  <c:v>3.3610000000000184</c:v>
                </c:pt>
                <c:pt idx="86">
                  <c:v>4.1016666666666595</c:v>
                </c:pt>
                <c:pt idx="87">
                  <c:v>1.8041666666666742</c:v>
                </c:pt>
                <c:pt idx="88">
                  <c:v>0.75116666666667697</c:v>
                </c:pt>
                <c:pt idx="89">
                  <c:v>-0.86266666666665515</c:v>
                </c:pt>
                <c:pt idx="90">
                  <c:v>-4.297333333333313</c:v>
                </c:pt>
                <c:pt idx="91">
                  <c:v>-7.5758333333333212</c:v>
                </c:pt>
                <c:pt idx="92">
                  <c:v>-6.6214999999999975</c:v>
                </c:pt>
                <c:pt idx="93">
                  <c:v>-6.9081666666666877</c:v>
                </c:pt>
                <c:pt idx="94">
                  <c:v>-7.5135000000000218</c:v>
                </c:pt>
                <c:pt idx="95">
                  <c:v>-6.5264999999999702</c:v>
                </c:pt>
                <c:pt idx="96">
                  <c:v>-6.0875000000000057</c:v>
                </c:pt>
                <c:pt idx="97">
                  <c:v>-2.7558333333333564</c:v>
                </c:pt>
                <c:pt idx="98">
                  <c:v>-0.14433333333332143</c:v>
                </c:pt>
                <c:pt idx="99">
                  <c:v>2.4731666666666854</c:v>
                </c:pt>
                <c:pt idx="100">
                  <c:v>3.4205000000000041</c:v>
                </c:pt>
                <c:pt idx="101">
                  <c:v>2.5178333333333285</c:v>
                </c:pt>
                <c:pt idx="102">
                  <c:v>-0.77683333333334303</c:v>
                </c:pt>
                <c:pt idx="103">
                  <c:v>-1.6010000000000275</c:v>
                </c:pt>
                <c:pt idx="104">
                  <c:v>-0.87433333333333962</c:v>
                </c:pt>
                <c:pt idx="105">
                  <c:v>-0.92933333333331802</c:v>
                </c:pt>
                <c:pt idx="106">
                  <c:v>3.8333333333355313E-2</c:v>
                </c:pt>
                <c:pt idx="107">
                  <c:v>1.1833333333328255E-2</c:v>
                </c:pt>
                <c:pt idx="108">
                  <c:v>0.59433333333333849</c:v>
                </c:pt>
                <c:pt idx="109">
                  <c:v>0.95083333333332121</c:v>
                </c:pt>
                <c:pt idx="110">
                  <c:v>-0.29749999999998522</c:v>
                </c:pt>
                <c:pt idx="111">
                  <c:v>-2.6681666666666786</c:v>
                </c:pt>
                <c:pt idx="112">
                  <c:v>-3.2804999999999893</c:v>
                </c:pt>
                <c:pt idx="113">
                  <c:v>-3.8520000000000039</c:v>
                </c:pt>
                <c:pt idx="114">
                  <c:v>-3.944166666666689</c:v>
                </c:pt>
                <c:pt idx="115">
                  <c:v>-4.6015000000000157</c:v>
                </c:pt>
                <c:pt idx="116">
                  <c:v>-3.0015000000000214</c:v>
                </c:pt>
                <c:pt idx="117">
                  <c:v>-2.2776666666666756</c:v>
                </c:pt>
                <c:pt idx="118">
                  <c:v>-1.2579999999999814</c:v>
                </c:pt>
                <c:pt idx="119">
                  <c:v>-1.2453333333333205</c:v>
                </c:pt>
                <c:pt idx="120">
                  <c:v>-0.16999999999998749</c:v>
                </c:pt>
                <c:pt idx="121">
                  <c:v>-0.88783333333333303</c:v>
                </c:pt>
                <c:pt idx="122">
                  <c:v>-3.4131666666666547</c:v>
                </c:pt>
                <c:pt idx="123">
                  <c:v>-5.9181666666666786</c:v>
                </c:pt>
                <c:pt idx="124">
                  <c:v>-5.1606666666666854</c:v>
                </c:pt>
                <c:pt idx="125">
                  <c:v>1.7246666666666499</c:v>
                </c:pt>
                <c:pt idx="126">
                  <c:v>-0.57450000000000045</c:v>
                </c:pt>
                <c:pt idx="127">
                  <c:v>0.89833333333331211</c:v>
                </c:pt>
                <c:pt idx="128">
                  <c:v>3.6071666666666431</c:v>
                </c:pt>
                <c:pt idx="129">
                  <c:v>7.6376666666666893</c:v>
                </c:pt>
                <c:pt idx="130">
                  <c:v>5.5291666666666686</c:v>
                </c:pt>
                <c:pt idx="131">
                  <c:v>4.5516666666666765</c:v>
                </c:pt>
                <c:pt idx="132">
                  <c:v>10.692666666666668</c:v>
                </c:pt>
                <c:pt idx="133">
                  <c:v>16.276666666666671</c:v>
                </c:pt>
                <c:pt idx="134">
                  <c:v>12.460499999999968</c:v>
                </c:pt>
                <c:pt idx="135">
                  <c:v>10.510000000000019</c:v>
                </c:pt>
                <c:pt idx="136">
                  <c:v>7.2975000000000421</c:v>
                </c:pt>
                <c:pt idx="137">
                  <c:v>4.0443333333332987</c:v>
                </c:pt>
                <c:pt idx="138">
                  <c:v>4.8848333333333187</c:v>
                </c:pt>
                <c:pt idx="139">
                  <c:v>11.981999999999971</c:v>
                </c:pt>
                <c:pt idx="140">
                  <c:v>9.3771666666666817</c:v>
                </c:pt>
                <c:pt idx="141">
                  <c:v>10.714166666666671</c:v>
                </c:pt>
                <c:pt idx="142">
                  <c:v>11.853500000000025</c:v>
                </c:pt>
                <c:pt idx="143">
                  <c:v>12.479333333333329</c:v>
                </c:pt>
                <c:pt idx="144">
                  <c:v>12.17949999999999</c:v>
                </c:pt>
                <c:pt idx="145">
                  <c:v>12.336833333333345</c:v>
                </c:pt>
                <c:pt idx="146">
                  <c:v>11.964666666666659</c:v>
                </c:pt>
                <c:pt idx="147">
                  <c:v>10.608166666666676</c:v>
                </c:pt>
                <c:pt idx="148">
                  <c:v>8.5536666666666861</c:v>
                </c:pt>
                <c:pt idx="149">
                  <c:v>6.2226666666666688</c:v>
                </c:pt>
                <c:pt idx="150">
                  <c:v>0.77899999999999636</c:v>
                </c:pt>
                <c:pt idx="151">
                  <c:v>3.8990000000000009</c:v>
                </c:pt>
                <c:pt idx="152">
                  <c:v>4.2580000000000098</c:v>
                </c:pt>
                <c:pt idx="153">
                  <c:v>1.3168333333333351</c:v>
                </c:pt>
                <c:pt idx="154">
                  <c:v>-0.23600000000001842</c:v>
                </c:pt>
                <c:pt idx="155">
                  <c:v>-5.6014999999999588</c:v>
                </c:pt>
                <c:pt idx="156">
                  <c:v>-6.5251666666666779</c:v>
                </c:pt>
                <c:pt idx="157">
                  <c:v>-6.9298333333333062</c:v>
                </c:pt>
                <c:pt idx="158">
                  <c:v>-7.6894999999999811</c:v>
                </c:pt>
                <c:pt idx="159">
                  <c:v>-5.4536666666666633</c:v>
                </c:pt>
                <c:pt idx="160">
                  <c:v>-7.0786666666666633</c:v>
                </c:pt>
                <c:pt idx="161">
                  <c:v>-6.8026666666666529</c:v>
                </c:pt>
                <c:pt idx="162">
                  <c:v>-16.432333333333304</c:v>
                </c:pt>
                <c:pt idx="163">
                  <c:v>-14.723166666666629</c:v>
                </c:pt>
                <c:pt idx="164">
                  <c:v>-16.344833333333327</c:v>
                </c:pt>
                <c:pt idx="165">
                  <c:v>-8.1686666666666667</c:v>
                </c:pt>
                <c:pt idx="166">
                  <c:v>-4.5301666666666733</c:v>
                </c:pt>
                <c:pt idx="167">
                  <c:v>-5.8916666666666515</c:v>
                </c:pt>
                <c:pt idx="168">
                  <c:v>-7.3821666666666772</c:v>
                </c:pt>
                <c:pt idx="169">
                  <c:v>-7.0206666666666422</c:v>
                </c:pt>
                <c:pt idx="170">
                  <c:v>-5.7691666666666777</c:v>
                </c:pt>
                <c:pt idx="171">
                  <c:v>-2.5306666666666899</c:v>
                </c:pt>
                <c:pt idx="172">
                  <c:v>-0.51533333333330233</c:v>
                </c:pt>
                <c:pt idx="173">
                  <c:v>-2.0200000000000102</c:v>
                </c:pt>
                <c:pt idx="174">
                  <c:v>-2.1776666666666245</c:v>
                </c:pt>
                <c:pt idx="175">
                  <c:v>-3.6775000000000091</c:v>
                </c:pt>
                <c:pt idx="176">
                  <c:v>-6.7898333333333483</c:v>
                </c:pt>
                <c:pt idx="177">
                  <c:v>-6.3576666666666313</c:v>
                </c:pt>
                <c:pt idx="178">
                  <c:v>-2.703000000000003</c:v>
                </c:pt>
                <c:pt idx="179">
                  <c:v>-3.2965000000000373</c:v>
                </c:pt>
                <c:pt idx="180">
                  <c:v>3.2864999999999895</c:v>
                </c:pt>
                <c:pt idx="181">
                  <c:v>6.1886666666666486</c:v>
                </c:pt>
                <c:pt idx="182">
                  <c:v>10.329333333333324</c:v>
                </c:pt>
                <c:pt idx="183">
                  <c:v>8.0251666666667063</c:v>
                </c:pt>
                <c:pt idx="184">
                  <c:v>6.626499999999993</c:v>
                </c:pt>
                <c:pt idx="185">
                  <c:v>6.0708333333333258</c:v>
                </c:pt>
                <c:pt idx="186">
                  <c:v>2.7495000000000118</c:v>
                </c:pt>
                <c:pt idx="187">
                  <c:v>2.4855000000000018</c:v>
                </c:pt>
                <c:pt idx="188">
                  <c:v>0.30666666666664355</c:v>
                </c:pt>
                <c:pt idx="189">
                  <c:v>-2.0400000000000205</c:v>
                </c:pt>
                <c:pt idx="190">
                  <c:v>0.78183333333333849</c:v>
                </c:pt>
                <c:pt idx="191">
                  <c:v>-5.8489999999999895</c:v>
                </c:pt>
                <c:pt idx="192">
                  <c:v>-6.5256666666666661</c:v>
                </c:pt>
                <c:pt idx="193">
                  <c:v>-4.6486666666666565</c:v>
                </c:pt>
                <c:pt idx="194">
                  <c:v>-4.1960000000000264</c:v>
                </c:pt>
                <c:pt idx="195">
                  <c:v>-4.8773333333333255</c:v>
                </c:pt>
                <c:pt idx="196">
                  <c:v>-3.9860000000000184</c:v>
                </c:pt>
                <c:pt idx="197">
                  <c:v>-1.7136666666666258</c:v>
                </c:pt>
                <c:pt idx="198">
                  <c:v>0.35299999999998022</c:v>
                </c:pt>
                <c:pt idx="199">
                  <c:v>0.46333333333333826</c:v>
                </c:pt>
                <c:pt idx="200">
                  <c:v>4.5816666666666777</c:v>
                </c:pt>
                <c:pt idx="201">
                  <c:v>8.518999999999977</c:v>
                </c:pt>
                <c:pt idx="202">
                  <c:v>5.3293333333333237</c:v>
                </c:pt>
                <c:pt idx="203">
                  <c:v>5.414166666666631</c:v>
                </c:pt>
                <c:pt idx="204">
                  <c:v>3.1096666666666692</c:v>
                </c:pt>
                <c:pt idx="205">
                  <c:v>0.17000000000001592</c:v>
                </c:pt>
                <c:pt idx="206">
                  <c:v>-0.43366666666670994</c:v>
                </c:pt>
                <c:pt idx="207">
                  <c:v>2.9500000000000171</c:v>
                </c:pt>
                <c:pt idx="208">
                  <c:v>0.6281666666666581</c:v>
                </c:pt>
                <c:pt idx="209">
                  <c:v>1.3733333333333348</c:v>
                </c:pt>
                <c:pt idx="210">
                  <c:v>3.882000000000005</c:v>
                </c:pt>
                <c:pt idx="211">
                  <c:v>3.3291666666666515</c:v>
                </c:pt>
                <c:pt idx="212">
                  <c:v>4.3781666666666581</c:v>
                </c:pt>
                <c:pt idx="213">
                  <c:v>8.6053333333333342</c:v>
                </c:pt>
                <c:pt idx="214">
                  <c:v>12.873666666666679</c:v>
                </c:pt>
                <c:pt idx="215">
                  <c:v>12.447666666666663</c:v>
                </c:pt>
                <c:pt idx="216">
                  <c:v>18.501333333333349</c:v>
                </c:pt>
                <c:pt idx="217">
                  <c:v>21.396166666666659</c:v>
                </c:pt>
                <c:pt idx="218">
                  <c:v>18.641833333333324</c:v>
                </c:pt>
                <c:pt idx="219">
                  <c:v>13.782333333333355</c:v>
                </c:pt>
                <c:pt idx="220">
                  <c:v>15.479666666666674</c:v>
                </c:pt>
                <c:pt idx="221">
                  <c:v>13.746166666666653</c:v>
                </c:pt>
                <c:pt idx="222">
                  <c:v>14.553499999999985</c:v>
                </c:pt>
                <c:pt idx="223">
                  <c:v>13.726499999999987</c:v>
                </c:pt>
                <c:pt idx="224">
                  <c:v>13.76333333333335</c:v>
                </c:pt>
                <c:pt idx="225">
                  <c:v>17.87299999999999</c:v>
                </c:pt>
                <c:pt idx="226">
                  <c:v>19.014500000000027</c:v>
                </c:pt>
                <c:pt idx="227">
                  <c:v>21.187833333333316</c:v>
                </c:pt>
                <c:pt idx="228">
                  <c:v>19.868666666666627</c:v>
                </c:pt>
                <c:pt idx="229">
                  <c:v>17.788000000000039</c:v>
                </c:pt>
                <c:pt idx="230">
                  <c:v>14.479833333333346</c:v>
                </c:pt>
                <c:pt idx="231">
                  <c:v>15.059666666666686</c:v>
                </c:pt>
                <c:pt idx="232">
                  <c:v>14.539166666666659</c:v>
                </c:pt>
                <c:pt idx="233">
                  <c:v>10.511666666666656</c:v>
                </c:pt>
                <c:pt idx="234">
                  <c:v>1.0021666666666533</c:v>
                </c:pt>
                <c:pt idx="235">
                  <c:v>0.3748333333333278</c:v>
                </c:pt>
                <c:pt idx="236">
                  <c:v>2.6500000000027057E-2</c:v>
                </c:pt>
                <c:pt idx="237">
                  <c:v>-2.3721666666666579</c:v>
                </c:pt>
                <c:pt idx="238">
                  <c:v>-1.4964999999999691</c:v>
                </c:pt>
                <c:pt idx="239">
                  <c:v>-2.9878333333333273</c:v>
                </c:pt>
                <c:pt idx="240">
                  <c:v>-8.5288333333333526</c:v>
                </c:pt>
                <c:pt idx="241">
                  <c:v>-7.363000000000028</c:v>
                </c:pt>
                <c:pt idx="242">
                  <c:v>-3.2970000000000255</c:v>
                </c:pt>
                <c:pt idx="243">
                  <c:v>-5.7801666666666449</c:v>
                </c:pt>
                <c:pt idx="244">
                  <c:v>-8.4894999999999925</c:v>
                </c:pt>
                <c:pt idx="245">
                  <c:v>-9.0345000000000084</c:v>
                </c:pt>
                <c:pt idx="246">
                  <c:v>-10.777666666666676</c:v>
                </c:pt>
                <c:pt idx="247">
                  <c:v>-10.96616666666668</c:v>
                </c:pt>
                <c:pt idx="248">
                  <c:v>-7.2920000000000016</c:v>
                </c:pt>
                <c:pt idx="249">
                  <c:v>-3.388166666666649</c:v>
                </c:pt>
                <c:pt idx="250">
                  <c:v>-4.7255000000000109</c:v>
                </c:pt>
                <c:pt idx="251">
                  <c:v>-3.3516666666666595</c:v>
                </c:pt>
                <c:pt idx="252">
                  <c:v>-3.6341666666666868</c:v>
                </c:pt>
                <c:pt idx="253">
                  <c:v>-2.1708333333333201</c:v>
                </c:pt>
                <c:pt idx="254">
                  <c:v>-2.6298333333333517</c:v>
                </c:pt>
                <c:pt idx="255">
                  <c:v>-2.3919999999999959</c:v>
                </c:pt>
                <c:pt idx="256">
                  <c:v>-2.6168333333333464</c:v>
                </c:pt>
                <c:pt idx="257">
                  <c:v>-1.5381666666666831</c:v>
                </c:pt>
                <c:pt idx="258">
                  <c:v>-2.5974999999999966</c:v>
                </c:pt>
                <c:pt idx="259">
                  <c:v>-2.2633333333333496</c:v>
                </c:pt>
                <c:pt idx="260">
                  <c:v>-6.0444999999999993</c:v>
                </c:pt>
                <c:pt idx="261">
                  <c:v>-4.6076666666666597</c:v>
                </c:pt>
                <c:pt idx="262">
                  <c:v>-4.8306666666666729</c:v>
                </c:pt>
                <c:pt idx="263">
                  <c:v>-5.8476666666666688</c:v>
                </c:pt>
                <c:pt idx="264">
                  <c:v>-6.3223333333333187</c:v>
                </c:pt>
                <c:pt idx="265">
                  <c:v>-7.3628333333332989</c:v>
                </c:pt>
                <c:pt idx="266">
                  <c:v>-11.200166666666689</c:v>
                </c:pt>
                <c:pt idx="267">
                  <c:v>-12.756166666666672</c:v>
                </c:pt>
                <c:pt idx="268">
                  <c:v>-15.108333333333348</c:v>
                </c:pt>
                <c:pt idx="269">
                  <c:v>-17.763166666666677</c:v>
                </c:pt>
                <c:pt idx="270">
                  <c:v>-19.106833333333299</c:v>
                </c:pt>
                <c:pt idx="271">
                  <c:v>-16.995666666666665</c:v>
                </c:pt>
                <c:pt idx="272">
                  <c:v>-19.913999999999987</c:v>
                </c:pt>
                <c:pt idx="273">
                  <c:v>-22.120833333333309</c:v>
                </c:pt>
                <c:pt idx="274">
                  <c:v>-24.757999999999953</c:v>
                </c:pt>
                <c:pt idx="275">
                  <c:v>-28.285333333333341</c:v>
                </c:pt>
                <c:pt idx="276">
                  <c:v>-28.333333333333343</c:v>
                </c:pt>
                <c:pt idx="277">
                  <c:v>-30.520833333333371</c:v>
                </c:pt>
                <c:pt idx="278">
                  <c:v>-33.417333333333346</c:v>
                </c:pt>
                <c:pt idx="279">
                  <c:v>-32.357166666666643</c:v>
                </c:pt>
                <c:pt idx="280">
                  <c:v>-27.431166666666627</c:v>
                </c:pt>
                <c:pt idx="281">
                  <c:v>-26.175333333333299</c:v>
                </c:pt>
                <c:pt idx="282">
                  <c:v>-24.381500000000017</c:v>
                </c:pt>
                <c:pt idx="283">
                  <c:v>-24.624499999999983</c:v>
                </c:pt>
                <c:pt idx="284">
                  <c:v>-25.599666666666678</c:v>
                </c:pt>
                <c:pt idx="285">
                  <c:v>-27.095166666666671</c:v>
                </c:pt>
                <c:pt idx="286">
                  <c:v>-26.013833333333338</c:v>
                </c:pt>
                <c:pt idx="287">
                  <c:v>-26.564999999999998</c:v>
                </c:pt>
                <c:pt idx="288">
                  <c:v>-26.831500000000005</c:v>
                </c:pt>
                <c:pt idx="289">
                  <c:v>-24.122833333333318</c:v>
                </c:pt>
                <c:pt idx="290">
                  <c:v>-23.699833333333316</c:v>
                </c:pt>
                <c:pt idx="291">
                  <c:v>-22.89383333333339</c:v>
                </c:pt>
                <c:pt idx="292">
                  <c:v>-24.030666666666662</c:v>
                </c:pt>
                <c:pt idx="293">
                  <c:v>-23.483499999999964</c:v>
                </c:pt>
                <c:pt idx="294">
                  <c:v>-23.977499999999992</c:v>
                </c:pt>
                <c:pt idx="295">
                  <c:v>-21.901833333333315</c:v>
                </c:pt>
                <c:pt idx="296">
                  <c:v>-24.360833333333346</c:v>
                </c:pt>
                <c:pt idx="297">
                  <c:v>-22.737666666666655</c:v>
                </c:pt>
                <c:pt idx="298">
                  <c:v>-20.825333333333333</c:v>
                </c:pt>
                <c:pt idx="299">
                  <c:v>-20.158666666666647</c:v>
                </c:pt>
                <c:pt idx="300">
                  <c:v>-18.945833333333326</c:v>
                </c:pt>
                <c:pt idx="301">
                  <c:v>-18.483166666666676</c:v>
                </c:pt>
                <c:pt idx="302">
                  <c:v>-19.250333333333316</c:v>
                </c:pt>
                <c:pt idx="303">
                  <c:v>-16.199999999999989</c:v>
                </c:pt>
                <c:pt idx="304">
                  <c:v>-11.669166666666655</c:v>
                </c:pt>
                <c:pt idx="305">
                  <c:v>-10.027833333333348</c:v>
                </c:pt>
                <c:pt idx="306">
                  <c:v>-5.6806666666666672</c:v>
                </c:pt>
                <c:pt idx="307">
                  <c:v>-1.2131666666666376</c:v>
                </c:pt>
                <c:pt idx="308">
                  <c:v>-0.31433333333336577</c:v>
                </c:pt>
                <c:pt idx="309">
                  <c:v>0.304666666666634</c:v>
                </c:pt>
                <c:pt idx="310">
                  <c:v>-1.7985000000000184</c:v>
                </c:pt>
                <c:pt idx="311">
                  <c:v>-0.93983333333332553</c:v>
                </c:pt>
                <c:pt idx="312">
                  <c:v>-0.98316666666667629</c:v>
                </c:pt>
                <c:pt idx="313">
                  <c:v>-3.0663333333333469</c:v>
                </c:pt>
                <c:pt idx="314">
                  <c:v>-3.2430000000000234</c:v>
                </c:pt>
                <c:pt idx="315">
                  <c:v>-5.0374999999999943</c:v>
                </c:pt>
                <c:pt idx="316">
                  <c:v>-4.265500000000003</c:v>
                </c:pt>
                <c:pt idx="317">
                  <c:v>-3.5158333333333474</c:v>
                </c:pt>
                <c:pt idx="318">
                  <c:v>-3.0795000000000243</c:v>
                </c:pt>
                <c:pt idx="319">
                  <c:v>-4.6539999999999964</c:v>
                </c:pt>
                <c:pt idx="320">
                  <c:v>-5.6544999999999845</c:v>
                </c:pt>
                <c:pt idx="321">
                  <c:v>-3.1330000000000098</c:v>
                </c:pt>
                <c:pt idx="322">
                  <c:v>-4.3438333333333219</c:v>
                </c:pt>
                <c:pt idx="323">
                  <c:v>-5.846166666666619</c:v>
                </c:pt>
                <c:pt idx="324">
                  <c:v>-3.8863333333333685</c:v>
                </c:pt>
                <c:pt idx="325">
                  <c:v>-3.938333333333361</c:v>
                </c:pt>
                <c:pt idx="326">
                  <c:v>-5.8359999999999843</c:v>
                </c:pt>
                <c:pt idx="327">
                  <c:v>-9.5111666666666395</c:v>
                </c:pt>
                <c:pt idx="328">
                  <c:v>-9.3826666666666654</c:v>
                </c:pt>
                <c:pt idx="329">
                  <c:v>-13.083666666666687</c:v>
                </c:pt>
                <c:pt idx="330">
                  <c:v>-18.473999999999961</c:v>
                </c:pt>
                <c:pt idx="331">
                  <c:v>-18.753333333333359</c:v>
                </c:pt>
                <c:pt idx="332">
                  <c:v>-16.562666666666644</c:v>
                </c:pt>
                <c:pt idx="333">
                  <c:v>-15.722333333333324</c:v>
                </c:pt>
                <c:pt idx="334">
                  <c:v>-13.221666666666664</c:v>
                </c:pt>
                <c:pt idx="335">
                  <c:v>-11.467833333333346</c:v>
                </c:pt>
                <c:pt idx="336">
                  <c:v>-6.0400000000000205</c:v>
                </c:pt>
                <c:pt idx="337">
                  <c:v>-3.6526666666666756</c:v>
                </c:pt>
                <c:pt idx="338">
                  <c:v>-4.9414999999999907</c:v>
                </c:pt>
                <c:pt idx="339">
                  <c:v>-3.354333333333301</c:v>
                </c:pt>
                <c:pt idx="340">
                  <c:v>-5.2516666666666367</c:v>
                </c:pt>
                <c:pt idx="341">
                  <c:v>-4.9765000000000157</c:v>
                </c:pt>
                <c:pt idx="342">
                  <c:v>-4.1859999999999786</c:v>
                </c:pt>
                <c:pt idx="343">
                  <c:v>-2.7541666666666629</c:v>
                </c:pt>
                <c:pt idx="344">
                  <c:v>-3.4904999999999973</c:v>
                </c:pt>
                <c:pt idx="345">
                  <c:v>-2.7258333333333269</c:v>
                </c:pt>
                <c:pt idx="346">
                  <c:v>-1.1189999999999998</c:v>
                </c:pt>
                <c:pt idx="347">
                  <c:v>-4.1481666666666399</c:v>
                </c:pt>
                <c:pt idx="348">
                  <c:v>-6.3981666666666399</c:v>
                </c:pt>
                <c:pt idx="349">
                  <c:v>-7.0828333333333546</c:v>
                </c:pt>
                <c:pt idx="350">
                  <c:v>-8.3883333333333496</c:v>
                </c:pt>
                <c:pt idx="351">
                  <c:v>-10.521000000000015</c:v>
                </c:pt>
                <c:pt idx="352">
                  <c:v>-11.366166666666686</c:v>
                </c:pt>
                <c:pt idx="353">
                  <c:v>-9.3378333333333217</c:v>
                </c:pt>
                <c:pt idx="354">
                  <c:v>-7.0444999999999993</c:v>
                </c:pt>
                <c:pt idx="355">
                  <c:v>-6.3666666666666742</c:v>
                </c:pt>
                <c:pt idx="356">
                  <c:v>-5.2926666666666904</c:v>
                </c:pt>
                <c:pt idx="357">
                  <c:v>-7.1183333333333394</c:v>
                </c:pt>
                <c:pt idx="358">
                  <c:v>-7.3028333333333251</c:v>
                </c:pt>
                <c:pt idx="359">
                  <c:v>-9.8083333333333371</c:v>
                </c:pt>
                <c:pt idx="360">
                  <c:v>-8.6970000000000312</c:v>
                </c:pt>
                <c:pt idx="361">
                  <c:v>-5.0549999999999784</c:v>
                </c:pt>
                <c:pt idx="362">
                  <c:v>-4.1881666666666604</c:v>
                </c:pt>
                <c:pt idx="363">
                  <c:v>-3.8156666666666865</c:v>
                </c:pt>
                <c:pt idx="364">
                  <c:v>-4.0429999999999779</c:v>
                </c:pt>
                <c:pt idx="365">
                  <c:v>-3.9578333333333546</c:v>
                </c:pt>
                <c:pt idx="366">
                  <c:v>-8.4399999999999977</c:v>
                </c:pt>
                <c:pt idx="367">
                  <c:v>-8.8340000000000032</c:v>
                </c:pt>
                <c:pt idx="368">
                  <c:v>-10.059833333333358</c:v>
                </c:pt>
                <c:pt idx="369">
                  <c:v>-7.8386666666666827</c:v>
                </c:pt>
                <c:pt idx="370">
                  <c:v>-10.620499999999964</c:v>
                </c:pt>
                <c:pt idx="371">
                  <c:v>-8.2123333333333335</c:v>
                </c:pt>
                <c:pt idx="372">
                  <c:v>-6.9058333333333337</c:v>
                </c:pt>
                <c:pt idx="373">
                  <c:v>-3.417666666666662</c:v>
                </c:pt>
                <c:pt idx="374">
                  <c:v>-1.5393333333333032</c:v>
                </c:pt>
                <c:pt idx="375">
                  <c:v>-0.27866666666668038</c:v>
                </c:pt>
                <c:pt idx="376">
                  <c:v>0.11249999999998295</c:v>
                </c:pt>
                <c:pt idx="377">
                  <c:v>2.3091666666666697</c:v>
                </c:pt>
                <c:pt idx="378">
                  <c:v>1.3491666666666617</c:v>
                </c:pt>
                <c:pt idx="379">
                  <c:v>3.666166666666669</c:v>
                </c:pt>
                <c:pt idx="380">
                  <c:v>4.1396666666666704</c:v>
                </c:pt>
                <c:pt idx="381">
                  <c:v>4.992333333333363</c:v>
                </c:pt>
                <c:pt idx="382">
                  <c:v>-0.74049999999999727</c:v>
                </c:pt>
                <c:pt idx="383">
                  <c:v>0.617166666666634</c:v>
                </c:pt>
                <c:pt idx="384">
                  <c:v>-0.91616666666666902</c:v>
                </c:pt>
                <c:pt idx="385">
                  <c:v>-2.0440000000000111</c:v>
                </c:pt>
                <c:pt idx="386">
                  <c:v>-2.8938333333333333</c:v>
                </c:pt>
                <c:pt idx="387">
                  <c:v>-1.9796666666666454</c:v>
                </c:pt>
                <c:pt idx="388">
                  <c:v>-0.85650000000001114</c:v>
                </c:pt>
                <c:pt idx="389">
                  <c:v>0.64250000000001251</c:v>
                </c:pt>
                <c:pt idx="390">
                  <c:v>1.7135000000000105</c:v>
                </c:pt>
                <c:pt idx="391">
                  <c:v>0.55883333333335372</c:v>
                </c:pt>
                <c:pt idx="392">
                  <c:v>-1.2906666666666524</c:v>
                </c:pt>
                <c:pt idx="393">
                  <c:v>-9.0929999999999893</c:v>
                </c:pt>
                <c:pt idx="394">
                  <c:v>-9.6779999999999973</c:v>
                </c:pt>
                <c:pt idx="395">
                  <c:v>-4.5466666666666811</c:v>
                </c:pt>
                <c:pt idx="396">
                  <c:v>-5.7369999999999948</c:v>
                </c:pt>
                <c:pt idx="397">
                  <c:v>-4.6884999999999764</c:v>
                </c:pt>
                <c:pt idx="398">
                  <c:v>-5.7340000000000089</c:v>
                </c:pt>
                <c:pt idx="399">
                  <c:v>-4.6746666666666954</c:v>
                </c:pt>
                <c:pt idx="400">
                  <c:v>-6.0513333333333605</c:v>
                </c:pt>
                <c:pt idx="401">
                  <c:v>0.80633333333329915</c:v>
                </c:pt>
                <c:pt idx="402">
                  <c:v>2.0646666666666533</c:v>
                </c:pt>
                <c:pt idx="403">
                  <c:v>2.8543333333333294</c:v>
                </c:pt>
                <c:pt idx="404">
                  <c:v>-3.6601666666666972</c:v>
                </c:pt>
                <c:pt idx="405">
                  <c:v>-1.6843333333333135</c:v>
                </c:pt>
                <c:pt idx="406">
                  <c:v>1.5313333333333787</c:v>
                </c:pt>
                <c:pt idx="407">
                  <c:v>2.6718333333333248</c:v>
                </c:pt>
                <c:pt idx="408">
                  <c:v>2.7445000000000164</c:v>
                </c:pt>
                <c:pt idx="409">
                  <c:v>-1.6266666666666936</c:v>
                </c:pt>
                <c:pt idx="410">
                  <c:v>-3.8951666666666824</c:v>
                </c:pt>
                <c:pt idx="411">
                  <c:v>-3.4930000000000234</c:v>
                </c:pt>
                <c:pt idx="412">
                  <c:v>-8.175500000000028</c:v>
                </c:pt>
                <c:pt idx="413">
                  <c:v>-12.347666666666669</c:v>
                </c:pt>
                <c:pt idx="414">
                  <c:v>-13.095000000000027</c:v>
                </c:pt>
                <c:pt idx="415">
                  <c:v>-14.463666666666654</c:v>
                </c:pt>
                <c:pt idx="416">
                  <c:v>-15.730833333333322</c:v>
                </c:pt>
                <c:pt idx="417">
                  <c:v>-19.129499999999979</c:v>
                </c:pt>
                <c:pt idx="418">
                  <c:v>-17.32966666666664</c:v>
                </c:pt>
                <c:pt idx="419">
                  <c:v>-16.394999999999982</c:v>
                </c:pt>
                <c:pt idx="420">
                  <c:v>-17.677166666666636</c:v>
                </c:pt>
                <c:pt idx="421">
                  <c:v>-16.750499999999988</c:v>
                </c:pt>
                <c:pt idx="422">
                  <c:v>-15.008499999999998</c:v>
                </c:pt>
                <c:pt idx="423">
                  <c:v>-9.7193333333333385</c:v>
                </c:pt>
                <c:pt idx="424">
                  <c:v>-11.386666666666628</c:v>
                </c:pt>
                <c:pt idx="425">
                  <c:v>-9.8378333333333501</c:v>
                </c:pt>
                <c:pt idx="426">
                  <c:v>-8.5928333333333455</c:v>
                </c:pt>
                <c:pt idx="427">
                  <c:v>-7.4971666666666579</c:v>
                </c:pt>
                <c:pt idx="428">
                  <c:v>-8.2386666666666315</c:v>
                </c:pt>
                <c:pt idx="429">
                  <c:v>-5.3079999999999927</c:v>
                </c:pt>
                <c:pt idx="430">
                  <c:v>-5.7643333333333828</c:v>
                </c:pt>
                <c:pt idx="431">
                  <c:v>-6.1374999999999886</c:v>
                </c:pt>
                <c:pt idx="432">
                  <c:v>-4.8068333333333442</c:v>
                </c:pt>
                <c:pt idx="433">
                  <c:v>-4.1211666666666531</c:v>
                </c:pt>
                <c:pt idx="434">
                  <c:v>-4.1495000000000175</c:v>
                </c:pt>
                <c:pt idx="435">
                  <c:v>-8.6214999999999975</c:v>
                </c:pt>
                <c:pt idx="436">
                  <c:v>-5.6361666666666679</c:v>
                </c:pt>
                <c:pt idx="437">
                  <c:v>-0.90583333333333371</c:v>
                </c:pt>
                <c:pt idx="438">
                  <c:v>-2.7966666666666811</c:v>
                </c:pt>
                <c:pt idx="439">
                  <c:v>-4.762833333333333</c:v>
                </c:pt>
                <c:pt idx="440">
                  <c:v>-7.1688333333333389</c:v>
                </c:pt>
                <c:pt idx="441">
                  <c:v>-6.243833333333356</c:v>
                </c:pt>
                <c:pt idx="442">
                  <c:v>-3.8810000000000002</c:v>
                </c:pt>
                <c:pt idx="443">
                  <c:v>-4.3358333333333121</c:v>
                </c:pt>
                <c:pt idx="444">
                  <c:v>-1.3710000000000093</c:v>
                </c:pt>
                <c:pt idx="445">
                  <c:v>1.4588333333333594</c:v>
                </c:pt>
                <c:pt idx="446">
                  <c:v>0.47983333333334599</c:v>
                </c:pt>
                <c:pt idx="447">
                  <c:v>3.0603333333333183</c:v>
                </c:pt>
                <c:pt idx="448">
                  <c:v>1.8069999999999879</c:v>
                </c:pt>
                <c:pt idx="449">
                  <c:v>3.2906666666666808</c:v>
                </c:pt>
                <c:pt idx="450">
                  <c:v>3.2476666666666745</c:v>
                </c:pt>
                <c:pt idx="451">
                  <c:v>2.7800000000000011</c:v>
                </c:pt>
                <c:pt idx="452">
                  <c:v>0.34600000000000364</c:v>
                </c:pt>
                <c:pt idx="453">
                  <c:v>0.36150000000000659</c:v>
                </c:pt>
                <c:pt idx="454">
                  <c:v>1.3076666666666767</c:v>
                </c:pt>
                <c:pt idx="455">
                  <c:v>1.4888333333333321</c:v>
                </c:pt>
                <c:pt idx="456">
                  <c:v>0.93116666666671222</c:v>
                </c:pt>
                <c:pt idx="457">
                  <c:v>2.5073333333333494</c:v>
                </c:pt>
                <c:pt idx="458">
                  <c:v>1.2058333333333167</c:v>
                </c:pt>
                <c:pt idx="459">
                  <c:v>-1.6883333333333042</c:v>
                </c:pt>
                <c:pt idx="460">
                  <c:v>-1.7236666666666736</c:v>
                </c:pt>
                <c:pt idx="461">
                  <c:v>-3.0273333333333028</c:v>
                </c:pt>
                <c:pt idx="462">
                  <c:v>-1.958166666666699</c:v>
                </c:pt>
                <c:pt idx="463">
                  <c:v>-2.4379999999999882</c:v>
                </c:pt>
                <c:pt idx="464">
                  <c:v>0.34266666666667334</c:v>
                </c:pt>
                <c:pt idx="465">
                  <c:v>-7.7545000000000357</c:v>
                </c:pt>
                <c:pt idx="466">
                  <c:v>-6.9721666666666522</c:v>
                </c:pt>
                <c:pt idx="467">
                  <c:v>-7.1350000000000193</c:v>
                </c:pt>
                <c:pt idx="468">
                  <c:v>-10.338166666666666</c:v>
                </c:pt>
                <c:pt idx="469">
                  <c:v>-11.881499999999988</c:v>
                </c:pt>
                <c:pt idx="470">
                  <c:v>-13.180499999999995</c:v>
                </c:pt>
                <c:pt idx="471">
                  <c:v>-12.335833333333341</c:v>
                </c:pt>
                <c:pt idx="472">
                  <c:v>-11.827333333333314</c:v>
                </c:pt>
                <c:pt idx="473">
                  <c:v>-12.004333333333335</c:v>
                </c:pt>
                <c:pt idx="474">
                  <c:v>-9.9851666666666574</c:v>
                </c:pt>
                <c:pt idx="475">
                  <c:v>-12.882000000000033</c:v>
                </c:pt>
                <c:pt idx="476">
                  <c:v>-12.661333333333317</c:v>
                </c:pt>
                <c:pt idx="477">
                  <c:v>-11.782166666666654</c:v>
                </c:pt>
                <c:pt idx="478">
                  <c:v>-11.735833333333318</c:v>
                </c:pt>
                <c:pt idx="479">
                  <c:v>-14.607166666666643</c:v>
                </c:pt>
                <c:pt idx="480">
                  <c:v>-14.990499999999997</c:v>
                </c:pt>
                <c:pt idx="481">
                  <c:v>-14.891500000000008</c:v>
                </c:pt>
                <c:pt idx="482">
                  <c:v>-12.232999999999976</c:v>
                </c:pt>
                <c:pt idx="483">
                  <c:v>-13.280833333333334</c:v>
                </c:pt>
                <c:pt idx="484">
                  <c:v>-15.888000000000034</c:v>
                </c:pt>
                <c:pt idx="485">
                  <c:v>-11.854833333333318</c:v>
                </c:pt>
                <c:pt idx="486">
                  <c:v>-10.587500000000006</c:v>
                </c:pt>
                <c:pt idx="487">
                  <c:v>-12.007333333333321</c:v>
                </c:pt>
                <c:pt idx="488">
                  <c:v>-12.290666666666681</c:v>
                </c:pt>
                <c:pt idx="489">
                  <c:v>-12.916166666666641</c:v>
                </c:pt>
                <c:pt idx="490">
                  <c:v>-9.4711666666666758</c:v>
                </c:pt>
                <c:pt idx="491">
                  <c:v>-8.8266666666666538</c:v>
                </c:pt>
                <c:pt idx="492">
                  <c:v>-9.0736666666666679</c:v>
                </c:pt>
                <c:pt idx="493">
                  <c:v>-8.4350000000000307</c:v>
                </c:pt>
                <c:pt idx="494">
                  <c:v>-7.6548333333333289</c:v>
                </c:pt>
                <c:pt idx="495">
                  <c:v>-6.7123333333333335</c:v>
                </c:pt>
                <c:pt idx="496">
                  <c:v>-6.7115000000000293</c:v>
                </c:pt>
                <c:pt idx="497">
                  <c:v>-13.158666666666647</c:v>
                </c:pt>
                <c:pt idx="498">
                  <c:v>-10.951166666666666</c:v>
                </c:pt>
                <c:pt idx="499">
                  <c:v>-12.349333333333362</c:v>
                </c:pt>
                <c:pt idx="500">
                  <c:v>-11.292500000000047</c:v>
                </c:pt>
                <c:pt idx="501">
                  <c:v>-13.817833333333311</c:v>
                </c:pt>
                <c:pt idx="502">
                  <c:v>-13.679000000000002</c:v>
                </c:pt>
                <c:pt idx="503">
                  <c:v>-12.41433333333336</c:v>
                </c:pt>
                <c:pt idx="504">
                  <c:v>-11.006666666666661</c:v>
                </c:pt>
                <c:pt idx="505">
                  <c:v>-8.714333333333343</c:v>
                </c:pt>
                <c:pt idx="506">
                  <c:v>-3.1490000000000009</c:v>
                </c:pt>
                <c:pt idx="507">
                  <c:v>-2.3173333333333233</c:v>
                </c:pt>
                <c:pt idx="508">
                  <c:v>0.50916666666668675</c:v>
                </c:pt>
                <c:pt idx="509">
                  <c:v>0.59733333333329597</c:v>
                </c:pt>
                <c:pt idx="510">
                  <c:v>-1.0155000000000314</c:v>
                </c:pt>
                <c:pt idx="511">
                  <c:v>-0.13866666666666561</c:v>
                </c:pt>
                <c:pt idx="512">
                  <c:v>-1.1486666666666849</c:v>
                </c:pt>
                <c:pt idx="513">
                  <c:v>0.26416666666665378</c:v>
                </c:pt>
                <c:pt idx="514">
                  <c:v>-0.60283333333336486</c:v>
                </c:pt>
                <c:pt idx="515">
                  <c:v>0.6256666666666888</c:v>
                </c:pt>
                <c:pt idx="516">
                  <c:v>7.9000000000007731E-2</c:v>
                </c:pt>
                <c:pt idx="517">
                  <c:v>0.4935000000000116</c:v>
                </c:pt>
                <c:pt idx="518">
                  <c:v>2.2181666666666899</c:v>
                </c:pt>
                <c:pt idx="519">
                  <c:v>1.1623333333333221</c:v>
                </c:pt>
                <c:pt idx="520">
                  <c:v>0.8648333333333369</c:v>
                </c:pt>
                <c:pt idx="521">
                  <c:v>-0.90749999999999886</c:v>
                </c:pt>
                <c:pt idx="522">
                  <c:v>0.36499999999998067</c:v>
                </c:pt>
                <c:pt idx="523">
                  <c:v>-0.54649999999998045</c:v>
                </c:pt>
                <c:pt idx="524">
                  <c:v>-1.1436666666666611</c:v>
                </c:pt>
                <c:pt idx="525">
                  <c:v>-10.574499999999972</c:v>
                </c:pt>
                <c:pt idx="526">
                  <c:v>-10.178666666666658</c:v>
                </c:pt>
                <c:pt idx="527">
                  <c:v>-11.784333333333308</c:v>
                </c:pt>
                <c:pt idx="528">
                  <c:v>-7.6696666666666431</c:v>
                </c:pt>
                <c:pt idx="529">
                  <c:v>-9.0363333333333458</c:v>
                </c:pt>
                <c:pt idx="530">
                  <c:v>-7.3660000000000139</c:v>
                </c:pt>
                <c:pt idx="531">
                  <c:v>-10.823499999999996</c:v>
                </c:pt>
                <c:pt idx="532">
                  <c:v>-6.921999999999997</c:v>
                </c:pt>
                <c:pt idx="533">
                  <c:v>-4.7358333333333178</c:v>
                </c:pt>
                <c:pt idx="534">
                  <c:v>-2.209666666666692</c:v>
                </c:pt>
                <c:pt idx="535">
                  <c:v>-4.393999999999977</c:v>
                </c:pt>
                <c:pt idx="536">
                  <c:v>-3.7404999999999973</c:v>
                </c:pt>
                <c:pt idx="537">
                  <c:v>-9.7858333333333292</c:v>
                </c:pt>
                <c:pt idx="538">
                  <c:v>-9.3535000000000252</c:v>
                </c:pt>
                <c:pt idx="539">
                  <c:v>-7.6624999999999943</c:v>
                </c:pt>
                <c:pt idx="540">
                  <c:v>-8.5678333333333683</c:v>
                </c:pt>
                <c:pt idx="541">
                  <c:v>-7.1093333333333533</c:v>
                </c:pt>
                <c:pt idx="542">
                  <c:v>-7.8151666666666699</c:v>
                </c:pt>
                <c:pt idx="543">
                  <c:v>-8.2046666666666681</c:v>
                </c:pt>
                <c:pt idx="544">
                  <c:v>-10.624999999999972</c:v>
                </c:pt>
                <c:pt idx="545">
                  <c:v>-11.911333333333346</c:v>
                </c:pt>
                <c:pt idx="546">
                  <c:v>-10.664166666666688</c:v>
                </c:pt>
                <c:pt idx="547">
                  <c:v>-10.135999999999996</c:v>
                </c:pt>
                <c:pt idx="548">
                  <c:v>-9.7008333333333212</c:v>
                </c:pt>
                <c:pt idx="549">
                  <c:v>-11.021333333333331</c:v>
                </c:pt>
                <c:pt idx="550">
                  <c:v>-11.414666666666648</c:v>
                </c:pt>
                <c:pt idx="551">
                  <c:v>-12.953999999999979</c:v>
                </c:pt>
                <c:pt idx="552">
                  <c:v>-11.693000000000012</c:v>
                </c:pt>
                <c:pt idx="553">
                  <c:v>-10.413499999999999</c:v>
                </c:pt>
                <c:pt idx="554">
                  <c:v>-12.246000000000009</c:v>
                </c:pt>
                <c:pt idx="555">
                  <c:v>-12.408999999999992</c:v>
                </c:pt>
                <c:pt idx="556">
                  <c:v>-11.381</c:v>
                </c:pt>
                <c:pt idx="557">
                  <c:v>-9.8636666666666883</c:v>
                </c:pt>
                <c:pt idx="558">
                  <c:v>-8.0180000000000007</c:v>
                </c:pt>
                <c:pt idx="559">
                  <c:v>-7.4346666666666863</c:v>
                </c:pt>
                <c:pt idx="560">
                  <c:v>-6.8171666666666795</c:v>
                </c:pt>
                <c:pt idx="561">
                  <c:v>-8.9849999999999852</c:v>
                </c:pt>
                <c:pt idx="562">
                  <c:v>-10.110000000000014</c:v>
                </c:pt>
                <c:pt idx="563">
                  <c:v>-9.6659999999999968</c:v>
                </c:pt>
                <c:pt idx="564">
                  <c:v>-12.277833333333348</c:v>
                </c:pt>
                <c:pt idx="565">
                  <c:v>-13.867500000000007</c:v>
                </c:pt>
                <c:pt idx="566">
                  <c:v>-11.801999999999992</c:v>
                </c:pt>
                <c:pt idx="567">
                  <c:v>-11.516500000000008</c:v>
                </c:pt>
                <c:pt idx="568">
                  <c:v>-10.544833333333344</c:v>
                </c:pt>
                <c:pt idx="569">
                  <c:v>-12.100333333333282</c:v>
                </c:pt>
                <c:pt idx="570">
                  <c:v>-9.9341666666666697</c:v>
                </c:pt>
                <c:pt idx="571">
                  <c:v>-9.3970000000000198</c:v>
                </c:pt>
                <c:pt idx="572">
                  <c:v>-6.910666666666657</c:v>
                </c:pt>
                <c:pt idx="573">
                  <c:v>-5.5608333333333633</c:v>
                </c:pt>
                <c:pt idx="574">
                  <c:v>-4.7855000000000132</c:v>
                </c:pt>
                <c:pt idx="575">
                  <c:v>-6.2478333333333183</c:v>
                </c:pt>
                <c:pt idx="576">
                  <c:v>-11.11099999999999</c:v>
                </c:pt>
                <c:pt idx="577">
                  <c:v>-12.179500000000019</c:v>
                </c:pt>
                <c:pt idx="578">
                  <c:v>-10.323500000000024</c:v>
                </c:pt>
                <c:pt idx="579">
                  <c:v>-7.7194999999999823</c:v>
                </c:pt>
                <c:pt idx="580">
                  <c:v>-7.8586666666666645</c:v>
                </c:pt>
                <c:pt idx="581">
                  <c:v>-7.7436666666666838</c:v>
                </c:pt>
                <c:pt idx="582">
                  <c:v>-8.5559999999999548</c:v>
                </c:pt>
                <c:pt idx="583">
                  <c:v>-5.4559999999999604</c:v>
                </c:pt>
                <c:pt idx="584">
                  <c:v>-5.4629999999999939</c:v>
                </c:pt>
                <c:pt idx="585">
                  <c:v>-5.7658333333333189</c:v>
                </c:pt>
                <c:pt idx="586">
                  <c:v>-7.6406666666666752</c:v>
                </c:pt>
                <c:pt idx="587">
                  <c:v>-14.3006666666667</c:v>
                </c:pt>
                <c:pt idx="588">
                  <c:v>-16.381666666666661</c:v>
                </c:pt>
                <c:pt idx="589">
                  <c:v>-15.494166666666672</c:v>
                </c:pt>
                <c:pt idx="590">
                  <c:v>-14.20350000000002</c:v>
                </c:pt>
                <c:pt idx="591">
                  <c:v>-13.346333333333348</c:v>
                </c:pt>
                <c:pt idx="592">
                  <c:v>-18.173833333333334</c:v>
                </c:pt>
                <c:pt idx="593">
                  <c:v>-16.53933333333336</c:v>
                </c:pt>
                <c:pt idx="594">
                  <c:v>-9.3316666666666208</c:v>
                </c:pt>
                <c:pt idx="595">
                  <c:v>-6.3984999999999843</c:v>
                </c:pt>
                <c:pt idx="596">
                  <c:v>-7.487166666666667</c:v>
                </c:pt>
                <c:pt idx="597">
                  <c:v>-4.1444999999999936</c:v>
                </c:pt>
                <c:pt idx="598">
                  <c:v>-1.4766666666666595</c:v>
                </c:pt>
                <c:pt idx="599">
                  <c:v>-4.8641666666667049</c:v>
                </c:pt>
                <c:pt idx="600">
                  <c:v>-6.0774999999999579</c:v>
                </c:pt>
                <c:pt idx="601">
                  <c:v>-2.4411666666666463</c:v>
                </c:pt>
                <c:pt idx="602">
                  <c:v>-4.5024999999999977</c:v>
                </c:pt>
                <c:pt idx="603">
                  <c:v>-4.2326666666666597</c:v>
                </c:pt>
                <c:pt idx="604">
                  <c:v>-3.9183333333333223</c:v>
                </c:pt>
                <c:pt idx="605">
                  <c:v>-3.7083333333333144</c:v>
                </c:pt>
                <c:pt idx="606">
                  <c:v>-2.8873333333333449</c:v>
                </c:pt>
                <c:pt idx="607">
                  <c:v>-0.66033333333334099</c:v>
                </c:pt>
                <c:pt idx="608">
                  <c:v>1.9791666666666572</c:v>
                </c:pt>
                <c:pt idx="609">
                  <c:v>-0.40783333333334326</c:v>
                </c:pt>
                <c:pt idx="610">
                  <c:v>-0.48966666666663627</c:v>
                </c:pt>
                <c:pt idx="611">
                  <c:v>-2.728666666666669</c:v>
                </c:pt>
                <c:pt idx="612">
                  <c:v>-5.1975000000000193</c:v>
                </c:pt>
                <c:pt idx="613">
                  <c:v>-7.873500000000007</c:v>
                </c:pt>
                <c:pt idx="614">
                  <c:v>-7.1148333333333085</c:v>
                </c:pt>
                <c:pt idx="615">
                  <c:v>-5.2753333333333501</c:v>
                </c:pt>
                <c:pt idx="616">
                  <c:v>-2.984499999999997</c:v>
                </c:pt>
                <c:pt idx="617">
                  <c:v>-0.98800000000002797</c:v>
                </c:pt>
                <c:pt idx="618">
                  <c:v>-0.37749999999999773</c:v>
                </c:pt>
                <c:pt idx="619">
                  <c:v>0.22183333333336464</c:v>
                </c:pt>
                <c:pt idx="620">
                  <c:v>0.64333333333331666</c:v>
                </c:pt>
                <c:pt idx="621">
                  <c:v>0.4975000000000307</c:v>
                </c:pt>
                <c:pt idx="622">
                  <c:v>-0.83216666666666583</c:v>
                </c:pt>
                <c:pt idx="623">
                  <c:v>0.62616666666667697</c:v>
                </c:pt>
                <c:pt idx="624">
                  <c:v>3.1791666666667027</c:v>
                </c:pt>
                <c:pt idx="625">
                  <c:v>4.7544999999999789</c:v>
                </c:pt>
                <c:pt idx="626">
                  <c:v>3.5241666666666447</c:v>
                </c:pt>
                <c:pt idx="627">
                  <c:v>0.23766666666665515</c:v>
                </c:pt>
                <c:pt idx="628">
                  <c:v>0.42133333333333667</c:v>
                </c:pt>
                <c:pt idx="629">
                  <c:v>0.51366666666666561</c:v>
                </c:pt>
                <c:pt idx="630">
                  <c:v>2.243833333333356</c:v>
                </c:pt>
                <c:pt idx="631">
                  <c:v>1.5054999999999552</c:v>
                </c:pt>
                <c:pt idx="632">
                  <c:v>2.2968333333332964</c:v>
                </c:pt>
                <c:pt idx="633">
                  <c:v>0.57899999999995089</c:v>
                </c:pt>
                <c:pt idx="634">
                  <c:v>3.8166666666666629</c:v>
                </c:pt>
                <c:pt idx="635">
                  <c:v>1.2291666666666572</c:v>
                </c:pt>
                <c:pt idx="636">
                  <c:v>2.0646666666666817</c:v>
                </c:pt>
                <c:pt idx="637">
                  <c:v>3.3531666666666524</c:v>
                </c:pt>
                <c:pt idx="638">
                  <c:v>3.695999999999998</c:v>
                </c:pt>
                <c:pt idx="639">
                  <c:v>1.6708333333333201</c:v>
                </c:pt>
                <c:pt idx="640">
                  <c:v>1.1373333333333449</c:v>
                </c:pt>
                <c:pt idx="641">
                  <c:v>0.27816666666666379</c:v>
                </c:pt>
                <c:pt idx="642">
                  <c:v>1.7393333333333487</c:v>
                </c:pt>
                <c:pt idx="643">
                  <c:v>0.9298333333333062</c:v>
                </c:pt>
                <c:pt idx="644">
                  <c:v>-0.39949999999998909</c:v>
                </c:pt>
                <c:pt idx="645">
                  <c:v>-0.89116666666663491</c:v>
                </c:pt>
                <c:pt idx="646">
                  <c:v>4.3890000000000384</c:v>
                </c:pt>
                <c:pt idx="647">
                  <c:v>1.550500000000028</c:v>
                </c:pt>
                <c:pt idx="648">
                  <c:v>2.1085000000000207</c:v>
                </c:pt>
                <c:pt idx="649">
                  <c:v>2.403333333333336</c:v>
                </c:pt>
                <c:pt idx="650">
                  <c:v>1.79849999999999</c:v>
                </c:pt>
                <c:pt idx="651">
                  <c:v>-0.43199999999998795</c:v>
                </c:pt>
                <c:pt idx="652">
                  <c:v>0.4271666666666647</c:v>
                </c:pt>
                <c:pt idx="653">
                  <c:v>6.0405000000000086</c:v>
                </c:pt>
                <c:pt idx="654">
                  <c:v>6.4191666666666549</c:v>
                </c:pt>
                <c:pt idx="655">
                  <c:v>8.4485000000000241</c:v>
                </c:pt>
                <c:pt idx="656">
                  <c:v>10.324833333333345</c:v>
                </c:pt>
                <c:pt idx="657">
                  <c:v>10.120333333333349</c:v>
                </c:pt>
                <c:pt idx="658">
                  <c:v>7.6166666666667027</c:v>
                </c:pt>
                <c:pt idx="659">
                  <c:v>6.9808333333333508</c:v>
                </c:pt>
                <c:pt idx="660">
                  <c:v>8.7256666666666831</c:v>
                </c:pt>
                <c:pt idx="661">
                  <c:v>12.405333333333346</c:v>
                </c:pt>
                <c:pt idx="662">
                  <c:v>14.281666666666666</c:v>
                </c:pt>
                <c:pt idx="663">
                  <c:v>18.015833333333347</c:v>
                </c:pt>
                <c:pt idx="664">
                  <c:v>18.177499999999981</c:v>
                </c:pt>
                <c:pt idx="665">
                  <c:v>14.08250000000001</c:v>
                </c:pt>
                <c:pt idx="666">
                  <c:v>18.410833333333329</c:v>
                </c:pt>
                <c:pt idx="667">
                  <c:v>20.644166666666678</c:v>
                </c:pt>
                <c:pt idx="668">
                  <c:v>21.357499999999987</c:v>
                </c:pt>
                <c:pt idx="669">
                  <c:v>20.593999999999966</c:v>
                </c:pt>
                <c:pt idx="670">
                  <c:v>16.630499999999984</c:v>
                </c:pt>
                <c:pt idx="671">
                  <c:v>16.254333333333335</c:v>
                </c:pt>
                <c:pt idx="672">
                  <c:v>13.968000000000046</c:v>
                </c:pt>
                <c:pt idx="673">
                  <c:v>10.133333333333354</c:v>
                </c:pt>
                <c:pt idx="674">
                  <c:v>4.1858333333333348</c:v>
                </c:pt>
                <c:pt idx="675">
                  <c:v>10.539500000000004</c:v>
                </c:pt>
                <c:pt idx="676">
                  <c:v>6.9096666666666522</c:v>
                </c:pt>
                <c:pt idx="677">
                  <c:v>2.6786666666666576</c:v>
                </c:pt>
                <c:pt idx="678">
                  <c:v>0.17550000000002797</c:v>
                </c:pt>
                <c:pt idx="679">
                  <c:v>-2.1628333333333103</c:v>
                </c:pt>
                <c:pt idx="680">
                  <c:v>-10.670666666666705</c:v>
                </c:pt>
                <c:pt idx="681">
                  <c:v>-12.034666666666624</c:v>
                </c:pt>
                <c:pt idx="682">
                  <c:v>-12.072666666666692</c:v>
                </c:pt>
                <c:pt idx="683">
                  <c:v>-8.9295000000000186</c:v>
                </c:pt>
                <c:pt idx="684">
                  <c:v>-3.5980000000000132</c:v>
                </c:pt>
                <c:pt idx="685">
                  <c:v>-4.2601666666666347</c:v>
                </c:pt>
                <c:pt idx="686">
                  <c:v>-2.948666666666611</c:v>
                </c:pt>
                <c:pt idx="687">
                  <c:v>-4.532166666666626</c:v>
                </c:pt>
                <c:pt idx="688">
                  <c:v>-6.848166666666657</c:v>
                </c:pt>
                <c:pt idx="689">
                  <c:v>-5.0060000000000286</c:v>
                </c:pt>
                <c:pt idx="690">
                  <c:v>-4.619166666666672</c:v>
                </c:pt>
                <c:pt idx="691">
                  <c:v>-2.5768333333333544</c:v>
                </c:pt>
                <c:pt idx="692">
                  <c:v>-1.3721666666666579</c:v>
                </c:pt>
                <c:pt idx="693">
                  <c:v>2.7061666666666611</c:v>
                </c:pt>
                <c:pt idx="694">
                  <c:v>10.561333333333323</c:v>
                </c:pt>
                <c:pt idx="695">
                  <c:v>4.6070000000000277</c:v>
                </c:pt>
                <c:pt idx="696">
                  <c:v>3.7448333333333608</c:v>
                </c:pt>
                <c:pt idx="697">
                  <c:v>-0.95716666666669425</c:v>
                </c:pt>
                <c:pt idx="698">
                  <c:v>-2.2964999999999236</c:v>
                </c:pt>
                <c:pt idx="699">
                  <c:v>-1.5003333333333444</c:v>
                </c:pt>
                <c:pt idx="700">
                  <c:v>-2.4061666666666497</c:v>
                </c:pt>
                <c:pt idx="701">
                  <c:v>2.4370000000000118</c:v>
                </c:pt>
                <c:pt idx="702">
                  <c:v>7.4840000000000941</c:v>
                </c:pt>
                <c:pt idx="703">
                  <c:v>0.38133333333337305</c:v>
                </c:pt>
                <c:pt idx="704">
                  <c:v>0.70283333333333076</c:v>
                </c:pt>
                <c:pt idx="705">
                  <c:v>-1.1808333333332826</c:v>
                </c:pt>
                <c:pt idx="706">
                  <c:v>-1.6413333333333071</c:v>
                </c:pt>
                <c:pt idx="707">
                  <c:v>-4.9669999999999561</c:v>
                </c:pt>
                <c:pt idx="708">
                  <c:v>-6.826833333333326</c:v>
                </c:pt>
                <c:pt idx="709">
                  <c:v>-7.9221666666666408</c:v>
                </c:pt>
                <c:pt idx="710">
                  <c:v>-5.8574999999999875</c:v>
                </c:pt>
                <c:pt idx="711">
                  <c:v>-6.3235000000000241</c:v>
                </c:pt>
                <c:pt idx="712">
                  <c:v>-6.7616666666666845</c:v>
                </c:pt>
                <c:pt idx="713">
                  <c:v>-10.752833333333342</c:v>
                </c:pt>
                <c:pt idx="714">
                  <c:v>-16.187500000000028</c:v>
                </c:pt>
                <c:pt idx="715">
                  <c:v>-18.507000000000005</c:v>
                </c:pt>
                <c:pt idx="716">
                  <c:v>-16.144999999999982</c:v>
                </c:pt>
                <c:pt idx="717">
                  <c:v>-13.024333333333374</c:v>
                </c:pt>
                <c:pt idx="718">
                  <c:v>-13.568833333333345</c:v>
                </c:pt>
                <c:pt idx="719">
                  <c:v>-17.475999999999999</c:v>
                </c:pt>
                <c:pt idx="720">
                  <c:v>-23.29516666666666</c:v>
                </c:pt>
                <c:pt idx="721">
                  <c:v>-26.346333333333291</c:v>
                </c:pt>
                <c:pt idx="722">
                  <c:v>-28.454000000000036</c:v>
                </c:pt>
                <c:pt idx="723">
                  <c:v>-32.393000000000001</c:v>
                </c:pt>
                <c:pt idx="724">
                  <c:v>-32.099166666666662</c:v>
                </c:pt>
                <c:pt idx="725">
                  <c:v>-30.780333333333374</c:v>
                </c:pt>
                <c:pt idx="726">
                  <c:v>-29.611333333333363</c:v>
                </c:pt>
                <c:pt idx="727">
                  <c:v>-24.342499999999973</c:v>
                </c:pt>
                <c:pt idx="728">
                  <c:v>-19.257999999999981</c:v>
                </c:pt>
                <c:pt idx="729">
                  <c:v>-20.995499999999993</c:v>
                </c:pt>
                <c:pt idx="730">
                  <c:v>-23.372666666666646</c:v>
                </c:pt>
                <c:pt idx="731">
                  <c:v>-29.272166666666692</c:v>
                </c:pt>
                <c:pt idx="732">
                  <c:v>-29.028166666666721</c:v>
                </c:pt>
                <c:pt idx="733">
                  <c:v>-22.811000000000007</c:v>
                </c:pt>
                <c:pt idx="734">
                  <c:v>-23.420833333333348</c:v>
                </c:pt>
                <c:pt idx="735">
                  <c:v>-26.922666666666657</c:v>
                </c:pt>
                <c:pt idx="736">
                  <c:v>-27.930833333333396</c:v>
                </c:pt>
                <c:pt idx="737">
                  <c:v>-29.550666666666672</c:v>
                </c:pt>
                <c:pt idx="738">
                  <c:v>-32.284000000000049</c:v>
                </c:pt>
                <c:pt idx="739">
                  <c:v>-34.539499999999975</c:v>
                </c:pt>
                <c:pt idx="740">
                  <c:v>-36.314999999999998</c:v>
                </c:pt>
                <c:pt idx="741">
                  <c:v>-38.743333333333339</c:v>
                </c:pt>
                <c:pt idx="742">
                  <c:v>-41.236666666666679</c:v>
                </c:pt>
                <c:pt idx="743">
                  <c:v>-43.751499999999965</c:v>
                </c:pt>
                <c:pt idx="744">
                  <c:v>-41.826500000000038</c:v>
                </c:pt>
                <c:pt idx="745">
                  <c:v>-41.301166666666688</c:v>
                </c:pt>
                <c:pt idx="746">
                  <c:v>-40.313833333333378</c:v>
                </c:pt>
                <c:pt idx="747">
                  <c:v>-36.502333333333326</c:v>
                </c:pt>
                <c:pt idx="748">
                  <c:v>-29.110166666666657</c:v>
                </c:pt>
                <c:pt idx="749">
                  <c:v>-24.144166666666706</c:v>
                </c:pt>
                <c:pt idx="750">
                  <c:v>-23.794499999999971</c:v>
                </c:pt>
                <c:pt idx="751">
                  <c:v>-25.152833333333319</c:v>
                </c:pt>
                <c:pt idx="752">
                  <c:v>-23.990499999999997</c:v>
                </c:pt>
                <c:pt idx="753">
                  <c:v>-26.922166666666669</c:v>
                </c:pt>
                <c:pt idx="754">
                  <c:v>-22.746499999999969</c:v>
                </c:pt>
                <c:pt idx="755">
                  <c:v>-24.729333333333329</c:v>
                </c:pt>
                <c:pt idx="756">
                  <c:v>-21.111666666666679</c:v>
                </c:pt>
                <c:pt idx="757">
                  <c:v>-18.604499999999973</c:v>
                </c:pt>
                <c:pt idx="758">
                  <c:v>-12.3005</c:v>
                </c:pt>
                <c:pt idx="759">
                  <c:v>-13.468999999999994</c:v>
                </c:pt>
                <c:pt idx="760">
                  <c:v>-9.2718333333333192</c:v>
                </c:pt>
                <c:pt idx="761">
                  <c:v>-9.0124999999999886</c:v>
                </c:pt>
                <c:pt idx="762">
                  <c:v>-9.4241666666666504</c:v>
                </c:pt>
                <c:pt idx="763">
                  <c:v>-10.100833333333355</c:v>
                </c:pt>
                <c:pt idx="764">
                  <c:v>-7.9018333333333715</c:v>
                </c:pt>
                <c:pt idx="765">
                  <c:v>-5.6133333333332871</c:v>
                </c:pt>
                <c:pt idx="766">
                  <c:v>-6.186333333333323</c:v>
                </c:pt>
                <c:pt idx="767">
                  <c:v>1.235666666666674</c:v>
                </c:pt>
                <c:pt idx="768">
                  <c:v>3.4861666666666622</c:v>
                </c:pt>
                <c:pt idx="769">
                  <c:v>4.1658333333333246</c:v>
                </c:pt>
                <c:pt idx="770">
                  <c:v>6.9745000000000061</c:v>
                </c:pt>
                <c:pt idx="771">
                  <c:v>10.901500000000027</c:v>
                </c:pt>
                <c:pt idx="772">
                  <c:v>9.0546666666666908</c:v>
                </c:pt>
                <c:pt idx="773">
                  <c:v>8.1684999999999945</c:v>
                </c:pt>
                <c:pt idx="774">
                  <c:v>8.6814999999999998</c:v>
                </c:pt>
                <c:pt idx="775">
                  <c:v>9.527166666666659</c:v>
                </c:pt>
                <c:pt idx="776">
                  <c:v>8.5330000000000155</c:v>
                </c:pt>
                <c:pt idx="777">
                  <c:v>8.6118333333333226</c:v>
                </c:pt>
                <c:pt idx="778">
                  <c:v>6.6014999999999873</c:v>
                </c:pt>
                <c:pt idx="779">
                  <c:v>6.1303333333333683</c:v>
                </c:pt>
                <c:pt idx="780">
                  <c:v>8.9046666666666567</c:v>
                </c:pt>
                <c:pt idx="781">
                  <c:v>10.184499999999957</c:v>
                </c:pt>
                <c:pt idx="782">
                  <c:v>8.9509999999999934</c:v>
                </c:pt>
                <c:pt idx="783">
                  <c:v>7.0116666666666561</c:v>
                </c:pt>
                <c:pt idx="784">
                  <c:v>5.7379999999999995</c:v>
                </c:pt>
                <c:pt idx="785">
                  <c:v>2.5883333333333667</c:v>
                </c:pt>
                <c:pt idx="786">
                  <c:v>1.1090000000000373</c:v>
                </c:pt>
                <c:pt idx="787">
                  <c:v>-1.1388333333333378</c:v>
                </c:pt>
                <c:pt idx="788">
                  <c:v>-5.1023333333333483</c:v>
                </c:pt>
                <c:pt idx="789">
                  <c:v>-6.366500000000002</c:v>
                </c:pt>
                <c:pt idx="790">
                  <c:v>-8.3623333333333107</c:v>
                </c:pt>
                <c:pt idx="791">
                  <c:v>-10.202833333333331</c:v>
                </c:pt>
                <c:pt idx="792">
                  <c:v>-11.546833333333325</c:v>
                </c:pt>
                <c:pt idx="793">
                  <c:v>-10.123999999999995</c:v>
                </c:pt>
                <c:pt idx="794">
                  <c:v>-6.5031666666666865</c:v>
                </c:pt>
                <c:pt idx="795">
                  <c:v>-4.2583333333333542</c:v>
                </c:pt>
                <c:pt idx="796">
                  <c:v>-1.7688333333333333</c:v>
                </c:pt>
                <c:pt idx="797">
                  <c:v>-1.4053333333333455</c:v>
                </c:pt>
                <c:pt idx="798">
                  <c:v>-0.66016666666669721</c:v>
                </c:pt>
                <c:pt idx="799">
                  <c:v>1.9776666666666927</c:v>
                </c:pt>
                <c:pt idx="800">
                  <c:v>6.1456666666666422</c:v>
                </c:pt>
                <c:pt idx="801">
                  <c:v>5.6736666666666906</c:v>
                </c:pt>
                <c:pt idx="802">
                  <c:v>4.5604999999999905</c:v>
                </c:pt>
                <c:pt idx="803">
                  <c:v>2.2296666666666738</c:v>
                </c:pt>
                <c:pt idx="804">
                  <c:v>-1.1370000000000005</c:v>
                </c:pt>
                <c:pt idx="805">
                  <c:v>-3.7061666666666326</c:v>
                </c:pt>
                <c:pt idx="806">
                  <c:v>-3.0324999999999989</c:v>
                </c:pt>
                <c:pt idx="807">
                  <c:v>-2.0564999999999998</c:v>
                </c:pt>
                <c:pt idx="808">
                  <c:v>-0.39983333333336191</c:v>
                </c:pt>
                <c:pt idx="809">
                  <c:v>-1.1908333333333587</c:v>
                </c:pt>
                <c:pt idx="810">
                  <c:v>-1.2929999999999779</c:v>
                </c:pt>
                <c:pt idx="811">
                  <c:v>-2.0173333333332835</c:v>
                </c:pt>
                <c:pt idx="812">
                  <c:v>-1.521333333333331</c:v>
                </c:pt>
                <c:pt idx="813">
                  <c:v>-0.12600000000000477</c:v>
                </c:pt>
                <c:pt idx="814">
                  <c:v>1.6803333333333228</c:v>
                </c:pt>
                <c:pt idx="815">
                  <c:v>3.5374999999999943</c:v>
                </c:pt>
                <c:pt idx="816">
                  <c:v>1.117666666666679</c:v>
                </c:pt>
                <c:pt idx="817">
                  <c:v>-0.44149999999996226</c:v>
                </c:pt>
                <c:pt idx="818">
                  <c:v>-9.149999999996794E-2</c:v>
                </c:pt>
                <c:pt idx="819">
                  <c:v>2.1833333333347582E-2</c:v>
                </c:pt>
                <c:pt idx="820">
                  <c:v>0.8933333333333735</c:v>
                </c:pt>
                <c:pt idx="821">
                  <c:v>3.7333333333322116E-2</c:v>
                </c:pt>
                <c:pt idx="822">
                  <c:v>2.1500000000031605E-2</c:v>
                </c:pt>
                <c:pt idx="823">
                  <c:v>0.35416666666668561</c:v>
                </c:pt>
                <c:pt idx="824">
                  <c:v>-2.9388333333333208</c:v>
                </c:pt>
                <c:pt idx="825">
                  <c:v>-2.4596666666666636</c:v>
                </c:pt>
                <c:pt idx="826">
                  <c:v>-1.2150000000000034</c:v>
                </c:pt>
                <c:pt idx="827">
                  <c:v>-2.4294999999999902</c:v>
                </c:pt>
                <c:pt idx="828">
                  <c:v>-3.0409999999999684</c:v>
                </c:pt>
                <c:pt idx="829">
                  <c:v>-3.9418333333333067</c:v>
                </c:pt>
                <c:pt idx="830">
                  <c:v>-3.0525000000000375</c:v>
                </c:pt>
                <c:pt idx="831">
                  <c:v>-3.7398333333333085</c:v>
                </c:pt>
                <c:pt idx="832">
                  <c:v>-4.1704999999999757</c:v>
                </c:pt>
                <c:pt idx="833">
                  <c:v>-3.9879999999999995</c:v>
                </c:pt>
                <c:pt idx="834">
                  <c:v>-4.2650000000000148</c:v>
                </c:pt>
                <c:pt idx="835">
                  <c:v>-4.5963333333333196</c:v>
                </c:pt>
                <c:pt idx="836">
                  <c:v>-4.8663333333333583</c:v>
                </c:pt>
                <c:pt idx="837">
                  <c:v>-5.2343333333333248</c:v>
                </c:pt>
                <c:pt idx="838">
                  <c:v>-7.9784999999999684</c:v>
                </c:pt>
                <c:pt idx="839">
                  <c:v>-7.8116666666666674</c:v>
                </c:pt>
                <c:pt idx="840">
                  <c:v>-12.971833333333336</c:v>
                </c:pt>
                <c:pt idx="841">
                  <c:v>-11.127999999999986</c:v>
                </c:pt>
                <c:pt idx="842">
                  <c:v>-9.4329999999999927</c:v>
                </c:pt>
                <c:pt idx="843">
                  <c:v>-6.9443333333333328</c:v>
                </c:pt>
                <c:pt idx="844">
                  <c:v>-6.1574999999999989</c:v>
                </c:pt>
                <c:pt idx="845">
                  <c:v>-4.241500000000002</c:v>
                </c:pt>
                <c:pt idx="846">
                  <c:v>-5.0730000000000075</c:v>
                </c:pt>
                <c:pt idx="847">
                  <c:v>-2.9011666666666542</c:v>
                </c:pt>
                <c:pt idx="848">
                  <c:v>-4.6961666666666417</c:v>
                </c:pt>
                <c:pt idx="849">
                  <c:v>-5.3298333333333119</c:v>
                </c:pt>
                <c:pt idx="850">
                  <c:v>-5.0009999999999764</c:v>
                </c:pt>
                <c:pt idx="851">
                  <c:v>-2.2708333333333144</c:v>
                </c:pt>
                <c:pt idx="852">
                  <c:v>-3.2816666666666947</c:v>
                </c:pt>
                <c:pt idx="853">
                  <c:v>-2.4975000000000307</c:v>
                </c:pt>
                <c:pt idx="854">
                  <c:v>-2.0318333333333385</c:v>
                </c:pt>
                <c:pt idx="855">
                  <c:v>-2.1508333333333098</c:v>
                </c:pt>
                <c:pt idx="856">
                  <c:v>-2.277833333333291</c:v>
                </c:pt>
                <c:pt idx="857">
                  <c:v>-3.1193333333333726</c:v>
                </c:pt>
                <c:pt idx="858">
                  <c:v>-2.0738333333333117</c:v>
                </c:pt>
                <c:pt idx="859">
                  <c:v>-5.2463333333333537</c:v>
                </c:pt>
                <c:pt idx="860">
                  <c:v>-3.8028333333333535</c:v>
                </c:pt>
                <c:pt idx="861">
                  <c:v>-2.1231666666666626</c:v>
                </c:pt>
                <c:pt idx="862">
                  <c:v>-2.8290000000000077</c:v>
                </c:pt>
                <c:pt idx="863">
                  <c:v>-2.2868333333333339</c:v>
                </c:pt>
                <c:pt idx="864">
                  <c:v>-3.6291666666666345</c:v>
                </c:pt>
                <c:pt idx="865">
                  <c:v>-3.8048333333333346</c:v>
                </c:pt>
                <c:pt idx="866">
                  <c:v>-5.4098333333333244</c:v>
                </c:pt>
                <c:pt idx="867">
                  <c:v>-5.8871666666666727</c:v>
                </c:pt>
                <c:pt idx="868">
                  <c:v>-4.6298333333333233</c:v>
                </c:pt>
                <c:pt idx="869">
                  <c:v>-4.2820000000000107</c:v>
                </c:pt>
                <c:pt idx="870">
                  <c:v>-1.7559999999999434</c:v>
                </c:pt>
                <c:pt idx="871">
                  <c:v>8.0833333333316659E-2</c:v>
                </c:pt>
                <c:pt idx="872">
                  <c:v>1.8181666666666558</c:v>
                </c:pt>
                <c:pt idx="873">
                  <c:v>-0.72350000000000136</c:v>
                </c:pt>
                <c:pt idx="874">
                  <c:v>0.569500000000005</c:v>
                </c:pt>
                <c:pt idx="875">
                  <c:v>-1.036500000000018</c:v>
                </c:pt>
                <c:pt idx="876">
                  <c:v>-1.001166666666677</c:v>
                </c:pt>
                <c:pt idx="877">
                  <c:v>-3.8289999999999793</c:v>
                </c:pt>
                <c:pt idx="878">
                  <c:v>-2.1558333333333053</c:v>
                </c:pt>
                <c:pt idx="879">
                  <c:v>-1.5758333333333496</c:v>
                </c:pt>
                <c:pt idx="880">
                  <c:v>-0.42300000000000182</c:v>
                </c:pt>
                <c:pt idx="881">
                  <c:v>0.59816666666662854</c:v>
                </c:pt>
                <c:pt idx="882">
                  <c:v>-0.23199999999999932</c:v>
                </c:pt>
                <c:pt idx="883">
                  <c:v>0.89516666666668243</c:v>
                </c:pt>
                <c:pt idx="884">
                  <c:v>0.29066666666665242</c:v>
                </c:pt>
                <c:pt idx="885">
                  <c:v>0.93633333333332303</c:v>
                </c:pt>
                <c:pt idx="886">
                  <c:v>2.7131666666666376</c:v>
                </c:pt>
                <c:pt idx="887">
                  <c:v>2.0126666666666608</c:v>
                </c:pt>
                <c:pt idx="888">
                  <c:v>3.1234999999999502</c:v>
                </c:pt>
                <c:pt idx="889">
                  <c:v>1.9346666666666579</c:v>
                </c:pt>
                <c:pt idx="890">
                  <c:v>1.6389999999999816</c:v>
                </c:pt>
                <c:pt idx="891">
                  <c:v>2.1526666666666756</c:v>
                </c:pt>
                <c:pt idx="892">
                  <c:v>3.5181666666666445</c:v>
                </c:pt>
                <c:pt idx="893">
                  <c:v>4.7924999999999898</c:v>
                </c:pt>
                <c:pt idx="894">
                  <c:v>9.1763333333333321</c:v>
                </c:pt>
                <c:pt idx="895">
                  <c:v>7.5433333333333508</c:v>
                </c:pt>
                <c:pt idx="896">
                  <c:v>7.5218333333333192</c:v>
                </c:pt>
                <c:pt idx="897">
                  <c:v>8.2114999999999725</c:v>
                </c:pt>
                <c:pt idx="898">
                  <c:v>2.9706666666666592</c:v>
                </c:pt>
                <c:pt idx="899">
                  <c:v>2.237166666666667</c:v>
                </c:pt>
                <c:pt idx="900">
                  <c:v>3.0491666666666504</c:v>
                </c:pt>
                <c:pt idx="901">
                  <c:v>3.3755000000000166</c:v>
                </c:pt>
                <c:pt idx="902">
                  <c:v>3.2913333333333128</c:v>
                </c:pt>
                <c:pt idx="903">
                  <c:v>2.8346666666666636</c:v>
                </c:pt>
                <c:pt idx="904">
                  <c:v>1.7771666666666874</c:v>
                </c:pt>
                <c:pt idx="905">
                  <c:v>-0.29416666666665492</c:v>
                </c:pt>
                <c:pt idx="906">
                  <c:v>-2.716166666666652</c:v>
                </c:pt>
                <c:pt idx="907">
                  <c:v>-4.5489999999999782</c:v>
                </c:pt>
                <c:pt idx="908">
                  <c:v>-4.3436666666666497</c:v>
                </c:pt>
                <c:pt idx="909">
                  <c:v>-4.6880000000000166</c:v>
                </c:pt>
                <c:pt idx="910">
                  <c:v>-1.3868333333333283</c:v>
                </c:pt>
                <c:pt idx="911">
                  <c:v>-6.0218333333333476</c:v>
                </c:pt>
                <c:pt idx="912">
                  <c:v>-1.8703333333333205</c:v>
                </c:pt>
                <c:pt idx="913">
                  <c:v>-1.9293333333333464</c:v>
                </c:pt>
                <c:pt idx="914">
                  <c:v>-1.5648333333333255</c:v>
                </c:pt>
                <c:pt idx="915">
                  <c:v>1.8006666666666717</c:v>
                </c:pt>
                <c:pt idx="916">
                  <c:v>1.6580000000000155</c:v>
                </c:pt>
                <c:pt idx="917">
                  <c:v>0.32316666666665128</c:v>
                </c:pt>
                <c:pt idx="918">
                  <c:v>0.83066666666664446</c:v>
                </c:pt>
                <c:pt idx="919">
                  <c:v>2.5248333333333619</c:v>
                </c:pt>
                <c:pt idx="920">
                  <c:v>1.7521666666666817</c:v>
                </c:pt>
                <c:pt idx="921">
                  <c:v>1.4273333333333369</c:v>
                </c:pt>
                <c:pt idx="922">
                  <c:v>-0.2398333333333369</c:v>
                </c:pt>
                <c:pt idx="923">
                  <c:v>-0.50016666666664378</c:v>
                </c:pt>
                <c:pt idx="924">
                  <c:v>-0.36499999999998067</c:v>
                </c:pt>
                <c:pt idx="925">
                  <c:v>-0.45099999999999341</c:v>
                </c:pt>
                <c:pt idx="926">
                  <c:v>1.0258333333333383</c:v>
                </c:pt>
                <c:pt idx="927">
                  <c:v>1.3306666666666445</c:v>
                </c:pt>
                <c:pt idx="928">
                  <c:v>2.6748333333333392</c:v>
                </c:pt>
                <c:pt idx="929">
                  <c:v>1.7251666666666665</c:v>
                </c:pt>
                <c:pt idx="930">
                  <c:v>0.9898333333333369</c:v>
                </c:pt>
                <c:pt idx="931">
                  <c:v>1.1025000000000205</c:v>
                </c:pt>
                <c:pt idx="932">
                  <c:v>2.4925000000000068</c:v>
                </c:pt>
                <c:pt idx="933">
                  <c:v>3.4253333333333558</c:v>
                </c:pt>
                <c:pt idx="934">
                  <c:v>3.7028333333333023</c:v>
                </c:pt>
                <c:pt idx="935">
                  <c:v>4.9683333333333337</c:v>
                </c:pt>
                <c:pt idx="936">
                  <c:v>6.2385000000000161</c:v>
                </c:pt>
                <c:pt idx="937">
                  <c:v>6.2326666666666881</c:v>
                </c:pt>
                <c:pt idx="938">
                  <c:v>3.4116666666666617</c:v>
                </c:pt>
                <c:pt idx="939">
                  <c:v>1.0958333333333314</c:v>
                </c:pt>
                <c:pt idx="940">
                  <c:v>-0.21666666666669698</c:v>
                </c:pt>
                <c:pt idx="941">
                  <c:v>-1.9806666666666786</c:v>
                </c:pt>
                <c:pt idx="942">
                  <c:v>-2.9528333333333023</c:v>
                </c:pt>
                <c:pt idx="943">
                  <c:v>-0.72999999999998977</c:v>
                </c:pt>
                <c:pt idx="944">
                  <c:v>-2.6144999999999925</c:v>
                </c:pt>
                <c:pt idx="945">
                  <c:v>-3.3185000000000002</c:v>
                </c:pt>
                <c:pt idx="946">
                  <c:v>-3.7316666666666833</c:v>
                </c:pt>
                <c:pt idx="947">
                  <c:v>-3.096666666666664</c:v>
                </c:pt>
                <c:pt idx="948">
                  <c:v>-3.5801666666666563</c:v>
                </c:pt>
                <c:pt idx="949">
                  <c:v>-3.0655000000000143</c:v>
                </c:pt>
                <c:pt idx="950">
                  <c:v>-3.2236666666666451</c:v>
                </c:pt>
                <c:pt idx="951">
                  <c:v>-1.1573333333333267</c:v>
                </c:pt>
                <c:pt idx="952">
                  <c:v>-1.6631666666666831</c:v>
                </c:pt>
                <c:pt idx="953">
                  <c:v>-3.3720000000000141</c:v>
                </c:pt>
                <c:pt idx="954">
                  <c:v>-1.7034999999999911</c:v>
                </c:pt>
                <c:pt idx="955">
                  <c:v>-1.8349999999999795</c:v>
                </c:pt>
                <c:pt idx="956">
                  <c:v>-0.67916666666670267</c:v>
                </c:pt>
                <c:pt idx="957">
                  <c:v>-0.39799999999999613</c:v>
                </c:pt>
                <c:pt idx="958">
                  <c:v>1.09050000000002</c:v>
                </c:pt>
                <c:pt idx="959">
                  <c:v>2.0261666666666542</c:v>
                </c:pt>
                <c:pt idx="960">
                  <c:v>2.9516666666666538</c:v>
                </c:pt>
                <c:pt idx="961">
                  <c:v>1.7061666666666895</c:v>
                </c:pt>
                <c:pt idx="962">
                  <c:v>3.6314999999999884</c:v>
                </c:pt>
                <c:pt idx="963">
                  <c:v>3.862166666666667</c:v>
                </c:pt>
                <c:pt idx="964">
                  <c:v>1.6914999999999907</c:v>
                </c:pt>
                <c:pt idx="965">
                  <c:v>0.45933333333331916</c:v>
                </c:pt>
                <c:pt idx="966">
                  <c:v>1.1091666666666526</c:v>
                </c:pt>
                <c:pt idx="967">
                  <c:v>0.36733333333333462</c:v>
                </c:pt>
                <c:pt idx="968">
                  <c:v>0.21099999999998431</c:v>
                </c:pt>
                <c:pt idx="969">
                  <c:v>0.50833333333335418</c:v>
                </c:pt>
                <c:pt idx="970">
                  <c:v>-1.8961666666666588</c:v>
                </c:pt>
                <c:pt idx="971">
                  <c:v>-1.1468333333333476</c:v>
                </c:pt>
                <c:pt idx="972">
                  <c:v>-1.0456666666666763</c:v>
                </c:pt>
                <c:pt idx="973">
                  <c:v>-3.2571666666666772</c:v>
                </c:pt>
                <c:pt idx="974">
                  <c:v>-4.860333333333358</c:v>
                </c:pt>
                <c:pt idx="975">
                  <c:v>-4.0161666666666918</c:v>
                </c:pt>
                <c:pt idx="976">
                  <c:v>-3.8868333333333283</c:v>
                </c:pt>
                <c:pt idx="977">
                  <c:v>-1.8155000000000143</c:v>
                </c:pt>
                <c:pt idx="978">
                  <c:v>0.20283333333335918</c:v>
                </c:pt>
                <c:pt idx="979">
                  <c:v>-2.9224999999999852</c:v>
                </c:pt>
                <c:pt idx="980">
                  <c:v>-2.7324999999999875</c:v>
                </c:pt>
                <c:pt idx="981">
                  <c:v>-4.2770000000000152</c:v>
                </c:pt>
                <c:pt idx="982">
                  <c:v>-5.1015000000000157</c:v>
                </c:pt>
                <c:pt idx="983">
                  <c:v>-7.819500000000005</c:v>
                </c:pt>
                <c:pt idx="984">
                  <c:v>-8.6104999999999734</c:v>
                </c:pt>
                <c:pt idx="985">
                  <c:v>-7.4545000000000243</c:v>
                </c:pt>
                <c:pt idx="986">
                  <c:v>-9.9478333333333353</c:v>
                </c:pt>
                <c:pt idx="987">
                  <c:v>-10.708833333333331</c:v>
                </c:pt>
                <c:pt idx="988">
                  <c:v>-11.632499999999993</c:v>
                </c:pt>
                <c:pt idx="989">
                  <c:v>-11.364000000000004</c:v>
                </c:pt>
                <c:pt idx="990">
                  <c:v>-8.5246666666666897</c:v>
                </c:pt>
                <c:pt idx="991">
                  <c:v>-5.7226666666666404</c:v>
                </c:pt>
                <c:pt idx="992">
                  <c:v>-4.6880000000000166</c:v>
                </c:pt>
                <c:pt idx="993">
                  <c:v>-4.9715000000000202</c:v>
                </c:pt>
                <c:pt idx="994">
                  <c:v>-2.3094999999999857</c:v>
                </c:pt>
                <c:pt idx="995">
                  <c:v>-1.9723333333333244</c:v>
                </c:pt>
                <c:pt idx="996">
                  <c:v>-1.9853333333333296</c:v>
                </c:pt>
                <c:pt idx="997">
                  <c:v>-1.1798333333333346</c:v>
                </c:pt>
                <c:pt idx="998">
                  <c:v>-0.60900000000000887</c:v>
                </c:pt>
                <c:pt idx="999">
                  <c:v>1.1216666666666981</c:v>
                </c:pt>
                <c:pt idx="1000">
                  <c:v>4.8668333333333464</c:v>
                </c:pt>
                <c:pt idx="1001">
                  <c:v>5.6278333333333421</c:v>
                </c:pt>
                <c:pt idx="1002">
                  <c:v>4.8151666666666699</c:v>
                </c:pt>
                <c:pt idx="1003">
                  <c:v>4.3388333333333264</c:v>
                </c:pt>
                <c:pt idx="1004">
                  <c:v>4.1373333333333449</c:v>
                </c:pt>
                <c:pt idx="1005">
                  <c:v>6.1624999999999659</c:v>
                </c:pt>
                <c:pt idx="1006">
                  <c:v>8.9948333333333039</c:v>
                </c:pt>
                <c:pt idx="1007">
                  <c:v>8.8323333333333665</c:v>
                </c:pt>
                <c:pt idx="1008">
                  <c:v>8.1100000000000136</c:v>
                </c:pt>
                <c:pt idx="1009">
                  <c:v>8.2241666666666902</c:v>
                </c:pt>
                <c:pt idx="1010">
                  <c:v>5.6681666666666501</c:v>
                </c:pt>
                <c:pt idx="1011">
                  <c:v>6.0139999999999816</c:v>
                </c:pt>
                <c:pt idx="1012">
                  <c:v>6.423833333333306</c:v>
                </c:pt>
                <c:pt idx="1013">
                  <c:v>6.8363333333333287</c:v>
                </c:pt>
                <c:pt idx="1014">
                  <c:v>6.8503333333333387</c:v>
                </c:pt>
                <c:pt idx="1015">
                  <c:v>8.4533333333333758</c:v>
                </c:pt>
                <c:pt idx="1016">
                  <c:v>9.8945000000000221</c:v>
                </c:pt>
                <c:pt idx="1017">
                  <c:v>9.4923333333333346</c:v>
                </c:pt>
                <c:pt idx="1018">
                  <c:v>10.515333333333359</c:v>
                </c:pt>
                <c:pt idx="1019">
                  <c:v>9.4519999999999982</c:v>
                </c:pt>
                <c:pt idx="1020">
                  <c:v>8.6228333333333183</c:v>
                </c:pt>
              </c:numCache>
            </c:numRef>
          </c:val>
          <c:smooth val="0"/>
          <c:extLst>
            <c:ext xmlns:c16="http://schemas.microsoft.com/office/drawing/2014/chart" uri="{C3380CC4-5D6E-409C-BE32-E72D297353CC}">
              <c16:uniqueId val="{00000002-7C57-4098-A6FB-D16F4D6C54A8}"/>
            </c:ext>
          </c:extLst>
        </c:ser>
        <c:dLbls>
          <c:showLegendKey val="0"/>
          <c:showVal val="0"/>
          <c:showCatName val="0"/>
          <c:showSerName val="0"/>
          <c:showPercent val="0"/>
          <c:showBubbleSize val="0"/>
        </c:dLbls>
        <c:smooth val="0"/>
        <c:axId val="259343024"/>
        <c:axId val="367154896"/>
      </c:lineChart>
      <c:catAx>
        <c:axId val="259343024"/>
        <c:scaling>
          <c:orientation val="minMax"/>
        </c:scaling>
        <c:delete val="0"/>
        <c:axPos val="b"/>
        <c:numFmt formatCode="h:mm"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367154896"/>
        <c:crosses val="autoZero"/>
        <c:auto val="1"/>
        <c:lblAlgn val="ctr"/>
        <c:lblOffset val="100"/>
        <c:tickLblSkip val="30"/>
        <c:noMultiLvlLbl val="0"/>
      </c:catAx>
      <c:valAx>
        <c:axId val="3671548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nl-BE" sz="1200"/>
                  <a:t>Tijd</a:t>
                </a:r>
                <a:r>
                  <a:rPr lang="nl-BE" sz="1200" baseline="0"/>
                  <a:t> in sconde</a:t>
                </a:r>
                <a:endParaRPr lang="nl-BE" sz="120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2593430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'Keerbergen richting Waversest'!$K$1</c:f>
              <c:strCache>
                <c:ptCount val="1"/>
                <c:pt idx="0">
                  <c:v>Gem voor veranderingen</c:v>
                </c:pt>
              </c:strCache>
            </c:strRef>
          </c:tx>
          <c:spPr>
            <a:ln w="28575" cap="rnd">
              <a:solidFill>
                <a:schemeClr val="accent1"/>
              </a:solidFill>
              <a:round/>
            </a:ln>
            <a:effectLst/>
          </c:spPr>
          <c:marker>
            <c:symbol val="none"/>
          </c:marker>
          <c:cat>
            <c:numRef>
              <c:f>'Keerbergen richting Waversest'!$A$2:$A$1022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'Keerbergen richting Waversest'!$K$2:$K$1022</c:f>
              <c:numCache>
                <c:formatCode>General</c:formatCode>
                <c:ptCount val="1021"/>
                <c:pt idx="0">
                  <c:v>144.21933333333334</c:v>
                </c:pt>
                <c:pt idx="1">
                  <c:v>144.46900000000002</c:v>
                </c:pt>
                <c:pt idx="2">
                  <c:v>145.21833333333333</c:v>
                </c:pt>
                <c:pt idx="3">
                  <c:v>145.364</c:v>
                </c:pt>
                <c:pt idx="4">
                  <c:v>145.16566666666665</c:v>
                </c:pt>
                <c:pt idx="5">
                  <c:v>143.66900000000001</c:v>
                </c:pt>
                <c:pt idx="6">
                  <c:v>143.51233333333334</c:v>
                </c:pt>
                <c:pt idx="7">
                  <c:v>143.26966666666667</c:v>
                </c:pt>
                <c:pt idx="8">
                  <c:v>143.13300000000001</c:v>
                </c:pt>
                <c:pt idx="9">
                  <c:v>142.76866666666663</c:v>
                </c:pt>
                <c:pt idx="10">
                  <c:v>142.66800000000001</c:v>
                </c:pt>
                <c:pt idx="11">
                  <c:v>142.79599999999999</c:v>
                </c:pt>
                <c:pt idx="12">
                  <c:v>143.28466666666665</c:v>
                </c:pt>
                <c:pt idx="13">
                  <c:v>143.66200000000001</c:v>
                </c:pt>
                <c:pt idx="14">
                  <c:v>143.619</c:v>
                </c:pt>
                <c:pt idx="15">
                  <c:v>143.57500000000002</c:v>
                </c:pt>
                <c:pt idx="16">
                  <c:v>143.53</c:v>
                </c:pt>
                <c:pt idx="17">
                  <c:v>143.24799999999999</c:v>
                </c:pt>
                <c:pt idx="18">
                  <c:v>143.203</c:v>
                </c:pt>
                <c:pt idx="19">
                  <c:v>142.93366666666668</c:v>
                </c:pt>
                <c:pt idx="20">
                  <c:v>143.44533333333334</c:v>
                </c:pt>
                <c:pt idx="21">
                  <c:v>143.55833333333331</c:v>
                </c:pt>
                <c:pt idx="22">
                  <c:v>143.42233333333331</c:v>
                </c:pt>
                <c:pt idx="23">
                  <c:v>142.70166666666668</c:v>
                </c:pt>
                <c:pt idx="24">
                  <c:v>143.00033333333332</c:v>
                </c:pt>
                <c:pt idx="25">
                  <c:v>142.23699999999999</c:v>
                </c:pt>
                <c:pt idx="26">
                  <c:v>141.81533333333331</c:v>
                </c:pt>
                <c:pt idx="27">
                  <c:v>141.58033333333333</c:v>
                </c:pt>
                <c:pt idx="28">
                  <c:v>141.727</c:v>
                </c:pt>
                <c:pt idx="29">
                  <c:v>141.70666666666668</c:v>
                </c:pt>
                <c:pt idx="30">
                  <c:v>142.06800000000001</c:v>
                </c:pt>
                <c:pt idx="31">
                  <c:v>141.88166666666669</c:v>
                </c:pt>
                <c:pt idx="32">
                  <c:v>141.27566666666667</c:v>
                </c:pt>
                <c:pt idx="33">
                  <c:v>140.64966666666669</c:v>
                </c:pt>
                <c:pt idx="34">
                  <c:v>140.66799999999998</c:v>
                </c:pt>
                <c:pt idx="35">
                  <c:v>140.64933333333335</c:v>
                </c:pt>
                <c:pt idx="36">
                  <c:v>141.56466666666665</c:v>
                </c:pt>
                <c:pt idx="37">
                  <c:v>141.22066666666669</c:v>
                </c:pt>
                <c:pt idx="38">
                  <c:v>141.44666666666666</c:v>
                </c:pt>
                <c:pt idx="39">
                  <c:v>142.49</c:v>
                </c:pt>
                <c:pt idx="40">
                  <c:v>143.346</c:v>
                </c:pt>
                <c:pt idx="41">
                  <c:v>144.709</c:v>
                </c:pt>
                <c:pt idx="42">
                  <c:v>145.6866666666667</c:v>
                </c:pt>
                <c:pt idx="43">
                  <c:v>145.69</c:v>
                </c:pt>
                <c:pt idx="44">
                  <c:v>146.23166666666665</c:v>
                </c:pt>
                <c:pt idx="45">
                  <c:v>147.89233333333334</c:v>
                </c:pt>
                <c:pt idx="46">
                  <c:v>149.63133333333332</c:v>
                </c:pt>
                <c:pt idx="47">
                  <c:v>150.39766666666665</c:v>
                </c:pt>
                <c:pt idx="48">
                  <c:v>149.97200000000001</c:v>
                </c:pt>
                <c:pt idx="49">
                  <c:v>149.233</c:v>
                </c:pt>
                <c:pt idx="50">
                  <c:v>148.70066666666665</c:v>
                </c:pt>
                <c:pt idx="51">
                  <c:v>151.38333333333333</c:v>
                </c:pt>
                <c:pt idx="52">
                  <c:v>151.29433333333333</c:v>
                </c:pt>
                <c:pt idx="53">
                  <c:v>151.096</c:v>
                </c:pt>
                <c:pt idx="54">
                  <c:v>150.95033333333333</c:v>
                </c:pt>
                <c:pt idx="55">
                  <c:v>150.77966666666666</c:v>
                </c:pt>
                <c:pt idx="56">
                  <c:v>150.71433333333331</c:v>
                </c:pt>
                <c:pt idx="57">
                  <c:v>150.92333333333332</c:v>
                </c:pt>
                <c:pt idx="58">
                  <c:v>151.34133333333332</c:v>
                </c:pt>
                <c:pt idx="59">
                  <c:v>150.41</c:v>
                </c:pt>
                <c:pt idx="60">
                  <c:v>150.096</c:v>
                </c:pt>
                <c:pt idx="61">
                  <c:v>150.46599999999998</c:v>
                </c:pt>
                <c:pt idx="62">
                  <c:v>150.87266666666667</c:v>
                </c:pt>
                <c:pt idx="63">
                  <c:v>150.80199999999999</c:v>
                </c:pt>
                <c:pt idx="64">
                  <c:v>149.416</c:v>
                </c:pt>
                <c:pt idx="65">
                  <c:v>150.96566666666669</c:v>
                </c:pt>
                <c:pt idx="66">
                  <c:v>150.68833333333333</c:v>
                </c:pt>
                <c:pt idx="67">
                  <c:v>150.28733333333335</c:v>
                </c:pt>
                <c:pt idx="68">
                  <c:v>150.68100000000001</c:v>
                </c:pt>
                <c:pt idx="69">
                  <c:v>150.21266666666668</c:v>
                </c:pt>
                <c:pt idx="70">
                  <c:v>151.28533333333334</c:v>
                </c:pt>
                <c:pt idx="71">
                  <c:v>150.00399999999999</c:v>
                </c:pt>
                <c:pt idx="72">
                  <c:v>152.35366666666667</c:v>
                </c:pt>
                <c:pt idx="73">
                  <c:v>151.24366666666666</c:v>
                </c:pt>
                <c:pt idx="74">
                  <c:v>151.40433333333331</c:v>
                </c:pt>
                <c:pt idx="75">
                  <c:v>149.97266666666667</c:v>
                </c:pt>
                <c:pt idx="76">
                  <c:v>152.84200000000001</c:v>
                </c:pt>
                <c:pt idx="77">
                  <c:v>154.25500000000002</c:v>
                </c:pt>
                <c:pt idx="78">
                  <c:v>153.27466666666666</c:v>
                </c:pt>
                <c:pt idx="79">
                  <c:v>152.50800000000001</c:v>
                </c:pt>
                <c:pt idx="80">
                  <c:v>152.20500000000001</c:v>
                </c:pt>
                <c:pt idx="81">
                  <c:v>152.03033333333335</c:v>
                </c:pt>
                <c:pt idx="82">
                  <c:v>153.1</c:v>
                </c:pt>
                <c:pt idx="83">
                  <c:v>157.25633333333334</c:v>
                </c:pt>
                <c:pt idx="84">
                  <c:v>157.66200000000001</c:v>
                </c:pt>
                <c:pt idx="85">
                  <c:v>162.12699999999998</c:v>
                </c:pt>
                <c:pt idx="86">
                  <c:v>161.86433333333332</c:v>
                </c:pt>
                <c:pt idx="87">
                  <c:v>163.54633333333334</c:v>
                </c:pt>
                <c:pt idx="88">
                  <c:v>164.31899999999999</c:v>
                </c:pt>
                <c:pt idx="89">
                  <c:v>165.07700000000003</c:v>
                </c:pt>
                <c:pt idx="90">
                  <c:v>166.07300000000001</c:v>
                </c:pt>
                <c:pt idx="91">
                  <c:v>167.102</c:v>
                </c:pt>
                <c:pt idx="92">
                  <c:v>166.86166666666665</c:v>
                </c:pt>
                <c:pt idx="93">
                  <c:v>167.03399999999999</c:v>
                </c:pt>
                <c:pt idx="94">
                  <c:v>166.54233333333335</c:v>
                </c:pt>
                <c:pt idx="95">
                  <c:v>166.636</c:v>
                </c:pt>
                <c:pt idx="96">
                  <c:v>166.21900000000002</c:v>
                </c:pt>
                <c:pt idx="97">
                  <c:v>166.22566666666668</c:v>
                </c:pt>
                <c:pt idx="98">
                  <c:v>165.32433333333333</c:v>
                </c:pt>
                <c:pt idx="99">
                  <c:v>167.11733333333333</c:v>
                </c:pt>
                <c:pt idx="100">
                  <c:v>167.23066666666668</c:v>
                </c:pt>
                <c:pt idx="101">
                  <c:v>167.28366666666668</c:v>
                </c:pt>
                <c:pt idx="102">
                  <c:v>167.27800000000002</c:v>
                </c:pt>
                <c:pt idx="103">
                  <c:v>169.1403333333333</c:v>
                </c:pt>
                <c:pt idx="104">
                  <c:v>169.24033333333333</c:v>
                </c:pt>
                <c:pt idx="105">
                  <c:v>169.56533333333334</c:v>
                </c:pt>
                <c:pt idx="106">
                  <c:v>169.29066666666668</c:v>
                </c:pt>
                <c:pt idx="107">
                  <c:v>167.58533333333332</c:v>
                </c:pt>
                <c:pt idx="108">
                  <c:v>165.97366666666667</c:v>
                </c:pt>
                <c:pt idx="109">
                  <c:v>165.08600000000001</c:v>
                </c:pt>
                <c:pt idx="110">
                  <c:v>166.10400000000001</c:v>
                </c:pt>
                <c:pt idx="111">
                  <c:v>165.90200000000002</c:v>
                </c:pt>
                <c:pt idx="112">
                  <c:v>165.82866666666666</c:v>
                </c:pt>
                <c:pt idx="113">
                  <c:v>166.46066666666664</c:v>
                </c:pt>
                <c:pt idx="114">
                  <c:v>164.88</c:v>
                </c:pt>
                <c:pt idx="115">
                  <c:v>165.44833333333332</c:v>
                </c:pt>
                <c:pt idx="116">
                  <c:v>164.28733333333335</c:v>
                </c:pt>
                <c:pt idx="117">
                  <c:v>164.44399999999999</c:v>
                </c:pt>
                <c:pt idx="118">
                  <c:v>164.51466666666667</c:v>
                </c:pt>
                <c:pt idx="119">
                  <c:v>163.774</c:v>
                </c:pt>
                <c:pt idx="120">
                  <c:v>167.89099999999999</c:v>
                </c:pt>
                <c:pt idx="121">
                  <c:v>169.67633333333333</c:v>
                </c:pt>
                <c:pt idx="122">
                  <c:v>173.43366666666668</c:v>
                </c:pt>
                <c:pt idx="123">
                  <c:v>174.14266666666666</c:v>
                </c:pt>
                <c:pt idx="124">
                  <c:v>175.03533333333334</c:v>
                </c:pt>
                <c:pt idx="125">
                  <c:v>179.26566666666668</c:v>
                </c:pt>
                <c:pt idx="126">
                  <c:v>178.94833333333335</c:v>
                </c:pt>
                <c:pt idx="127">
                  <c:v>180.45433333333335</c:v>
                </c:pt>
                <c:pt idx="128">
                  <c:v>182.452</c:v>
                </c:pt>
                <c:pt idx="129">
                  <c:v>184.9143333333333</c:v>
                </c:pt>
                <c:pt idx="130">
                  <c:v>184.55999999999997</c:v>
                </c:pt>
                <c:pt idx="131">
                  <c:v>183.99633333333335</c:v>
                </c:pt>
                <c:pt idx="132">
                  <c:v>184.21333333333334</c:v>
                </c:pt>
                <c:pt idx="133">
                  <c:v>184.30266666666668</c:v>
                </c:pt>
                <c:pt idx="134">
                  <c:v>183.7346666666667</c:v>
                </c:pt>
                <c:pt idx="135">
                  <c:v>183.53633333333335</c:v>
                </c:pt>
                <c:pt idx="136">
                  <c:v>184.66366666666667</c:v>
                </c:pt>
                <c:pt idx="137">
                  <c:v>183.917</c:v>
                </c:pt>
                <c:pt idx="138">
                  <c:v>185.18999999999997</c:v>
                </c:pt>
                <c:pt idx="139">
                  <c:v>185.25266666666667</c:v>
                </c:pt>
                <c:pt idx="140">
                  <c:v>185.46733333333336</c:v>
                </c:pt>
                <c:pt idx="141">
                  <c:v>185.739</c:v>
                </c:pt>
                <c:pt idx="142">
                  <c:v>185.39133333333334</c:v>
                </c:pt>
                <c:pt idx="143">
                  <c:v>185.49633333333335</c:v>
                </c:pt>
                <c:pt idx="144">
                  <c:v>183.65799999999999</c:v>
                </c:pt>
                <c:pt idx="145">
                  <c:v>182.31100000000001</c:v>
                </c:pt>
                <c:pt idx="146">
                  <c:v>181.93533333333335</c:v>
                </c:pt>
                <c:pt idx="147">
                  <c:v>182.55199999999999</c:v>
                </c:pt>
                <c:pt idx="148">
                  <c:v>181.27066666666667</c:v>
                </c:pt>
                <c:pt idx="149">
                  <c:v>181.548</c:v>
                </c:pt>
                <c:pt idx="150">
                  <c:v>181.25566666666668</c:v>
                </c:pt>
                <c:pt idx="151">
                  <c:v>181.56533333333334</c:v>
                </c:pt>
                <c:pt idx="152">
                  <c:v>182.77700000000002</c:v>
                </c:pt>
                <c:pt idx="153">
                  <c:v>182.02200000000002</c:v>
                </c:pt>
                <c:pt idx="154">
                  <c:v>181.774</c:v>
                </c:pt>
                <c:pt idx="155">
                  <c:v>180.99633333333335</c:v>
                </c:pt>
                <c:pt idx="156">
                  <c:v>179.85366666666667</c:v>
                </c:pt>
                <c:pt idx="157">
                  <c:v>179.02999999999997</c:v>
                </c:pt>
                <c:pt idx="158">
                  <c:v>178.79999999999998</c:v>
                </c:pt>
                <c:pt idx="159">
                  <c:v>179.00633333333334</c:v>
                </c:pt>
                <c:pt idx="160">
                  <c:v>179.75966666666667</c:v>
                </c:pt>
                <c:pt idx="161">
                  <c:v>178.46400000000003</c:v>
                </c:pt>
                <c:pt idx="162">
                  <c:v>179.27499999999998</c:v>
                </c:pt>
                <c:pt idx="163">
                  <c:v>181.43100000000001</c:v>
                </c:pt>
                <c:pt idx="164">
                  <c:v>184.40533333333335</c:v>
                </c:pt>
                <c:pt idx="165">
                  <c:v>187.49300000000002</c:v>
                </c:pt>
                <c:pt idx="166">
                  <c:v>188.66933333333336</c:v>
                </c:pt>
                <c:pt idx="167">
                  <c:v>188.52500000000001</c:v>
                </c:pt>
                <c:pt idx="168">
                  <c:v>189.15433333333331</c:v>
                </c:pt>
                <c:pt idx="169">
                  <c:v>190.09799999999998</c:v>
                </c:pt>
                <c:pt idx="170">
                  <c:v>190.94399999999999</c:v>
                </c:pt>
                <c:pt idx="171">
                  <c:v>194.54566666666665</c:v>
                </c:pt>
                <c:pt idx="172">
                  <c:v>195.83933333333334</c:v>
                </c:pt>
                <c:pt idx="173">
                  <c:v>197.75133333333335</c:v>
                </c:pt>
                <c:pt idx="174">
                  <c:v>199.41433333333336</c:v>
                </c:pt>
                <c:pt idx="175">
                  <c:v>202.89333333333335</c:v>
                </c:pt>
                <c:pt idx="176">
                  <c:v>201.84366666666665</c:v>
                </c:pt>
                <c:pt idx="177">
                  <c:v>204.06033333333335</c:v>
                </c:pt>
                <c:pt idx="178">
                  <c:v>204.86966666666663</c:v>
                </c:pt>
                <c:pt idx="179">
                  <c:v>204.78599999999997</c:v>
                </c:pt>
                <c:pt idx="180">
                  <c:v>209.82500000000002</c:v>
                </c:pt>
                <c:pt idx="181">
                  <c:v>212.71766666666667</c:v>
                </c:pt>
                <c:pt idx="182">
                  <c:v>215.9796666666667</c:v>
                </c:pt>
                <c:pt idx="183">
                  <c:v>220.08933333333334</c:v>
                </c:pt>
                <c:pt idx="184">
                  <c:v>221.46666666666667</c:v>
                </c:pt>
                <c:pt idx="185">
                  <c:v>229.559</c:v>
                </c:pt>
                <c:pt idx="186">
                  <c:v>229.03033333333335</c:v>
                </c:pt>
                <c:pt idx="187">
                  <c:v>230.35666666666665</c:v>
                </c:pt>
                <c:pt idx="188">
                  <c:v>231.583</c:v>
                </c:pt>
                <c:pt idx="189">
                  <c:v>235.13633333333334</c:v>
                </c:pt>
                <c:pt idx="190">
                  <c:v>237.83366666666666</c:v>
                </c:pt>
                <c:pt idx="191">
                  <c:v>240.27766666666665</c:v>
                </c:pt>
                <c:pt idx="192">
                  <c:v>243.94266666666667</c:v>
                </c:pt>
                <c:pt idx="193">
                  <c:v>244.59133333333338</c:v>
                </c:pt>
                <c:pt idx="194">
                  <c:v>246.50033333333332</c:v>
                </c:pt>
                <c:pt idx="195">
                  <c:v>244.89033333333336</c:v>
                </c:pt>
                <c:pt idx="196">
                  <c:v>242.11</c:v>
                </c:pt>
                <c:pt idx="197">
                  <c:v>240.708</c:v>
                </c:pt>
                <c:pt idx="198">
                  <c:v>238.92066666666665</c:v>
                </c:pt>
                <c:pt idx="199">
                  <c:v>239.18633333333332</c:v>
                </c:pt>
                <c:pt idx="200">
                  <c:v>240.84233333333336</c:v>
                </c:pt>
                <c:pt idx="201">
                  <c:v>238.80166666666665</c:v>
                </c:pt>
                <c:pt idx="202">
                  <c:v>241.56066666666666</c:v>
                </c:pt>
                <c:pt idx="203">
                  <c:v>240.40366666666668</c:v>
                </c:pt>
                <c:pt idx="204">
                  <c:v>239.85533333333333</c:v>
                </c:pt>
                <c:pt idx="205">
                  <c:v>242.55500000000004</c:v>
                </c:pt>
                <c:pt idx="206">
                  <c:v>243.05199999999999</c:v>
                </c:pt>
                <c:pt idx="207">
                  <c:v>242.51599999999999</c:v>
                </c:pt>
                <c:pt idx="208">
                  <c:v>238.99833333333333</c:v>
                </c:pt>
                <c:pt idx="209">
                  <c:v>239.07166666666669</c:v>
                </c:pt>
                <c:pt idx="210">
                  <c:v>239.59933333333333</c:v>
                </c:pt>
                <c:pt idx="211">
                  <c:v>237.72366666666667</c:v>
                </c:pt>
                <c:pt idx="212">
                  <c:v>234.62666666666667</c:v>
                </c:pt>
                <c:pt idx="213">
                  <c:v>236.55533333333332</c:v>
                </c:pt>
                <c:pt idx="214">
                  <c:v>238.73433333333335</c:v>
                </c:pt>
                <c:pt idx="215">
                  <c:v>234.32799999999997</c:v>
                </c:pt>
                <c:pt idx="216">
                  <c:v>236.74566666666666</c:v>
                </c:pt>
                <c:pt idx="217">
                  <c:v>236.47066666666663</c:v>
                </c:pt>
                <c:pt idx="218">
                  <c:v>238.97166666666666</c:v>
                </c:pt>
                <c:pt idx="219">
                  <c:v>240.92100000000002</c:v>
                </c:pt>
                <c:pt idx="220">
                  <c:v>246.76033333333331</c:v>
                </c:pt>
                <c:pt idx="221">
                  <c:v>248.51166666666666</c:v>
                </c:pt>
                <c:pt idx="222">
                  <c:v>246.72866666666664</c:v>
                </c:pt>
                <c:pt idx="223">
                  <c:v>245.16633333333334</c:v>
                </c:pt>
                <c:pt idx="224">
                  <c:v>244.0866666666667</c:v>
                </c:pt>
                <c:pt idx="225">
                  <c:v>248.19666666666669</c:v>
                </c:pt>
                <c:pt idx="226">
                  <c:v>248.68366666666668</c:v>
                </c:pt>
                <c:pt idx="227">
                  <c:v>251.89533333333335</c:v>
                </c:pt>
                <c:pt idx="228">
                  <c:v>251.46433333333334</c:v>
                </c:pt>
                <c:pt idx="229">
                  <c:v>253.8123333333333</c:v>
                </c:pt>
                <c:pt idx="230">
                  <c:v>252.22566666666663</c:v>
                </c:pt>
                <c:pt idx="231">
                  <c:v>251.78666666666663</c:v>
                </c:pt>
                <c:pt idx="232">
                  <c:v>252.56766666666667</c:v>
                </c:pt>
                <c:pt idx="233">
                  <c:v>251.56166666666664</c:v>
                </c:pt>
                <c:pt idx="234">
                  <c:v>250.11766666666665</c:v>
                </c:pt>
                <c:pt idx="235">
                  <c:v>249.10833333333335</c:v>
                </c:pt>
                <c:pt idx="236">
                  <c:v>246.42133333333337</c:v>
                </c:pt>
                <c:pt idx="237">
                  <c:v>246.54933333333329</c:v>
                </c:pt>
                <c:pt idx="238">
                  <c:v>245.49966666666668</c:v>
                </c:pt>
                <c:pt idx="239">
                  <c:v>244.369</c:v>
                </c:pt>
                <c:pt idx="240">
                  <c:v>242.45333333333335</c:v>
                </c:pt>
                <c:pt idx="241">
                  <c:v>241.67600000000002</c:v>
                </c:pt>
                <c:pt idx="242">
                  <c:v>238.74199999999999</c:v>
                </c:pt>
                <c:pt idx="243">
                  <c:v>235.29866666666666</c:v>
                </c:pt>
                <c:pt idx="244">
                  <c:v>232.65166666666664</c:v>
                </c:pt>
                <c:pt idx="245">
                  <c:v>228.64133333333334</c:v>
                </c:pt>
                <c:pt idx="246">
                  <c:v>227.244</c:v>
                </c:pt>
                <c:pt idx="247">
                  <c:v>220.26566666666668</c:v>
                </c:pt>
                <c:pt idx="248">
                  <c:v>216.45600000000002</c:v>
                </c:pt>
                <c:pt idx="249">
                  <c:v>215.51599999999999</c:v>
                </c:pt>
                <c:pt idx="250">
                  <c:v>210.88800000000001</c:v>
                </c:pt>
                <c:pt idx="251">
                  <c:v>211.98800000000003</c:v>
                </c:pt>
                <c:pt idx="252">
                  <c:v>207.68366666666668</c:v>
                </c:pt>
                <c:pt idx="253">
                  <c:v>205.477</c:v>
                </c:pt>
                <c:pt idx="254">
                  <c:v>198.86033333333333</c:v>
                </c:pt>
                <c:pt idx="255">
                  <c:v>192.95366666666666</c:v>
                </c:pt>
                <c:pt idx="256">
                  <c:v>189.23000000000002</c:v>
                </c:pt>
                <c:pt idx="257">
                  <c:v>186.72900000000001</c:v>
                </c:pt>
                <c:pt idx="258">
                  <c:v>185.39599999999999</c:v>
                </c:pt>
                <c:pt idx="259">
                  <c:v>180.31633333333335</c:v>
                </c:pt>
                <c:pt idx="260">
                  <c:v>180.255</c:v>
                </c:pt>
                <c:pt idx="261">
                  <c:v>179.34299999999999</c:v>
                </c:pt>
                <c:pt idx="262">
                  <c:v>179.93333333333331</c:v>
                </c:pt>
                <c:pt idx="263">
                  <c:v>177.05933333333334</c:v>
                </c:pt>
                <c:pt idx="264">
                  <c:v>177.28866666666667</c:v>
                </c:pt>
                <c:pt idx="265">
                  <c:v>176.67600000000002</c:v>
                </c:pt>
                <c:pt idx="266">
                  <c:v>175.92133333333334</c:v>
                </c:pt>
                <c:pt idx="267">
                  <c:v>174.41966666666667</c:v>
                </c:pt>
                <c:pt idx="268">
                  <c:v>174.70766666666668</c:v>
                </c:pt>
                <c:pt idx="269">
                  <c:v>176.18433333333334</c:v>
                </c:pt>
                <c:pt idx="270">
                  <c:v>176.27266666666665</c:v>
                </c:pt>
                <c:pt idx="271">
                  <c:v>176.68600000000001</c:v>
                </c:pt>
                <c:pt idx="272">
                  <c:v>177.25166666666667</c:v>
                </c:pt>
                <c:pt idx="273">
                  <c:v>177.39666666666665</c:v>
                </c:pt>
                <c:pt idx="274">
                  <c:v>177.047</c:v>
                </c:pt>
                <c:pt idx="275">
                  <c:v>177.36033333333333</c:v>
                </c:pt>
                <c:pt idx="276">
                  <c:v>176.49699999999999</c:v>
                </c:pt>
                <c:pt idx="277">
                  <c:v>176.47866666666667</c:v>
                </c:pt>
                <c:pt idx="278">
                  <c:v>179.56300000000002</c:v>
                </c:pt>
                <c:pt idx="279">
                  <c:v>181.49333333333334</c:v>
                </c:pt>
                <c:pt idx="280">
                  <c:v>181.59566666666669</c:v>
                </c:pt>
                <c:pt idx="281">
                  <c:v>180.35666666666665</c:v>
                </c:pt>
                <c:pt idx="282">
                  <c:v>184.40633333333332</c:v>
                </c:pt>
                <c:pt idx="283">
                  <c:v>182.83100000000002</c:v>
                </c:pt>
                <c:pt idx="284">
                  <c:v>183.07733333333331</c:v>
                </c:pt>
                <c:pt idx="285">
                  <c:v>181.87266666666665</c:v>
                </c:pt>
                <c:pt idx="286">
                  <c:v>182.85900000000001</c:v>
                </c:pt>
                <c:pt idx="287">
                  <c:v>181.76766666666666</c:v>
                </c:pt>
                <c:pt idx="288">
                  <c:v>180.82266666666666</c:v>
                </c:pt>
                <c:pt idx="289">
                  <c:v>180.23966666666664</c:v>
                </c:pt>
                <c:pt idx="290">
                  <c:v>179.96666666666667</c:v>
                </c:pt>
                <c:pt idx="291">
                  <c:v>180.97866666666664</c:v>
                </c:pt>
                <c:pt idx="292">
                  <c:v>185.48333333333335</c:v>
                </c:pt>
                <c:pt idx="293">
                  <c:v>185.346</c:v>
                </c:pt>
                <c:pt idx="294">
                  <c:v>185.70966666666666</c:v>
                </c:pt>
                <c:pt idx="295">
                  <c:v>185.18633333333332</c:v>
                </c:pt>
                <c:pt idx="296">
                  <c:v>187.01433333333333</c:v>
                </c:pt>
                <c:pt idx="297">
                  <c:v>186.32433333333336</c:v>
                </c:pt>
                <c:pt idx="298">
                  <c:v>186.66266666666669</c:v>
                </c:pt>
                <c:pt idx="299">
                  <c:v>187.52200000000002</c:v>
                </c:pt>
                <c:pt idx="300">
                  <c:v>185.98699999999999</c:v>
                </c:pt>
                <c:pt idx="301">
                  <c:v>185.89033333333336</c:v>
                </c:pt>
                <c:pt idx="302">
                  <c:v>185.18533333333335</c:v>
                </c:pt>
                <c:pt idx="303">
                  <c:v>185.53600000000003</c:v>
                </c:pt>
                <c:pt idx="304">
                  <c:v>185.518</c:v>
                </c:pt>
                <c:pt idx="305">
                  <c:v>184.167</c:v>
                </c:pt>
                <c:pt idx="306">
                  <c:v>186.45433333333335</c:v>
                </c:pt>
                <c:pt idx="307">
                  <c:v>186.27666666666667</c:v>
                </c:pt>
                <c:pt idx="308">
                  <c:v>188.21600000000001</c:v>
                </c:pt>
                <c:pt idx="309">
                  <c:v>189.01999999999998</c:v>
                </c:pt>
                <c:pt idx="310">
                  <c:v>191.61166666666668</c:v>
                </c:pt>
                <c:pt idx="311">
                  <c:v>191.52633333333333</c:v>
                </c:pt>
                <c:pt idx="312">
                  <c:v>189.07399999999998</c:v>
                </c:pt>
                <c:pt idx="313">
                  <c:v>193.04966666666667</c:v>
                </c:pt>
                <c:pt idx="314">
                  <c:v>192.84833333333333</c:v>
                </c:pt>
                <c:pt idx="315">
                  <c:v>193.55733333333333</c:v>
                </c:pt>
                <c:pt idx="316">
                  <c:v>194.89833333333331</c:v>
                </c:pt>
                <c:pt idx="317">
                  <c:v>195.5633333333333</c:v>
                </c:pt>
                <c:pt idx="318">
                  <c:v>198.13033333333337</c:v>
                </c:pt>
                <c:pt idx="319">
                  <c:v>197.53933333333336</c:v>
                </c:pt>
                <c:pt idx="320">
                  <c:v>195.37400000000002</c:v>
                </c:pt>
                <c:pt idx="321">
                  <c:v>194.77766666666665</c:v>
                </c:pt>
                <c:pt idx="322">
                  <c:v>193.49300000000002</c:v>
                </c:pt>
                <c:pt idx="323">
                  <c:v>193.39733333333334</c:v>
                </c:pt>
                <c:pt idx="324">
                  <c:v>192.66099999999997</c:v>
                </c:pt>
                <c:pt idx="325">
                  <c:v>191.01333333333332</c:v>
                </c:pt>
                <c:pt idx="326">
                  <c:v>190.75566666666668</c:v>
                </c:pt>
                <c:pt idx="327">
                  <c:v>190.69433333333333</c:v>
                </c:pt>
                <c:pt idx="328">
                  <c:v>190.84799999999998</c:v>
                </c:pt>
                <c:pt idx="329">
                  <c:v>188.04733333333334</c:v>
                </c:pt>
                <c:pt idx="330">
                  <c:v>187.52533333333335</c:v>
                </c:pt>
                <c:pt idx="331">
                  <c:v>185.774</c:v>
                </c:pt>
                <c:pt idx="332">
                  <c:v>185.97866666666667</c:v>
                </c:pt>
                <c:pt idx="333">
                  <c:v>186.14133333333334</c:v>
                </c:pt>
                <c:pt idx="334">
                  <c:v>185.28666666666666</c:v>
                </c:pt>
                <c:pt idx="335">
                  <c:v>183.60966666666664</c:v>
                </c:pt>
                <c:pt idx="336">
                  <c:v>184.38400000000001</c:v>
                </c:pt>
                <c:pt idx="337">
                  <c:v>183.04833333333332</c:v>
                </c:pt>
                <c:pt idx="338">
                  <c:v>181.62599999999998</c:v>
                </c:pt>
                <c:pt idx="339">
                  <c:v>180.75733333333335</c:v>
                </c:pt>
                <c:pt idx="340">
                  <c:v>180.95000000000002</c:v>
                </c:pt>
                <c:pt idx="341">
                  <c:v>179.511</c:v>
                </c:pt>
                <c:pt idx="342">
                  <c:v>179.21299999999999</c:v>
                </c:pt>
                <c:pt idx="343">
                  <c:v>177.965</c:v>
                </c:pt>
                <c:pt idx="344">
                  <c:v>177.34433333333334</c:v>
                </c:pt>
                <c:pt idx="345">
                  <c:v>176.27200000000002</c:v>
                </c:pt>
                <c:pt idx="346">
                  <c:v>174.35466666666665</c:v>
                </c:pt>
                <c:pt idx="347">
                  <c:v>174.62899999999999</c:v>
                </c:pt>
                <c:pt idx="348">
                  <c:v>176.44766666666666</c:v>
                </c:pt>
                <c:pt idx="349">
                  <c:v>178.779</c:v>
                </c:pt>
                <c:pt idx="350">
                  <c:v>179.86666666666667</c:v>
                </c:pt>
                <c:pt idx="351">
                  <c:v>179.55499999999998</c:v>
                </c:pt>
                <c:pt idx="352">
                  <c:v>181.67566666666667</c:v>
                </c:pt>
                <c:pt idx="353">
                  <c:v>183.54366666666667</c:v>
                </c:pt>
                <c:pt idx="354">
                  <c:v>184.26266666666666</c:v>
                </c:pt>
                <c:pt idx="355">
                  <c:v>181.84866666666667</c:v>
                </c:pt>
                <c:pt idx="356">
                  <c:v>182.066</c:v>
                </c:pt>
                <c:pt idx="357">
                  <c:v>181.68899999999999</c:v>
                </c:pt>
                <c:pt idx="358">
                  <c:v>180.303</c:v>
                </c:pt>
                <c:pt idx="359">
                  <c:v>182.02533333333335</c:v>
                </c:pt>
                <c:pt idx="360">
                  <c:v>183.31499999999997</c:v>
                </c:pt>
                <c:pt idx="361">
                  <c:v>184.56800000000001</c:v>
                </c:pt>
                <c:pt idx="362">
                  <c:v>184.36166666666668</c:v>
                </c:pt>
                <c:pt idx="363">
                  <c:v>184.36166666666668</c:v>
                </c:pt>
                <c:pt idx="364">
                  <c:v>184.62833333333333</c:v>
                </c:pt>
                <c:pt idx="365">
                  <c:v>184.60166666666669</c:v>
                </c:pt>
                <c:pt idx="366">
                  <c:v>183.57533333333333</c:v>
                </c:pt>
                <c:pt idx="367">
                  <c:v>183.14466666666667</c:v>
                </c:pt>
                <c:pt idx="368">
                  <c:v>182.66366666666667</c:v>
                </c:pt>
                <c:pt idx="369">
                  <c:v>181.85933333333332</c:v>
                </c:pt>
                <c:pt idx="370">
                  <c:v>181.37033333333332</c:v>
                </c:pt>
                <c:pt idx="371">
                  <c:v>180.21966666666665</c:v>
                </c:pt>
                <c:pt idx="372">
                  <c:v>179.92033333333333</c:v>
                </c:pt>
                <c:pt idx="373">
                  <c:v>180.96199999999999</c:v>
                </c:pt>
                <c:pt idx="374">
                  <c:v>181.08233333333337</c:v>
                </c:pt>
                <c:pt idx="375">
                  <c:v>182.30100000000002</c:v>
                </c:pt>
                <c:pt idx="376">
                  <c:v>182.39366666666669</c:v>
                </c:pt>
                <c:pt idx="377">
                  <c:v>181.01433333333333</c:v>
                </c:pt>
                <c:pt idx="378">
                  <c:v>180.56199999999998</c:v>
                </c:pt>
                <c:pt idx="379">
                  <c:v>180.05466666666666</c:v>
                </c:pt>
                <c:pt idx="380">
                  <c:v>179.06866666666667</c:v>
                </c:pt>
                <c:pt idx="381">
                  <c:v>177.33766666666668</c:v>
                </c:pt>
                <c:pt idx="382">
                  <c:v>175.84933333333333</c:v>
                </c:pt>
                <c:pt idx="383">
                  <c:v>176.29599999999996</c:v>
                </c:pt>
                <c:pt idx="384">
                  <c:v>175.75033333333332</c:v>
                </c:pt>
                <c:pt idx="385">
                  <c:v>176.40733333333333</c:v>
                </c:pt>
                <c:pt idx="386">
                  <c:v>176.96699999999998</c:v>
                </c:pt>
                <c:pt idx="387">
                  <c:v>178.79433333333336</c:v>
                </c:pt>
                <c:pt idx="388">
                  <c:v>177.739</c:v>
                </c:pt>
                <c:pt idx="389">
                  <c:v>177.15899999999999</c:v>
                </c:pt>
                <c:pt idx="390">
                  <c:v>176.85433333333333</c:v>
                </c:pt>
                <c:pt idx="391">
                  <c:v>177.82533333333333</c:v>
                </c:pt>
                <c:pt idx="392">
                  <c:v>178.98533333333333</c:v>
                </c:pt>
                <c:pt idx="393">
                  <c:v>179.00633333333334</c:v>
                </c:pt>
                <c:pt idx="394">
                  <c:v>180.59666666666666</c:v>
                </c:pt>
                <c:pt idx="395">
                  <c:v>180.75666666666666</c:v>
                </c:pt>
                <c:pt idx="396">
                  <c:v>181.3606666666667</c:v>
                </c:pt>
                <c:pt idx="397">
                  <c:v>180.81200000000001</c:v>
                </c:pt>
                <c:pt idx="398">
                  <c:v>180.69966666666664</c:v>
                </c:pt>
                <c:pt idx="399">
                  <c:v>180.18366666666665</c:v>
                </c:pt>
                <c:pt idx="400">
                  <c:v>178.59866666666667</c:v>
                </c:pt>
                <c:pt idx="401">
                  <c:v>179.62833333333333</c:v>
                </c:pt>
                <c:pt idx="402">
                  <c:v>180.30199999999999</c:v>
                </c:pt>
                <c:pt idx="403">
                  <c:v>179.69566666666665</c:v>
                </c:pt>
                <c:pt idx="404">
                  <c:v>179.61466666666669</c:v>
                </c:pt>
                <c:pt idx="405">
                  <c:v>185.54366666666667</c:v>
                </c:pt>
                <c:pt idx="406">
                  <c:v>185.87966666666668</c:v>
                </c:pt>
                <c:pt idx="407">
                  <c:v>186.07433333333336</c:v>
                </c:pt>
                <c:pt idx="408">
                  <c:v>187.779</c:v>
                </c:pt>
                <c:pt idx="409">
                  <c:v>187.63466666666667</c:v>
                </c:pt>
                <c:pt idx="410">
                  <c:v>188.23800000000003</c:v>
                </c:pt>
                <c:pt idx="411">
                  <c:v>188.94566666666665</c:v>
                </c:pt>
                <c:pt idx="412">
                  <c:v>191.35233333333335</c:v>
                </c:pt>
                <c:pt idx="413">
                  <c:v>189.73066666666668</c:v>
                </c:pt>
                <c:pt idx="414">
                  <c:v>190.76</c:v>
                </c:pt>
                <c:pt idx="415">
                  <c:v>191.61500000000001</c:v>
                </c:pt>
                <c:pt idx="416">
                  <c:v>192.28299999999999</c:v>
                </c:pt>
                <c:pt idx="417">
                  <c:v>194.08433333333332</c:v>
                </c:pt>
                <c:pt idx="418">
                  <c:v>192.96</c:v>
                </c:pt>
                <c:pt idx="419">
                  <c:v>193.941</c:v>
                </c:pt>
                <c:pt idx="420">
                  <c:v>193.19833333333335</c:v>
                </c:pt>
                <c:pt idx="421">
                  <c:v>191.79300000000001</c:v>
                </c:pt>
                <c:pt idx="422">
                  <c:v>189.15900000000002</c:v>
                </c:pt>
                <c:pt idx="423">
                  <c:v>185.50766666666667</c:v>
                </c:pt>
                <c:pt idx="424">
                  <c:v>184.99533333333332</c:v>
                </c:pt>
                <c:pt idx="425">
                  <c:v>184.4143333333333</c:v>
                </c:pt>
                <c:pt idx="426">
                  <c:v>184.197</c:v>
                </c:pt>
                <c:pt idx="427">
                  <c:v>185.40800000000002</c:v>
                </c:pt>
                <c:pt idx="428">
                  <c:v>185.78033333333335</c:v>
                </c:pt>
                <c:pt idx="429">
                  <c:v>185.25566666666668</c:v>
                </c:pt>
                <c:pt idx="430">
                  <c:v>184.54633333333334</c:v>
                </c:pt>
                <c:pt idx="431">
                  <c:v>183.35833333333335</c:v>
                </c:pt>
                <c:pt idx="432">
                  <c:v>180.61966666666669</c:v>
                </c:pt>
                <c:pt idx="433">
                  <c:v>181.81899999999999</c:v>
                </c:pt>
                <c:pt idx="434">
                  <c:v>181.56466666666665</c:v>
                </c:pt>
                <c:pt idx="435">
                  <c:v>186.14233333333331</c:v>
                </c:pt>
                <c:pt idx="436">
                  <c:v>186.352</c:v>
                </c:pt>
                <c:pt idx="437">
                  <c:v>185.53200000000001</c:v>
                </c:pt>
                <c:pt idx="438">
                  <c:v>186.31433333333334</c:v>
                </c:pt>
                <c:pt idx="439">
                  <c:v>182.74833333333333</c:v>
                </c:pt>
                <c:pt idx="440">
                  <c:v>181.55499999999998</c:v>
                </c:pt>
                <c:pt idx="441">
                  <c:v>182.55766666666668</c:v>
                </c:pt>
                <c:pt idx="442">
                  <c:v>182.00633333333334</c:v>
                </c:pt>
                <c:pt idx="443">
                  <c:v>180.86166666666668</c:v>
                </c:pt>
                <c:pt idx="444">
                  <c:v>179.43466666666666</c:v>
                </c:pt>
                <c:pt idx="445">
                  <c:v>177.66800000000001</c:v>
                </c:pt>
                <c:pt idx="446">
                  <c:v>176.48933333333332</c:v>
                </c:pt>
                <c:pt idx="447">
                  <c:v>178.43333333333331</c:v>
                </c:pt>
                <c:pt idx="448">
                  <c:v>179.30566666666667</c:v>
                </c:pt>
                <c:pt idx="449">
                  <c:v>177.41133333333335</c:v>
                </c:pt>
                <c:pt idx="450">
                  <c:v>177.17</c:v>
                </c:pt>
                <c:pt idx="451">
                  <c:v>177.06499999999997</c:v>
                </c:pt>
                <c:pt idx="452">
                  <c:v>175.89099999999999</c:v>
                </c:pt>
                <c:pt idx="453">
                  <c:v>175.07266666666666</c:v>
                </c:pt>
                <c:pt idx="454">
                  <c:v>174.79066666666668</c:v>
                </c:pt>
                <c:pt idx="455">
                  <c:v>173.48066666666668</c:v>
                </c:pt>
                <c:pt idx="456">
                  <c:v>173.952</c:v>
                </c:pt>
                <c:pt idx="457">
                  <c:v>173.53399999999999</c:v>
                </c:pt>
                <c:pt idx="458">
                  <c:v>173.64066666666668</c:v>
                </c:pt>
                <c:pt idx="459">
                  <c:v>172.80499999999998</c:v>
                </c:pt>
                <c:pt idx="460">
                  <c:v>173.821</c:v>
                </c:pt>
                <c:pt idx="461">
                  <c:v>174.47866666666667</c:v>
                </c:pt>
                <c:pt idx="462">
                  <c:v>175.947</c:v>
                </c:pt>
                <c:pt idx="463">
                  <c:v>174.75533333333331</c:v>
                </c:pt>
                <c:pt idx="464">
                  <c:v>174.67099999999996</c:v>
                </c:pt>
                <c:pt idx="465">
                  <c:v>175.49</c:v>
                </c:pt>
                <c:pt idx="466">
                  <c:v>173.59100000000001</c:v>
                </c:pt>
                <c:pt idx="467">
                  <c:v>173.14033333333336</c:v>
                </c:pt>
                <c:pt idx="468">
                  <c:v>174.61800000000002</c:v>
                </c:pt>
                <c:pt idx="469">
                  <c:v>175.72299999999998</c:v>
                </c:pt>
                <c:pt idx="470">
                  <c:v>174.566</c:v>
                </c:pt>
                <c:pt idx="471">
                  <c:v>174.79133333333334</c:v>
                </c:pt>
                <c:pt idx="472">
                  <c:v>174.32666666666668</c:v>
                </c:pt>
                <c:pt idx="473">
                  <c:v>174.02499999999998</c:v>
                </c:pt>
                <c:pt idx="474">
                  <c:v>174.29100000000003</c:v>
                </c:pt>
                <c:pt idx="475">
                  <c:v>175.30799999999999</c:v>
                </c:pt>
                <c:pt idx="476">
                  <c:v>175.54899999999998</c:v>
                </c:pt>
                <c:pt idx="477">
                  <c:v>174.20666666666668</c:v>
                </c:pt>
                <c:pt idx="478">
                  <c:v>173.72366666666667</c:v>
                </c:pt>
                <c:pt idx="479">
                  <c:v>174.65333333333334</c:v>
                </c:pt>
                <c:pt idx="480">
                  <c:v>176.61099999999999</c:v>
                </c:pt>
                <c:pt idx="481">
                  <c:v>175.51433333333333</c:v>
                </c:pt>
                <c:pt idx="482">
                  <c:v>175.88499999999999</c:v>
                </c:pt>
                <c:pt idx="483">
                  <c:v>175.32433333333333</c:v>
                </c:pt>
                <c:pt idx="484">
                  <c:v>175.00966666666667</c:v>
                </c:pt>
                <c:pt idx="485">
                  <c:v>174.21366666666665</c:v>
                </c:pt>
                <c:pt idx="486">
                  <c:v>173.82466666666664</c:v>
                </c:pt>
                <c:pt idx="487">
                  <c:v>174.23333333333335</c:v>
                </c:pt>
                <c:pt idx="488">
                  <c:v>174.7296666666667</c:v>
                </c:pt>
                <c:pt idx="489">
                  <c:v>172.7413333333333</c:v>
                </c:pt>
                <c:pt idx="490">
                  <c:v>172.303</c:v>
                </c:pt>
                <c:pt idx="491">
                  <c:v>171.684</c:v>
                </c:pt>
                <c:pt idx="492">
                  <c:v>172.42966666666666</c:v>
                </c:pt>
                <c:pt idx="493">
                  <c:v>171.846</c:v>
                </c:pt>
                <c:pt idx="494">
                  <c:v>172.56033333333335</c:v>
                </c:pt>
                <c:pt idx="495">
                  <c:v>171.04366666666667</c:v>
                </c:pt>
                <c:pt idx="496">
                  <c:v>170.11233333333334</c:v>
                </c:pt>
                <c:pt idx="497">
                  <c:v>170.12933333333334</c:v>
                </c:pt>
                <c:pt idx="498">
                  <c:v>171.29599999999996</c:v>
                </c:pt>
                <c:pt idx="499">
                  <c:v>174.07833333333329</c:v>
                </c:pt>
                <c:pt idx="500">
                  <c:v>173.24833333333336</c:v>
                </c:pt>
                <c:pt idx="501">
                  <c:v>176.12299999999996</c:v>
                </c:pt>
                <c:pt idx="502">
                  <c:v>176.04133333333334</c:v>
                </c:pt>
                <c:pt idx="503">
                  <c:v>177.31133333333335</c:v>
                </c:pt>
                <c:pt idx="504">
                  <c:v>179.14966666666666</c:v>
                </c:pt>
                <c:pt idx="505">
                  <c:v>178.49300000000002</c:v>
                </c:pt>
                <c:pt idx="506">
                  <c:v>178.2776666666667</c:v>
                </c:pt>
                <c:pt idx="507">
                  <c:v>177.99600000000001</c:v>
                </c:pt>
                <c:pt idx="508">
                  <c:v>178.39499999999998</c:v>
                </c:pt>
                <c:pt idx="509">
                  <c:v>179.309</c:v>
                </c:pt>
                <c:pt idx="510">
                  <c:v>177.32233333333332</c:v>
                </c:pt>
                <c:pt idx="511">
                  <c:v>176.3066666666667</c:v>
                </c:pt>
                <c:pt idx="512">
                  <c:v>176.41333333333333</c:v>
                </c:pt>
                <c:pt idx="513">
                  <c:v>177.43133333333333</c:v>
                </c:pt>
                <c:pt idx="514">
                  <c:v>174.58766666666668</c:v>
                </c:pt>
                <c:pt idx="515">
                  <c:v>175.40233333333333</c:v>
                </c:pt>
                <c:pt idx="516">
                  <c:v>175.95100000000002</c:v>
                </c:pt>
                <c:pt idx="517">
                  <c:v>174.77433333333332</c:v>
                </c:pt>
                <c:pt idx="518">
                  <c:v>173.92366666666666</c:v>
                </c:pt>
                <c:pt idx="519">
                  <c:v>174.11333333333334</c:v>
                </c:pt>
                <c:pt idx="520">
                  <c:v>175.43633333333332</c:v>
                </c:pt>
                <c:pt idx="521">
                  <c:v>175.11533333333333</c:v>
                </c:pt>
                <c:pt idx="522">
                  <c:v>175.39733333333334</c:v>
                </c:pt>
                <c:pt idx="523">
                  <c:v>175.11933333333332</c:v>
                </c:pt>
                <c:pt idx="524">
                  <c:v>174.6106666666667</c:v>
                </c:pt>
                <c:pt idx="525">
                  <c:v>173.167</c:v>
                </c:pt>
                <c:pt idx="526">
                  <c:v>172.44666666666669</c:v>
                </c:pt>
                <c:pt idx="527">
                  <c:v>171.542</c:v>
                </c:pt>
                <c:pt idx="528">
                  <c:v>171.47299999999998</c:v>
                </c:pt>
                <c:pt idx="529">
                  <c:v>173.17400000000001</c:v>
                </c:pt>
                <c:pt idx="530">
                  <c:v>173.50433333333334</c:v>
                </c:pt>
                <c:pt idx="531">
                  <c:v>175.16499999999999</c:v>
                </c:pt>
                <c:pt idx="532">
                  <c:v>177.43166666666664</c:v>
                </c:pt>
                <c:pt idx="533">
                  <c:v>176.45466666666667</c:v>
                </c:pt>
                <c:pt idx="534">
                  <c:v>175.60033333333331</c:v>
                </c:pt>
                <c:pt idx="535">
                  <c:v>177.08133333333333</c:v>
                </c:pt>
                <c:pt idx="536">
                  <c:v>177.26833333333332</c:v>
                </c:pt>
                <c:pt idx="537">
                  <c:v>176.99766666666665</c:v>
                </c:pt>
                <c:pt idx="538">
                  <c:v>175.12633333333335</c:v>
                </c:pt>
                <c:pt idx="539">
                  <c:v>175.75</c:v>
                </c:pt>
                <c:pt idx="540">
                  <c:v>179.15033333333335</c:v>
                </c:pt>
                <c:pt idx="541">
                  <c:v>180.0086666666667</c:v>
                </c:pt>
                <c:pt idx="542">
                  <c:v>180.09733333333335</c:v>
                </c:pt>
                <c:pt idx="543">
                  <c:v>177.50833333333333</c:v>
                </c:pt>
                <c:pt idx="544">
                  <c:v>179.066</c:v>
                </c:pt>
                <c:pt idx="545">
                  <c:v>179.29066666666668</c:v>
                </c:pt>
                <c:pt idx="546">
                  <c:v>178.52200000000002</c:v>
                </c:pt>
                <c:pt idx="547">
                  <c:v>177.85933333333332</c:v>
                </c:pt>
                <c:pt idx="548">
                  <c:v>180.25966666666667</c:v>
                </c:pt>
                <c:pt idx="549">
                  <c:v>181.56666666666669</c:v>
                </c:pt>
                <c:pt idx="550">
                  <c:v>181.322</c:v>
                </c:pt>
                <c:pt idx="551">
                  <c:v>183.74199999999999</c:v>
                </c:pt>
                <c:pt idx="552">
                  <c:v>182.005</c:v>
                </c:pt>
                <c:pt idx="553">
                  <c:v>180.22333333333333</c:v>
                </c:pt>
                <c:pt idx="554">
                  <c:v>180.31633333333332</c:v>
                </c:pt>
                <c:pt idx="555">
                  <c:v>179.87333333333331</c:v>
                </c:pt>
                <c:pt idx="556">
                  <c:v>179.64633333333333</c:v>
                </c:pt>
                <c:pt idx="557">
                  <c:v>181.16100000000003</c:v>
                </c:pt>
                <c:pt idx="558">
                  <c:v>183.65800000000002</c:v>
                </c:pt>
                <c:pt idx="559">
                  <c:v>183.72266666666667</c:v>
                </c:pt>
                <c:pt idx="560">
                  <c:v>183.27833333333334</c:v>
                </c:pt>
                <c:pt idx="561">
                  <c:v>181.65233333333333</c:v>
                </c:pt>
                <c:pt idx="562">
                  <c:v>178.75266666666667</c:v>
                </c:pt>
                <c:pt idx="563">
                  <c:v>177.65033333333335</c:v>
                </c:pt>
                <c:pt idx="564">
                  <c:v>179.13133333333334</c:v>
                </c:pt>
                <c:pt idx="565">
                  <c:v>177.87966666666668</c:v>
                </c:pt>
                <c:pt idx="566">
                  <c:v>177.31133333333332</c:v>
                </c:pt>
                <c:pt idx="567">
                  <c:v>177.78733333333335</c:v>
                </c:pt>
                <c:pt idx="568">
                  <c:v>179.68866666666668</c:v>
                </c:pt>
                <c:pt idx="569">
                  <c:v>179.63</c:v>
                </c:pt>
                <c:pt idx="570">
                  <c:v>177.23066666666668</c:v>
                </c:pt>
                <c:pt idx="571">
                  <c:v>176.59133333333332</c:v>
                </c:pt>
                <c:pt idx="572">
                  <c:v>177.46366666666665</c:v>
                </c:pt>
                <c:pt idx="573">
                  <c:v>177.93866666666668</c:v>
                </c:pt>
                <c:pt idx="574">
                  <c:v>178.64066666666668</c:v>
                </c:pt>
                <c:pt idx="575">
                  <c:v>178.12400000000002</c:v>
                </c:pt>
                <c:pt idx="576">
                  <c:v>176.51833333333335</c:v>
                </c:pt>
                <c:pt idx="577">
                  <c:v>175.21199999999999</c:v>
                </c:pt>
                <c:pt idx="578">
                  <c:v>174.57833333333335</c:v>
                </c:pt>
                <c:pt idx="579">
                  <c:v>173.06433333333334</c:v>
                </c:pt>
                <c:pt idx="580">
                  <c:v>171.87366666666665</c:v>
                </c:pt>
                <c:pt idx="581">
                  <c:v>174.16766666666663</c:v>
                </c:pt>
                <c:pt idx="582">
                  <c:v>174.74466666666669</c:v>
                </c:pt>
                <c:pt idx="583">
                  <c:v>174.47499999999999</c:v>
                </c:pt>
                <c:pt idx="584">
                  <c:v>173.94533333333334</c:v>
                </c:pt>
                <c:pt idx="585">
                  <c:v>175.44933333333333</c:v>
                </c:pt>
                <c:pt idx="586">
                  <c:v>176.02733333333333</c:v>
                </c:pt>
                <c:pt idx="587">
                  <c:v>176.43033333333335</c:v>
                </c:pt>
                <c:pt idx="588">
                  <c:v>176.10633333333331</c:v>
                </c:pt>
                <c:pt idx="589">
                  <c:v>177.16533333333334</c:v>
                </c:pt>
                <c:pt idx="590">
                  <c:v>178.36266666666666</c:v>
                </c:pt>
                <c:pt idx="591">
                  <c:v>181.46233333333336</c:v>
                </c:pt>
                <c:pt idx="592">
                  <c:v>182.36666666666667</c:v>
                </c:pt>
                <c:pt idx="593">
                  <c:v>187.64633333333336</c:v>
                </c:pt>
                <c:pt idx="594">
                  <c:v>187.87233333333333</c:v>
                </c:pt>
                <c:pt idx="595">
                  <c:v>191.34666666666666</c:v>
                </c:pt>
                <c:pt idx="596">
                  <c:v>191.40966666666668</c:v>
                </c:pt>
                <c:pt idx="597">
                  <c:v>192.04966666666667</c:v>
                </c:pt>
                <c:pt idx="598">
                  <c:v>191.17999999999998</c:v>
                </c:pt>
                <c:pt idx="599">
                  <c:v>192.28366666666668</c:v>
                </c:pt>
                <c:pt idx="600">
                  <c:v>192.30100000000002</c:v>
                </c:pt>
                <c:pt idx="601">
                  <c:v>192.41266666666669</c:v>
                </c:pt>
                <c:pt idx="602">
                  <c:v>192.45600000000002</c:v>
                </c:pt>
                <c:pt idx="603">
                  <c:v>191.708</c:v>
                </c:pt>
                <c:pt idx="604">
                  <c:v>191.45400000000004</c:v>
                </c:pt>
                <c:pt idx="605">
                  <c:v>191.94966666666667</c:v>
                </c:pt>
                <c:pt idx="606">
                  <c:v>191.77700000000002</c:v>
                </c:pt>
                <c:pt idx="607">
                  <c:v>191.71899999999997</c:v>
                </c:pt>
                <c:pt idx="608">
                  <c:v>189.33566666666664</c:v>
                </c:pt>
                <c:pt idx="609">
                  <c:v>191.08766666666665</c:v>
                </c:pt>
                <c:pt idx="610">
                  <c:v>190.67866666666669</c:v>
                </c:pt>
                <c:pt idx="611">
                  <c:v>190.38233333333332</c:v>
                </c:pt>
                <c:pt idx="612">
                  <c:v>190.53233333333333</c:v>
                </c:pt>
                <c:pt idx="613">
                  <c:v>191.28733333333335</c:v>
                </c:pt>
                <c:pt idx="614">
                  <c:v>192.46600000000001</c:v>
                </c:pt>
                <c:pt idx="615">
                  <c:v>190.91200000000001</c:v>
                </c:pt>
                <c:pt idx="616">
                  <c:v>190.02366666666663</c:v>
                </c:pt>
                <c:pt idx="617">
                  <c:v>190.285</c:v>
                </c:pt>
                <c:pt idx="618">
                  <c:v>193.44433333333333</c:v>
                </c:pt>
                <c:pt idx="619">
                  <c:v>192.76333333333335</c:v>
                </c:pt>
                <c:pt idx="620">
                  <c:v>191.73699999999999</c:v>
                </c:pt>
                <c:pt idx="621">
                  <c:v>189.755</c:v>
                </c:pt>
                <c:pt idx="622">
                  <c:v>186.62300000000002</c:v>
                </c:pt>
                <c:pt idx="623">
                  <c:v>186.66366666666667</c:v>
                </c:pt>
                <c:pt idx="624">
                  <c:v>185.28200000000001</c:v>
                </c:pt>
                <c:pt idx="625">
                  <c:v>183.78599999999997</c:v>
                </c:pt>
                <c:pt idx="626">
                  <c:v>184.77066666666664</c:v>
                </c:pt>
                <c:pt idx="627">
                  <c:v>183.18100000000001</c:v>
                </c:pt>
                <c:pt idx="628">
                  <c:v>183.77599999999998</c:v>
                </c:pt>
                <c:pt idx="629">
                  <c:v>181.071</c:v>
                </c:pt>
                <c:pt idx="630">
                  <c:v>179.09033333333332</c:v>
                </c:pt>
                <c:pt idx="631">
                  <c:v>179.965</c:v>
                </c:pt>
                <c:pt idx="632">
                  <c:v>179.149</c:v>
                </c:pt>
                <c:pt idx="633">
                  <c:v>179.31066666666666</c:v>
                </c:pt>
                <c:pt idx="634">
                  <c:v>181.48366666666666</c:v>
                </c:pt>
                <c:pt idx="635">
                  <c:v>181.1</c:v>
                </c:pt>
                <c:pt idx="636">
                  <c:v>179.92666666666665</c:v>
                </c:pt>
                <c:pt idx="637">
                  <c:v>181.28333333333333</c:v>
                </c:pt>
                <c:pt idx="638">
                  <c:v>180.35266666666666</c:v>
                </c:pt>
                <c:pt idx="639">
                  <c:v>183.11133333333336</c:v>
                </c:pt>
                <c:pt idx="640">
                  <c:v>183.792</c:v>
                </c:pt>
                <c:pt idx="641">
                  <c:v>182.5813333333333</c:v>
                </c:pt>
                <c:pt idx="642">
                  <c:v>180.72166666666666</c:v>
                </c:pt>
                <c:pt idx="643">
                  <c:v>181.10799999999998</c:v>
                </c:pt>
                <c:pt idx="644">
                  <c:v>182.63833333333332</c:v>
                </c:pt>
                <c:pt idx="645">
                  <c:v>186.44366666666667</c:v>
                </c:pt>
                <c:pt idx="646">
                  <c:v>189.27800000000002</c:v>
                </c:pt>
                <c:pt idx="647">
                  <c:v>187.97400000000002</c:v>
                </c:pt>
                <c:pt idx="648">
                  <c:v>188.13499999999999</c:v>
                </c:pt>
                <c:pt idx="649">
                  <c:v>189.23766666666666</c:v>
                </c:pt>
                <c:pt idx="650">
                  <c:v>189.648</c:v>
                </c:pt>
                <c:pt idx="651">
                  <c:v>190.58900000000003</c:v>
                </c:pt>
                <c:pt idx="652">
                  <c:v>191.48766666666666</c:v>
                </c:pt>
                <c:pt idx="653">
                  <c:v>190.78766666666669</c:v>
                </c:pt>
                <c:pt idx="654">
                  <c:v>189.17133333333334</c:v>
                </c:pt>
                <c:pt idx="655">
                  <c:v>192.12699999999998</c:v>
                </c:pt>
                <c:pt idx="656">
                  <c:v>191.12199999999999</c:v>
                </c:pt>
                <c:pt idx="657">
                  <c:v>189.62366666666665</c:v>
                </c:pt>
                <c:pt idx="658">
                  <c:v>188.31100000000001</c:v>
                </c:pt>
                <c:pt idx="659">
                  <c:v>190.23666666666668</c:v>
                </c:pt>
                <c:pt idx="660">
                  <c:v>191.398</c:v>
                </c:pt>
                <c:pt idx="661">
                  <c:v>194.47766666666666</c:v>
                </c:pt>
                <c:pt idx="662">
                  <c:v>194.27433333333332</c:v>
                </c:pt>
                <c:pt idx="663">
                  <c:v>194.30866666666668</c:v>
                </c:pt>
                <c:pt idx="664">
                  <c:v>196.0276666666667</c:v>
                </c:pt>
                <c:pt idx="665">
                  <c:v>196.76499999999999</c:v>
                </c:pt>
                <c:pt idx="666">
                  <c:v>194.71899999999997</c:v>
                </c:pt>
                <c:pt idx="667">
                  <c:v>197.32733333333331</c:v>
                </c:pt>
                <c:pt idx="668">
                  <c:v>198.65099999999998</c:v>
                </c:pt>
                <c:pt idx="669">
                  <c:v>197.88333333333335</c:v>
                </c:pt>
                <c:pt idx="670">
                  <c:v>197.768</c:v>
                </c:pt>
                <c:pt idx="671">
                  <c:v>196.39633333333336</c:v>
                </c:pt>
                <c:pt idx="672">
                  <c:v>200.14166666666665</c:v>
                </c:pt>
                <c:pt idx="673">
                  <c:v>200.25833333333333</c:v>
                </c:pt>
                <c:pt idx="674">
                  <c:v>202.47566666666668</c:v>
                </c:pt>
                <c:pt idx="675">
                  <c:v>203.47566666666668</c:v>
                </c:pt>
                <c:pt idx="676">
                  <c:v>205.80833333333331</c:v>
                </c:pt>
                <c:pt idx="677">
                  <c:v>203.77866666666668</c:v>
                </c:pt>
                <c:pt idx="678">
                  <c:v>203.55566666666667</c:v>
                </c:pt>
                <c:pt idx="679">
                  <c:v>202.94633333333331</c:v>
                </c:pt>
                <c:pt idx="680">
                  <c:v>202.21466666666666</c:v>
                </c:pt>
                <c:pt idx="681">
                  <c:v>201.82033333333334</c:v>
                </c:pt>
                <c:pt idx="682">
                  <c:v>200.50133333333335</c:v>
                </c:pt>
                <c:pt idx="683">
                  <c:v>200.78766666666669</c:v>
                </c:pt>
                <c:pt idx="684">
                  <c:v>200.61833333333334</c:v>
                </c:pt>
                <c:pt idx="685">
                  <c:v>199.46733333333336</c:v>
                </c:pt>
                <c:pt idx="686">
                  <c:v>201.61066666666667</c:v>
                </c:pt>
                <c:pt idx="687">
                  <c:v>199.17733333333334</c:v>
                </c:pt>
                <c:pt idx="688">
                  <c:v>201.81000000000003</c:v>
                </c:pt>
                <c:pt idx="689">
                  <c:v>202.21933333333334</c:v>
                </c:pt>
                <c:pt idx="690">
                  <c:v>201.607</c:v>
                </c:pt>
                <c:pt idx="691">
                  <c:v>202.73766666666666</c:v>
                </c:pt>
                <c:pt idx="692">
                  <c:v>202.61500000000001</c:v>
                </c:pt>
                <c:pt idx="693">
                  <c:v>201.34299999999999</c:v>
                </c:pt>
                <c:pt idx="694">
                  <c:v>201.37633333333335</c:v>
                </c:pt>
                <c:pt idx="695">
                  <c:v>199.465</c:v>
                </c:pt>
                <c:pt idx="696">
                  <c:v>200.34</c:v>
                </c:pt>
                <c:pt idx="697">
                  <c:v>198.89266666666666</c:v>
                </c:pt>
                <c:pt idx="698">
                  <c:v>194.80866666666665</c:v>
                </c:pt>
                <c:pt idx="699">
                  <c:v>193.47866666666667</c:v>
                </c:pt>
                <c:pt idx="700">
                  <c:v>196.55999999999997</c:v>
                </c:pt>
                <c:pt idx="701">
                  <c:v>194.24333333333334</c:v>
                </c:pt>
                <c:pt idx="702">
                  <c:v>199.24199999999999</c:v>
                </c:pt>
                <c:pt idx="703">
                  <c:v>199.56266666666667</c:v>
                </c:pt>
                <c:pt idx="704">
                  <c:v>199.08333333333334</c:v>
                </c:pt>
                <c:pt idx="705">
                  <c:v>198.03366666666668</c:v>
                </c:pt>
                <c:pt idx="706">
                  <c:v>198.06133333333332</c:v>
                </c:pt>
                <c:pt idx="707">
                  <c:v>198.23400000000001</c:v>
                </c:pt>
                <c:pt idx="708">
                  <c:v>198.21199999999999</c:v>
                </c:pt>
                <c:pt idx="709">
                  <c:v>199.18600000000001</c:v>
                </c:pt>
                <c:pt idx="710">
                  <c:v>199.37533333333332</c:v>
                </c:pt>
                <c:pt idx="711">
                  <c:v>198.91399999999999</c:v>
                </c:pt>
                <c:pt idx="712">
                  <c:v>199.62199999999999</c:v>
                </c:pt>
                <c:pt idx="713">
                  <c:v>198.33766666666665</c:v>
                </c:pt>
                <c:pt idx="714">
                  <c:v>198.60733333333334</c:v>
                </c:pt>
                <c:pt idx="715">
                  <c:v>200.99266666666665</c:v>
                </c:pt>
                <c:pt idx="716">
                  <c:v>203.80833333333331</c:v>
                </c:pt>
                <c:pt idx="717">
                  <c:v>201.81133333333332</c:v>
                </c:pt>
                <c:pt idx="718">
                  <c:v>198.17499999999998</c:v>
                </c:pt>
                <c:pt idx="719">
                  <c:v>197.80033333333333</c:v>
                </c:pt>
                <c:pt idx="720">
                  <c:v>198.29333333333332</c:v>
                </c:pt>
                <c:pt idx="721">
                  <c:v>199.27566666666667</c:v>
                </c:pt>
                <c:pt idx="722">
                  <c:v>197.678</c:v>
                </c:pt>
                <c:pt idx="723">
                  <c:v>196.89833333333331</c:v>
                </c:pt>
                <c:pt idx="724">
                  <c:v>195.91100000000003</c:v>
                </c:pt>
                <c:pt idx="725">
                  <c:v>195.85333333333332</c:v>
                </c:pt>
                <c:pt idx="726">
                  <c:v>195.34366666666668</c:v>
                </c:pt>
                <c:pt idx="727">
                  <c:v>196.25833333333333</c:v>
                </c:pt>
                <c:pt idx="728">
                  <c:v>195.41933333333336</c:v>
                </c:pt>
                <c:pt idx="729">
                  <c:v>195.62199999999999</c:v>
                </c:pt>
                <c:pt idx="730">
                  <c:v>196.51766666666666</c:v>
                </c:pt>
                <c:pt idx="731">
                  <c:v>200.03666666666666</c:v>
                </c:pt>
                <c:pt idx="732">
                  <c:v>201.50333333333333</c:v>
                </c:pt>
                <c:pt idx="733">
                  <c:v>200.72133333333332</c:v>
                </c:pt>
                <c:pt idx="734">
                  <c:v>201.12066666666666</c:v>
                </c:pt>
                <c:pt idx="735">
                  <c:v>200.57766666666666</c:v>
                </c:pt>
                <c:pt idx="736">
                  <c:v>202.06366666666668</c:v>
                </c:pt>
                <c:pt idx="737">
                  <c:v>200.45400000000004</c:v>
                </c:pt>
                <c:pt idx="738">
                  <c:v>199.03566666666666</c:v>
                </c:pt>
                <c:pt idx="739">
                  <c:v>200.28899999999999</c:v>
                </c:pt>
                <c:pt idx="740">
                  <c:v>202.59533333333331</c:v>
                </c:pt>
                <c:pt idx="741">
                  <c:v>206.51566666666668</c:v>
                </c:pt>
                <c:pt idx="742">
                  <c:v>206.30199999999999</c:v>
                </c:pt>
                <c:pt idx="743">
                  <c:v>208.87833333333333</c:v>
                </c:pt>
                <c:pt idx="744">
                  <c:v>205.56433333333334</c:v>
                </c:pt>
                <c:pt idx="745">
                  <c:v>204.82966666666667</c:v>
                </c:pt>
                <c:pt idx="746">
                  <c:v>203.98166666666665</c:v>
                </c:pt>
                <c:pt idx="747">
                  <c:v>203.52566666666667</c:v>
                </c:pt>
                <c:pt idx="748">
                  <c:v>202.69966666666664</c:v>
                </c:pt>
                <c:pt idx="749">
                  <c:v>204.31533333333331</c:v>
                </c:pt>
                <c:pt idx="750">
                  <c:v>203.78299999999999</c:v>
                </c:pt>
                <c:pt idx="751">
                  <c:v>202.57399999999998</c:v>
                </c:pt>
                <c:pt idx="752">
                  <c:v>202.10333333333332</c:v>
                </c:pt>
                <c:pt idx="753">
                  <c:v>202.56933333333333</c:v>
                </c:pt>
                <c:pt idx="754">
                  <c:v>200.94500000000002</c:v>
                </c:pt>
                <c:pt idx="755">
                  <c:v>201.70299999999997</c:v>
                </c:pt>
                <c:pt idx="756">
                  <c:v>200.94699999999997</c:v>
                </c:pt>
                <c:pt idx="757">
                  <c:v>201.41966666666667</c:v>
                </c:pt>
                <c:pt idx="758">
                  <c:v>200.50533333333331</c:v>
                </c:pt>
                <c:pt idx="759">
                  <c:v>201.17666666666665</c:v>
                </c:pt>
                <c:pt idx="760">
                  <c:v>201.04533333333333</c:v>
                </c:pt>
                <c:pt idx="761">
                  <c:v>198.39333333333335</c:v>
                </c:pt>
                <c:pt idx="762">
                  <c:v>196.79899999999998</c:v>
                </c:pt>
                <c:pt idx="763">
                  <c:v>193.63533333333331</c:v>
                </c:pt>
                <c:pt idx="764">
                  <c:v>191.97599999999997</c:v>
                </c:pt>
                <c:pt idx="765">
                  <c:v>192.18533333333335</c:v>
                </c:pt>
                <c:pt idx="766">
                  <c:v>191.05233333333331</c:v>
                </c:pt>
                <c:pt idx="767">
                  <c:v>190.16499999999999</c:v>
                </c:pt>
                <c:pt idx="768">
                  <c:v>190.87800000000001</c:v>
                </c:pt>
                <c:pt idx="769">
                  <c:v>189.25833333333333</c:v>
                </c:pt>
                <c:pt idx="770">
                  <c:v>189.66233333333332</c:v>
                </c:pt>
                <c:pt idx="771">
                  <c:v>187.428</c:v>
                </c:pt>
                <c:pt idx="772">
                  <c:v>187.88199999999998</c:v>
                </c:pt>
                <c:pt idx="773">
                  <c:v>186.00866666666664</c:v>
                </c:pt>
                <c:pt idx="774">
                  <c:v>184.93466666666669</c:v>
                </c:pt>
                <c:pt idx="775">
                  <c:v>184.49366666666666</c:v>
                </c:pt>
                <c:pt idx="776">
                  <c:v>184.58900000000003</c:v>
                </c:pt>
                <c:pt idx="777">
                  <c:v>185.78966666666668</c:v>
                </c:pt>
                <c:pt idx="778">
                  <c:v>185.33433333333335</c:v>
                </c:pt>
                <c:pt idx="779">
                  <c:v>185.97733333333335</c:v>
                </c:pt>
                <c:pt idx="780">
                  <c:v>185.875</c:v>
                </c:pt>
                <c:pt idx="781">
                  <c:v>183.92866666666669</c:v>
                </c:pt>
                <c:pt idx="782">
                  <c:v>184.029</c:v>
                </c:pt>
                <c:pt idx="783">
                  <c:v>183.26833333333332</c:v>
                </c:pt>
                <c:pt idx="784">
                  <c:v>183.41799999999998</c:v>
                </c:pt>
                <c:pt idx="785">
                  <c:v>182.155</c:v>
                </c:pt>
                <c:pt idx="786">
                  <c:v>181.17833333333331</c:v>
                </c:pt>
                <c:pt idx="787">
                  <c:v>179.91633333333334</c:v>
                </c:pt>
                <c:pt idx="788">
                  <c:v>177.59299999999999</c:v>
                </c:pt>
                <c:pt idx="789">
                  <c:v>177.52700000000002</c:v>
                </c:pt>
                <c:pt idx="790">
                  <c:v>177.04066666666668</c:v>
                </c:pt>
                <c:pt idx="791">
                  <c:v>177.083</c:v>
                </c:pt>
                <c:pt idx="792">
                  <c:v>176.75099999999998</c:v>
                </c:pt>
                <c:pt idx="793">
                  <c:v>176.08833333333337</c:v>
                </c:pt>
                <c:pt idx="794">
                  <c:v>175.00566666666666</c:v>
                </c:pt>
                <c:pt idx="795">
                  <c:v>175.89566666666667</c:v>
                </c:pt>
                <c:pt idx="796">
                  <c:v>175.15633333333335</c:v>
                </c:pt>
                <c:pt idx="797">
                  <c:v>174.02866666666668</c:v>
                </c:pt>
                <c:pt idx="798">
                  <c:v>174.45700000000002</c:v>
                </c:pt>
                <c:pt idx="799">
                  <c:v>175.37833333333333</c:v>
                </c:pt>
                <c:pt idx="800">
                  <c:v>174.54566666666665</c:v>
                </c:pt>
                <c:pt idx="801">
                  <c:v>174.14666666666668</c:v>
                </c:pt>
                <c:pt idx="802">
                  <c:v>173.90966666666668</c:v>
                </c:pt>
                <c:pt idx="803">
                  <c:v>173.86533333333333</c:v>
                </c:pt>
                <c:pt idx="804">
                  <c:v>174.38666666666668</c:v>
                </c:pt>
                <c:pt idx="805">
                  <c:v>173.86433333333335</c:v>
                </c:pt>
                <c:pt idx="806">
                  <c:v>172.93733333333333</c:v>
                </c:pt>
                <c:pt idx="807">
                  <c:v>172.90899999999999</c:v>
                </c:pt>
                <c:pt idx="808">
                  <c:v>172.97133333333332</c:v>
                </c:pt>
                <c:pt idx="809">
                  <c:v>173.41633333333334</c:v>
                </c:pt>
                <c:pt idx="810">
                  <c:v>172.72333333333336</c:v>
                </c:pt>
                <c:pt idx="811">
                  <c:v>172.45866666666666</c:v>
                </c:pt>
                <c:pt idx="812">
                  <c:v>171.63199999999998</c:v>
                </c:pt>
                <c:pt idx="813">
                  <c:v>171.73633333333336</c:v>
                </c:pt>
                <c:pt idx="814">
                  <c:v>170.33733333333331</c:v>
                </c:pt>
                <c:pt idx="815">
                  <c:v>168.81133333333335</c:v>
                </c:pt>
                <c:pt idx="816">
                  <c:v>168.24666666666667</c:v>
                </c:pt>
                <c:pt idx="817">
                  <c:v>168.02</c:v>
                </c:pt>
                <c:pt idx="818">
                  <c:v>170.21466666666666</c:v>
                </c:pt>
                <c:pt idx="819">
                  <c:v>171.95000000000002</c:v>
                </c:pt>
                <c:pt idx="820">
                  <c:v>170.98500000000001</c:v>
                </c:pt>
                <c:pt idx="821">
                  <c:v>173.0146666666667</c:v>
                </c:pt>
                <c:pt idx="822">
                  <c:v>172.85800000000003</c:v>
                </c:pt>
                <c:pt idx="823">
                  <c:v>175.47166666666666</c:v>
                </c:pt>
                <c:pt idx="824">
                  <c:v>175.78966666666668</c:v>
                </c:pt>
                <c:pt idx="825">
                  <c:v>173.96199999999999</c:v>
                </c:pt>
                <c:pt idx="826">
                  <c:v>173.54266666666663</c:v>
                </c:pt>
                <c:pt idx="827">
                  <c:v>172.34200000000001</c:v>
                </c:pt>
                <c:pt idx="828">
                  <c:v>171.44933333333333</c:v>
                </c:pt>
                <c:pt idx="829">
                  <c:v>170.953</c:v>
                </c:pt>
                <c:pt idx="830">
                  <c:v>171.22933333333333</c:v>
                </c:pt>
                <c:pt idx="831">
                  <c:v>171.97566666666668</c:v>
                </c:pt>
                <c:pt idx="832">
                  <c:v>172.02566666666667</c:v>
                </c:pt>
                <c:pt idx="833">
                  <c:v>171.672</c:v>
                </c:pt>
                <c:pt idx="834">
                  <c:v>172.38033333333331</c:v>
                </c:pt>
                <c:pt idx="835">
                  <c:v>174.54100000000003</c:v>
                </c:pt>
                <c:pt idx="836">
                  <c:v>175.65899999999999</c:v>
                </c:pt>
                <c:pt idx="837">
                  <c:v>175.57233333333332</c:v>
                </c:pt>
                <c:pt idx="838">
                  <c:v>175.47666666666666</c:v>
                </c:pt>
                <c:pt idx="839">
                  <c:v>174.99</c:v>
                </c:pt>
                <c:pt idx="840">
                  <c:v>174.44466666666668</c:v>
                </c:pt>
                <c:pt idx="841">
                  <c:v>175.84533333333334</c:v>
                </c:pt>
                <c:pt idx="842">
                  <c:v>176.8903333333333</c:v>
                </c:pt>
                <c:pt idx="843">
                  <c:v>176.80633333333333</c:v>
                </c:pt>
                <c:pt idx="844">
                  <c:v>176.875</c:v>
                </c:pt>
                <c:pt idx="845">
                  <c:v>176.33933333333334</c:v>
                </c:pt>
                <c:pt idx="846">
                  <c:v>176.30933333333334</c:v>
                </c:pt>
                <c:pt idx="847">
                  <c:v>174.99800000000002</c:v>
                </c:pt>
                <c:pt idx="848">
                  <c:v>175.21166666666667</c:v>
                </c:pt>
                <c:pt idx="849">
                  <c:v>176.01066666666668</c:v>
                </c:pt>
                <c:pt idx="850">
                  <c:v>174.202</c:v>
                </c:pt>
                <c:pt idx="851">
                  <c:v>173.36333333333334</c:v>
                </c:pt>
                <c:pt idx="852">
                  <c:v>172.83666666666667</c:v>
                </c:pt>
                <c:pt idx="853">
                  <c:v>175.11133333333331</c:v>
                </c:pt>
                <c:pt idx="854">
                  <c:v>175.69033333333331</c:v>
                </c:pt>
                <c:pt idx="855">
                  <c:v>176.52533333333335</c:v>
                </c:pt>
                <c:pt idx="856">
                  <c:v>175.89633333333333</c:v>
                </c:pt>
                <c:pt idx="857">
                  <c:v>176.91533333333334</c:v>
                </c:pt>
                <c:pt idx="858">
                  <c:v>177.62233333333333</c:v>
                </c:pt>
                <c:pt idx="859">
                  <c:v>175.6933333333333</c:v>
                </c:pt>
                <c:pt idx="860">
                  <c:v>174.57000000000002</c:v>
                </c:pt>
                <c:pt idx="861">
                  <c:v>173.92100000000002</c:v>
                </c:pt>
                <c:pt idx="862">
                  <c:v>173.56000000000003</c:v>
                </c:pt>
                <c:pt idx="863">
                  <c:v>173.22366666666667</c:v>
                </c:pt>
                <c:pt idx="864">
                  <c:v>172.94500000000002</c:v>
                </c:pt>
                <c:pt idx="865">
                  <c:v>172.048</c:v>
                </c:pt>
                <c:pt idx="866">
                  <c:v>172.89766666666665</c:v>
                </c:pt>
                <c:pt idx="867">
                  <c:v>171.80366666666669</c:v>
                </c:pt>
                <c:pt idx="868">
                  <c:v>171.50833333333333</c:v>
                </c:pt>
                <c:pt idx="869">
                  <c:v>171.41099999999997</c:v>
                </c:pt>
                <c:pt idx="870">
                  <c:v>170.63300000000001</c:v>
                </c:pt>
                <c:pt idx="871">
                  <c:v>170.08566666666664</c:v>
                </c:pt>
                <c:pt idx="872">
                  <c:v>168.39699999999996</c:v>
                </c:pt>
                <c:pt idx="873">
                  <c:v>167.36699999999999</c:v>
                </c:pt>
                <c:pt idx="874">
                  <c:v>165.69200000000001</c:v>
                </c:pt>
                <c:pt idx="875">
                  <c:v>166.07499999999999</c:v>
                </c:pt>
                <c:pt idx="876">
                  <c:v>165.923</c:v>
                </c:pt>
                <c:pt idx="877">
                  <c:v>164.87233333333333</c:v>
                </c:pt>
                <c:pt idx="878">
                  <c:v>164.47900000000001</c:v>
                </c:pt>
                <c:pt idx="879">
                  <c:v>163.68300000000002</c:v>
                </c:pt>
                <c:pt idx="880">
                  <c:v>163.57733333333334</c:v>
                </c:pt>
                <c:pt idx="881">
                  <c:v>162.78933333333336</c:v>
                </c:pt>
                <c:pt idx="882">
                  <c:v>162.15800000000002</c:v>
                </c:pt>
                <c:pt idx="883">
                  <c:v>160.73933333333335</c:v>
                </c:pt>
                <c:pt idx="884">
                  <c:v>160.65600000000001</c:v>
                </c:pt>
                <c:pt idx="885">
                  <c:v>165.12</c:v>
                </c:pt>
                <c:pt idx="886">
                  <c:v>165.40700000000001</c:v>
                </c:pt>
                <c:pt idx="887">
                  <c:v>165.87533333333332</c:v>
                </c:pt>
                <c:pt idx="888">
                  <c:v>167.46100000000001</c:v>
                </c:pt>
                <c:pt idx="889">
                  <c:v>168.85366666666667</c:v>
                </c:pt>
                <c:pt idx="890">
                  <c:v>169.518</c:v>
                </c:pt>
                <c:pt idx="891">
                  <c:v>168.50666666666666</c:v>
                </c:pt>
                <c:pt idx="892">
                  <c:v>169.00133333333335</c:v>
                </c:pt>
                <c:pt idx="893">
                  <c:v>168.87333333333333</c:v>
                </c:pt>
                <c:pt idx="894">
                  <c:v>168.15966666666665</c:v>
                </c:pt>
                <c:pt idx="895">
                  <c:v>167.74633333333333</c:v>
                </c:pt>
                <c:pt idx="896">
                  <c:v>166.02066666666667</c:v>
                </c:pt>
                <c:pt idx="897">
                  <c:v>165.37099999999998</c:v>
                </c:pt>
                <c:pt idx="898">
                  <c:v>165.33033333333333</c:v>
                </c:pt>
                <c:pt idx="899">
                  <c:v>163.84200000000001</c:v>
                </c:pt>
                <c:pt idx="900">
                  <c:v>163.50033333333332</c:v>
                </c:pt>
                <c:pt idx="901">
                  <c:v>163.59566666666663</c:v>
                </c:pt>
                <c:pt idx="902">
                  <c:v>162.99299999999999</c:v>
                </c:pt>
                <c:pt idx="903">
                  <c:v>164.64766666666665</c:v>
                </c:pt>
                <c:pt idx="904">
                  <c:v>164.10933333333332</c:v>
                </c:pt>
                <c:pt idx="905">
                  <c:v>162.97633333333334</c:v>
                </c:pt>
                <c:pt idx="906">
                  <c:v>162.59166666666667</c:v>
                </c:pt>
                <c:pt idx="907">
                  <c:v>163.18733333333333</c:v>
                </c:pt>
                <c:pt idx="908">
                  <c:v>162.49033333333333</c:v>
                </c:pt>
                <c:pt idx="909">
                  <c:v>163.76199999999997</c:v>
                </c:pt>
                <c:pt idx="910">
                  <c:v>163.76833333333335</c:v>
                </c:pt>
                <c:pt idx="911">
                  <c:v>164.31333333333336</c:v>
                </c:pt>
                <c:pt idx="912">
                  <c:v>164.26466666666667</c:v>
                </c:pt>
                <c:pt idx="913">
                  <c:v>165.72033333333331</c:v>
                </c:pt>
                <c:pt idx="914">
                  <c:v>165.65700000000001</c:v>
                </c:pt>
                <c:pt idx="915">
                  <c:v>166.85033333333334</c:v>
                </c:pt>
                <c:pt idx="916">
                  <c:v>167.352</c:v>
                </c:pt>
                <c:pt idx="917">
                  <c:v>167.44733333333332</c:v>
                </c:pt>
                <c:pt idx="918">
                  <c:v>165.39500000000001</c:v>
                </c:pt>
                <c:pt idx="919">
                  <c:v>164.25333333333333</c:v>
                </c:pt>
                <c:pt idx="920">
                  <c:v>164.29400000000001</c:v>
                </c:pt>
                <c:pt idx="921">
                  <c:v>165.56633333333332</c:v>
                </c:pt>
                <c:pt idx="922">
                  <c:v>164.328</c:v>
                </c:pt>
                <c:pt idx="923">
                  <c:v>164.33699999999999</c:v>
                </c:pt>
                <c:pt idx="924">
                  <c:v>164.64466666666667</c:v>
                </c:pt>
                <c:pt idx="925">
                  <c:v>164.96400000000003</c:v>
                </c:pt>
                <c:pt idx="926">
                  <c:v>166.29266666666669</c:v>
                </c:pt>
                <c:pt idx="927">
                  <c:v>165.71033333333332</c:v>
                </c:pt>
                <c:pt idx="928">
                  <c:v>165.54900000000001</c:v>
                </c:pt>
                <c:pt idx="929">
                  <c:v>166.37866666666665</c:v>
                </c:pt>
                <c:pt idx="930">
                  <c:v>165.73133333333337</c:v>
                </c:pt>
                <c:pt idx="931">
                  <c:v>165.57733333333331</c:v>
                </c:pt>
                <c:pt idx="932">
                  <c:v>166.023</c:v>
                </c:pt>
                <c:pt idx="933">
                  <c:v>165.08033333333333</c:v>
                </c:pt>
                <c:pt idx="934">
                  <c:v>164.501</c:v>
                </c:pt>
                <c:pt idx="935">
                  <c:v>164.05766666666668</c:v>
                </c:pt>
                <c:pt idx="936">
                  <c:v>163.13300000000001</c:v>
                </c:pt>
                <c:pt idx="937">
                  <c:v>161.06700000000001</c:v>
                </c:pt>
                <c:pt idx="938">
                  <c:v>160.67400000000001</c:v>
                </c:pt>
                <c:pt idx="939">
                  <c:v>159.57400000000001</c:v>
                </c:pt>
                <c:pt idx="940">
                  <c:v>160.60900000000001</c:v>
                </c:pt>
                <c:pt idx="941">
                  <c:v>160.07266666666666</c:v>
                </c:pt>
                <c:pt idx="942">
                  <c:v>159.20833333333334</c:v>
                </c:pt>
                <c:pt idx="943">
                  <c:v>158.31733333333332</c:v>
                </c:pt>
                <c:pt idx="944">
                  <c:v>158.35</c:v>
                </c:pt>
                <c:pt idx="945">
                  <c:v>157.78400000000002</c:v>
                </c:pt>
                <c:pt idx="946">
                  <c:v>158.13233333333332</c:v>
                </c:pt>
                <c:pt idx="947">
                  <c:v>158.41</c:v>
                </c:pt>
                <c:pt idx="948">
                  <c:v>157.99966666666666</c:v>
                </c:pt>
                <c:pt idx="949">
                  <c:v>157.80633333333333</c:v>
                </c:pt>
                <c:pt idx="950">
                  <c:v>156.958</c:v>
                </c:pt>
                <c:pt idx="951">
                  <c:v>156.76933333333332</c:v>
                </c:pt>
                <c:pt idx="952">
                  <c:v>156.74566666666669</c:v>
                </c:pt>
                <c:pt idx="953">
                  <c:v>156.49666666666667</c:v>
                </c:pt>
                <c:pt idx="954">
                  <c:v>155.74966666666668</c:v>
                </c:pt>
                <c:pt idx="955">
                  <c:v>155.12400000000002</c:v>
                </c:pt>
                <c:pt idx="956">
                  <c:v>154.12633333333335</c:v>
                </c:pt>
                <c:pt idx="957">
                  <c:v>154.38033333333334</c:v>
                </c:pt>
                <c:pt idx="958">
                  <c:v>155.34733333333335</c:v>
                </c:pt>
                <c:pt idx="959">
                  <c:v>155.46899999999999</c:v>
                </c:pt>
                <c:pt idx="960">
                  <c:v>155.55133333333333</c:v>
                </c:pt>
                <c:pt idx="961">
                  <c:v>156.39966666666666</c:v>
                </c:pt>
                <c:pt idx="962">
                  <c:v>155.13666666666668</c:v>
                </c:pt>
                <c:pt idx="963">
                  <c:v>154.85233333333335</c:v>
                </c:pt>
                <c:pt idx="964">
                  <c:v>155.09833333333333</c:v>
                </c:pt>
                <c:pt idx="965">
                  <c:v>155.45966666666666</c:v>
                </c:pt>
                <c:pt idx="966">
                  <c:v>155.17999999999998</c:v>
                </c:pt>
                <c:pt idx="967">
                  <c:v>155.01300000000001</c:v>
                </c:pt>
                <c:pt idx="968">
                  <c:v>155.73166666666665</c:v>
                </c:pt>
                <c:pt idx="969">
                  <c:v>155.12866666666667</c:v>
                </c:pt>
                <c:pt idx="970">
                  <c:v>154.44200000000001</c:v>
                </c:pt>
                <c:pt idx="971">
                  <c:v>153.798</c:v>
                </c:pt>
                <c:pt idx="972">
                  <c:v>153.72866666666667</c:v>
                </c:pt>
                <c:pt idx="973">
                  <c:v>153.91566666666668</c:v>
                </c:pt>
                <c:pt idx="974">
                  <c:v>153.67633333333333</c:v>
                </c:pt>
                <c:pt idx="975">
                  <c:v>152.31566666666666</c:v>
                </c:pt>
                <c:pt idx="976">
                  <c:v>151.89833333333331</c:v>
                </c:pt>
                <c:pt idx="977">
                  <c:v>151.69066666666666</c:v>
                </c:pt>
                <c:pt idx="978">
                  <c:v>152.25433333333334</c:v>
                </c:pt>
                <c:pt idx="979">
                  <c:v>152.28766666666667</c:v>
                </c:pt>
                <c:pt idx="980">
                  <c:v>152.126</c:v>
                </c:pt>
                <c:pt idx="981">
                  <c:v>151.83833333333334</c:v>
                </c:pt>
                <c:pt idx="982">
                  <c:v>152.38766666666666</c:v>
                </c:pt>
                <c:pt idx="983">
                  <c:v>153.43766666666667</c:v>
                </c:pt>
                <c:pt idx="984">
                  <c:v>152.87966666666668</c:v>
                </c:pt>
                <c:pt idx="985">
                  <c:v>152.47799999999998</c:v>
                </c:pt>
                <c:pt idx="986">
                  <c:v>151.93333333333334</c:v>
                </c:pt>
                <c:pt idx="987">
                  <c:v>150.87866666666665</c:v>
                </c:pt>
                <c:pt idx="988">
                  <c:v>150.86300000000003</c:v>
                </c:pt>
                <c:pt idx="989">
                  <c:v>150.59833333333333</c:v>
                </c:pt>
                <c:pt idx="990">
                  <c:v>150.75166666666667</c:v>
                </c:pt>
                <c:pt idx="991">
                  <c:v>151.23066666666668</c:v>
                </c:pt>
                <c:pt idx="992">
                  <c:v>152.03033333333335</c:v>
                </c:pt>
                <c:pt idx="993">
                  <c:v>152.06833333333336</c:v>
                </c:pt>
                <c:pt idx="994">
                  <c:v>151.85299999999998</c:v>
                </c:pt>
                <c:pt idx="995">
                  <c:v>153.70633333333333</c:v>
                </c:pt>
                <c:pt idx="996">
                  <c:v>153.93133333333333</c:v>
                </c:pt>
                <c:pt idx="997">
                  <c:v>154.25900000000001</c:v>
                </c:pt>
                <c:pt idx="998">
                  <c:v>153.29133333333334</c:v>
                </c:pt>
                <c:pt idx="999">
                  <c:v>154.44933333333333</c:v>
                </c:pt>
                <c:pt idx="1000">
                  <c:v>153.33533333333332</c:v>
                </c:pt>
                <c:pt idx="1001">
                  <c:v>151.99966666666668</c:v>
                </c:pt>
                <c:pt idx="1002">
                  <c:v>151.84666666666666</c:v>
                </c:pt>
                <c:pt idx="1003">
                  <c:v>151.18699999999998</c:v>
                </c:pt>
                <c:pt idx="1004">
                  <c:v>150.86633333333333</c:v>
                </c:pt>
                <c:pt idx="1005">
                  <c:v>151.89233333333334</c:v>
                </c:pt>
                <c:pt idx="1006">
                  <c:v>152.06699999999998</c:v>
                </c:pt>
                <c:pt idx="1007">
                  <c:v>151.34700000000001</c:v>
                </c:pt>
                <c:pt idx="1008">
                  <c:v>151.16499999999999</c:v>
                </c:pt>
                <c:pt idx="1009">
                  <c:v>151.10866666666666</c:v>
                </c:pt>
                <c:pt idx="1010">
                  <c:v>150.702</c:v>
                </c:pt>
                <c:pt idx="1011">
                  <c:v>150.61099999999999</c:v>
                </c:pt>
                <c:pt idx="1012">
                  <c:v>150.59866666666667</c:v>
                </c:pt>
                <c:pt idx="1013">
                  <c:v>150.26966666666667</c:v>
                </c:pt>
                <c:pt idx="1014">
                  <c:v>151.89666666666668</c:v>
                </c:pt>
                <c:pt idx="1015">
                  <c:v>152.76133333333334</c:v>
                </c:pt>
                <c:pt idx="1016">
                  <c:v>152.97866666666667</c:v>
                </c:pt>
                <c:pt idx="1017">
                  <c:v>153.80133333333333</c:v>
                </c:pt>
                <c:pt idx="1018">
                  <c:v>154.46799999999999</c:v>
                </c:pt>
                <c:pt idx="1019">
                  <c:v>153.89633333333333</c:v>
                </c:pt>
                <c:pt idx="1020">
                  <c:v>153.43166666666664</c:v>
                </c:pt>
              </c:numCache>
            </c:numRef>
          </c:val>
          <c:smooth val="0"/>
          <c:extLst>
            <c:ext xmlns:c16="http://schemas.microsoft.com/office/drawing/2014/chart" uri="{C3380CC4-5D6E-409C-BE32-E72D297353CC}">
              <c16:uniqueId val="{00000000-64A1-4AE9-9B61-76A71791C399}"/>
            </c:ext>
          </c:extLst>
        </c:ser>
        <c:ser>
          <c:idx val="1"/>
          <c:order val="1"/>
          <c:tx>
            <c:strRef>
              <c:f>'Keerbergen richting Waversest'!$S$1</c:f>
              <c:strCache>
                <c:ptCount val="1"/>
                <c:pt idx="0">
                  <c:v>Gem na veranderingen</c:v>
                </c:pt>
              </c:strCache>
            </c:strRef>
          </c:tx>
          <c:spPr>
            <a:ln w="28575" cap="rnd">
              <a:solidFill>
                <a:srgbClr val="FFC000"/>
              </a:solidFill>
              <a:round/>
            </a:ln>
            <a:effectLst/>
          </c:spPr>
          <c:marker>
            <c:symbol val="none"/>
          </c:marker>
          <c:cat>
            <c:numRef>
              <c:f>'Keerbergen richting Waversest'!$A$2:$A$1022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'Keerbergen richting Waversest'!$S$2:$S$1022</c:f>
              <c:numCache>
                <c:formatCode>General</c:formatCode>
                <c:ptCount val="1021"/>
                <c:pt idx="0">
                  <c:v>144.70949999999999</c:v>
                </c:pt>
                <c:pt idx="1">
                  <c:v>145.88299999999998</c:v>
                </c:pt>
                <c:pt idx="2">
                  <c:v>145.762</c:v>
                </c:pt>
                <c:pt idx="3">
                  <c:v>146.453</c:v>
                </c:pt>
                <c:pt idx="4">
                  <c:v>146.01999999999998</c:v>
                </c:pt>
                <c:pt idx="5">
                  <c:v>145.947</c:v>
                </c:pt>
                <c:pt idx="6">
                  <c:v>145.18049999999999</c:v>
                </c:pt>
                <c:pt idx="7">
                  <c:v>145.947</c:v>
                </c:pt>
                <c:pt idx="8">
                  <c:v>147.517</c:v>
                </c:pt>
                <c:pt idx="9">
                  <c:v>147.16800000000001</c:v>
                </c:pt>
                <c:pt idx="10">
                  <c:v>146.79149999999998</c:v>
                </c:pt>
                <c:pt idx="11">
                  <c:v>147.41550000000001</c:v>
                </c:pt>
                <c:pt idx="12">
                  <c:v>147.6225</c:v>
                </c:pt>
                <c:pt idx="13">
                  <c:v>147.53100000000001</c:v>
                </c:pt>
                <c:pt idx="14">
                  <c:v>147.4385</c:v>
                </c:pt>
                <c:pt idx="15">
                  <c:v>148.06450000000001</c:v>
                </c:pt>
                <c:pt idx="16">
                  <c:v>147.9605</c:v>
                </c:pt>
                <c:pt idx="17">
                  <c:v>148.011</c:v>
                </c:pt>
                <c:pt idx="18">
                  <c:v>148.48099999999999</c:v>
                </c:pt>
                <c:pt idx="19">
                  <c:v>147.85149999999999</c:v>
                </c:pt>
                <c:pt idx="20">
                  <c:v>147.58750000000001</c:v>
                </c:pt>
                <c:pt idx="21">
                  <c:v>147.482</c:v>
                </c:pt>
                <c:pt idx="22">
                  <c:v>147.4615</c:v>
                </c:pt>
                <c:pt idx="23">
                  <c:v>146.185</c:v>
                </c:pt>
                <c:pt idx="24">
                  <c:v>145.67500000000001</c:v>
                </c:pt>
                <c:pt idx="25">
                  <c:v>147.172</c:v>
                </c:pt>
                <c:pt idx="26">
                  <c:v>147.15600000000001</c:v>
                </c:pt>
                <c:pt idx="27">
                  <c:v>146.1695</c:v>
                </c:pt>
                <c:pt idx="28">
                  <c:v>146.1575</c:v>
                </c:pt>
                <c:pt idx="29">
                  <c:v>146.071</c:v>
                </c:pt>
                <c:pt idx="30">
                  <c:v>145.97499999999999</c:v>
                </c:pt>
                <c:pt idx="31">
                  <c:v>144.86599999999999</c:v>
                </c:pt>
                <c:pt idx="32">
                  <c:v>144.541</c:v>
                </c:pt>
                <c:pt idx="33">
                  <c:v>144.2345</c:v>
                </c:pt>
                <c:pt idx="34">
                  <c:v>144.059</c:v>
                </c:pt>
                <c:pt idx="35">
                  <c:v>143.995</c:v>
                </c:pt>
                <c:pt idx="36">
                  <c:v>144.30950000000001</c:v>
                </c:pt>
                <c:pt idx="37">
                  <c:v>142.4555</c:v>
                </c:pt>
                <c:pt idx="38">
                  <c:v>141.9085</c:v>
                </c:pt>
                <c:pt idx="39">
                  <c:v>143.20850000000002</c:v>
                </c:pt>
                <c:pt idx="40">
                  <c:v>143.63049999999998</c:v>
                </c:pt>
                <c:pt idx="41">
                  <c:v>143.05099999999999</c:v>
                </c:pt>
                <c:pt idx="42">
                  <c:v>143.53050000000002</c:v>
                </c:pt>
                <c:pt idx="43">
                  <c:v>143.21050000000002</c:v>
                </c:pt>
                <c:pt idx="44">
                  <c:v>143.82900000000001</c:v>
                </c:pt>
                <c:pt idx="45">
                  <c:v>144.35650000000001</c:v>
                </c:pt>
                <c:pt idx="46">
                  <c:v>144.34200000000001</c:v>
                </c:pt>
                <c:pt idx="47">
                  <c:v>144.3295</c:v>
                </c:pt>
                <c:pt idx="48">
                  <c:v>144.45749999999998</c:v>
                </c:pt>
                <c:pt idx="49">
                  <c:v>144.786</c:v>
                </c:pt>
                <c:pt idx="50">
                  <c:v>144.9665</c:v>
                </c:pt>
                <c:pt idx="51">
                  <c:v>144.91199999999998</c:v>
                </c:pt>
                <c:pt idx="52">
                  <c:v>147.11750000000001</c:v>
                </c:pt>
                <c:pt idx="53">
                  <c:v>147.40300000000002</c:v>
                </c:pt>
                <c:pt idx="54">
                  <c:v>147.23950000000002</c:v>
                </c:pt>
                <c:pt idx="55">
                  <c:v>147.721</c:v>
                </c:pt>
                <c:pt idx="56">
                  <c:v>148.251</c:v>
                </c:pt>
                <c:pt idx="57">
                  <c:v>148.96300000000002</c:v>
                </c:pt>
                <c:pt idx="58">
                  <c:v>149.14850000000001</c:v>
                </c:pt>
                <c:pt idx="59">
                  <c:v>149.048</c:v>
                </c:pt>
                <c:pt idx="60">
                  <c:v>148.67250000000001</c:v>
                </c:pt>
                <c:pt idx="61">
                  <c:v>150.184</c:v>
                </c:pt>
                <c:pt idx="62">
                  <c:v>150.6035</c:v>
                </c:pt>
                <c:pt idx="63">
                  <c:v>150.62950000000001</c:v>
                </c:pt>
                <c:pt idx="64">
                  <c:v>150.40699999999998</c:v>
                </c:pt>
                <c:pt idx="65">
                  <c:v>150.38550000000001</c:v>
                </c:pt>
                <c:pt idx="66">
                  <c:v>152.97250000000003</c:v>
                </c:pt>
                <c:pt idx="67">
                  <c:v>153.31299999999999</c:v>
                </c:pt>
                <c:pt idx="68">
                  <c:v>153.18950000000001</c:v>
                </c:pt>
                <c:pt idx="69">
                  <c:v>151.76</c:v>
                </c:pt>
                <c:pt idx="70">
                  <c:v>153.75400000000002</c:v>
                </c:pt>
                <c:pt idx="71">
                  <c:v>154.13249999999999</c:v>
                </c:pt>
                <c:pt idx="72">
                  <c:v>153.3415</c:v>
                </c:pt>
                <c:pt idx="73">
                  <c:v>152.9375</c:v>
                </c:pt>
                <c:pt idx="74">
                  <c:v>152.69600000000003</c:v>
                </c:pt>
                <c:pt idx="75">
                  <c:v>154.36399999999998</c:v>
                </c:pt>
                <c:pt idx="76">
                  <c:v>154.31700000000001</c:v>
                </c:pt>
                <c:pt idx="77">
                  <c:v>153.91199999999998</c:v>
                </c:pt>
                <c:pt idx="78">
                  <c:v>153.55000000000001</c:v>
                </c:pt>
                <c:pt idx="79">
                  <c:v>153.14350000000002</c:v>
                </c:pt>
                <c:pt idx="80">
                  <c:v>152.9365</c:v>
                </c:pt>
                <c:pt idx="81">
                  <c:v>152.52000000000001</c:v>
                </c:pt>
                <c:pt idx="82">
                  <c:v>150.792</c:v>
                </c:pt>
                <c:pt idx="83">
                  <c:v>150.60849999999999</c:v>
                </c:pt>
                <c:pt idx="84">
                  <c:v>152.84649999999999</c:v>
                </c:pt>
                <c:pt idx="85">
                  <c:v>153.53949999999998</c:v>
                </c:pt>
                <c:pt idx="86">
                  <c:v>154.49349999999998</c:v>
                </c:pt>
                <c:pt idx="87">
                  <c:v>154.57599999999999</c:v>
                </c:pt>
                <c:pt idx="88">
                  <c:v>154.90699999999998</c:v>
                </c:pt>
                <c:pt idx="89">
                  <c:v>155.60849999999999</c:v>
                </c:pt>
                <c:pt idx="90">
                  <c:v>156.07499999999999</c:v>
                </c:pt>
                <c:pt idx="91">
                  <c:v>157.07799999999997</c:v>
                </c:pt>
                <c:pt idx="92">
                  <c:v>157.78899999999999</c:v>
                </c:pt>
                <c:pt idx="93">
                  <c:v>158.1165</c:v>
                </c:pt>
                <c:pt idx="94">
                  <c:v>161.1865</c:v>
                </c:pt>
                <c:pt idx="95">
                  <c:v>163.05599999999998</c:v>
                </c:pt>
                <c:pt idx="96">
                  <c:v>162.91849999999999</c:v>
                </c:pt>
                <c:pt idx="97">
                  <c:v>162.73599999999999</c:v>
                </c:pt>
                <c:pt idx="98">
                  <c:v>162.6465</c:v>
                </c:pt>
                <c:pt idx="99">
                  <c:v>163.20499999999998</c:v>
                </c:pt>
                <c:pt idx="100">
                  <c:v>163.2955</c:v>
                </c:pt>
                <c:pt idx="101">
                  <c:v>162.958</c:v>
                </c:pt>
                <c:pt idx="102">
                  <c:v>162.8895</c:v>
                </c:pt>
                <c:pt idx="103">
                  <c:v>162.13499999999999</c:v>
                </c:pt>
                <c:pt idx="104">
                  <c:v>161.88650000000001</c:v>
                </c:pt>
                <c:pt idx="105">
                  <c:v>161.73149999999998</c:v>
                </c:pt>
                <c:pt idx="106">
                  <c:v>165.994</c:v>
                </c:pt>
                <c:pt idx="107">
                  <c:v>167.06</c:v>
                </c:pt>
                <c:pt idx="108">
                  <c:v>167.655</c:v>
                </c:pt>
                <c:pt idx="109">
                  <c:v>170.601</c:v>
                </c:pt>
                <c:pt idx="110">
                  <c:v>169.69049999999999</c:v>
                </c:pt>
                <c:pt idx="111">
                  <c:v>170.08449999999999</c:v>
                </c:pt>
                <c:pt idx="112">
                  <c:v>169.23349999999999</c:v>
                </c:pt>
                <c:pt idx="113">
                  <c:v>169.83449999999999</c:v>
                </c:pt>
                <c:pt idx="114">
                  <c:v>171.35950000000003</c:v>
                </c:pt>
                <c:pt idx="115">
                  <c:v>171.01100000000002</c:v>
                </c:pt>
                <c:pt idx="116">
                  <c:v>171.75099999999998</c:v>
                </c:pt>
                <c:pt idx="117">
                  <c:v>171.21</c:v>
                </c:pt>
                <c:pt idx="118">
                  <c:v>171.22300000000001</c:v>
                </c:pt>
                <c:pt idx="119">
                  <c:v>171.09449999999998</c:v>
                </c:pt>
                <c:pt idx="120">
                  <c:v>170.63249999999999</c:v>
                </c:pt>
                <c:pt idx="121">
                  <c:v>170.92150000000001</c:v>
                </c:pt>
                <c:pt idx="122">
                  <c:v>169.24</c:v>
                </c:pt>
                <c:pt idx="123">
                  <c:v>169.11699999999999</c:v>
                </c:pt>
                <c:pt idx="124">
                  <c:v>169.5985</c:v>
                </c:pt>
                <c:pt idx="125">
                  <c:v>170.00149999999999</c:v>
                </c:pt>
                <c:pt idx="126">
                  <c:v>171.20499999999998</c:v>
                </c:pt>
                <c:pt idx="127">
                  <c:v>172.845</c:v>
                </c:pt>
                <c:pt idx="128">
                  <c:v>174.32600000000002</c:v>
                </c:pt>
                <c:pt idx="129">
                  <c:v>176.40899999999999</c:v>
                </c:pt>
                <c:pt idx="130">
                  <c:v>175.441</c:v>
                </c:pt>
                <c:pt idx="131">
                  <c:v>174.70949999999999</c:v>
                </c:pt>
                <c:pt idx="132">
                  <c:v>175.55849999999998</c:v>
                </c:pt>
                <c:pt idx="133">
                  <c:v>175.00049999999999</c:v>
                </c:pt>
                <c:pt idx="134">
                  <c:v>175.95049999999998</c:v>
                </c:pt>
                <c:pt idx="135">
                  <c:v>176.14749999999998</c:v>
                </c:pt>
                <c:pt idx="136">
                  <c:v>176.72649999999999</c:v>
                </c:pt>
                <c:pt idx="137">
                  <c:v>175.76650000000001</c:v>
                </c:pt>
                <c:pt idx="138">
                  <c:v>175.77949999999998</c:v>
                </c:pt>
                <c:pt idx="139">
                  <c:v>174.8605</c:v>
                </c:pt>
                <c:pt idx="140">
                  <c:v>175.357</c:v>
                </c:pt>
                <c:pt idx="141">
                  <c:v>176.1695</c:v>
                </c:pt>
                <c:pt idx="142">
                  <c:v>176.63650000000001</c:v>
                </c:pt>
                <c:pt idx="143">
                  <c:v>176.13850000000002</c:v>
                </c:pt>
                <c:pt idx="144">
                  <c:v>177.49</c:v>
                </c:pt>
                <c:pt idx="145">
                  <c:v>178.19450000000001</c:v>
                </c:pt>
                <c:pt idx="146">
                  <c:v>181.1035</c:v>
                </c:pt>
                <c:pt idx="147">
                  <c:v>184.417</c:v>
                </c:pt>
                <c:pt idx="148">
                  <c:v>184.01749999999998</c:v>
                </c:pt>
                <c:pt idx="149">
                  <c:v>185.74200000000002</c:v>
                </c:pt>
                <c:pt idx="150">
                  <c:v>185.571</c:v>
                </c:pt>
                <c:pt idx="151">
                  <c:v>187.76600000000002</c:v>
                </c:pt>
                <c:pt idx="152">
                  <c:v>192.00649999999999</c:v>
                </c:pt>
                <c:pt idx="153">
                  <c:v>191.32300000000001</c:v>
                </c:pt>
                <c:pt idx="154">
                  <c:v>192.41300000000001</c:v>
                </c:pt>
                <c:pt idx="155">
                  <c:v>192.643</c:v>
                </c:pt>
                <c:pt idx="156">
                  <c:v>192.19200000000001</c:v>
                </c:pt>
                <c:pt idx="157">
                  <c:v>192.33500000000001</c:v>
                </c:pt>
                <c:pt idx="158">
                  <c:v>193.76999999999998</c:v>
                </c:pt>
                <c:pt idx="159">
                  <c:v>192.28649999999999</c:v>
                </c:pt>
                <c:pt idx="160">
                  <c:v>191.131</c:v>
                </c:pt>
                <c:pt idx="161">
                  <c:v>194.45249999999999</c:v>
                </c:pt>
                <c:pt idx="162">
                  <c:v>195.37299999999999</c:v>
                </c:pt>
                <c:pt idx="163">
                  <c:v>195.524</c:v>
                </c:pt>
                <c:pt idx="164">
                  <c:v>196.74250000000001</c:v>
                </c:pt>
                <c:pt idx="165">
                  <c:v>196.48250000000002</c:v>
                </c:pt>
                <c:pt idx="166">
                  <c:v>197.58600000000001</c:v>
                </c:pt>
                <c:pt idx="167">
                  <c:v>195.80799999999999</c:v>
                </c:pt>
                <c:pt idx="168">
                  <c:v>196.404</c:v>
                </c:pt>
                <c:pt idx="169">
                  <c:v>197.10199999999998</c:v>
                </c:pt>
                <c:pt idx="170">
                  <c:v>197.20650000000001</c:v>
                </c:pt>
                <c:pt idx="171">
                  <c:v>201.81099999999998</c:v>
                </c:pt>
                <c:pt idx="172">
                  <c:v>202.70400000000001</c:v>
                </c:pt>
                <c:pt idx="173">
                  <c:v>205.76499999999999</c:v>
                </c:pt>
                <c:pt idx="174">
                  <c:v>211.17500000000001</c:v>
                </c:pt>
                <c:pt idx="175">
                  <c:v>218.33550000000002</c:v>
                </c:pt>
                <c:pt idx="176">
                  <c:v>228.1105</c:v>
                </c:pt>
                <c:pt idx="177">
                  <c:v>232.27099999999999</c:v>
                </c:pt>
                <c:pt idx="178">
                  <c:v>239.89949999999999</c:v>
                </c:pt>
                <c:pt idx="179">
                  <c:v>236.74250000000001</c:v>
                </c:pt>
                <c:pt idx="180">
                  <c:v>239.6045</c:v>
                </c:pt>
                <c:pt idx="181">
                  <c:v>238.61449999999999</c:v>
                </c:pt>
                <c:pt idx="182">
                  <c:v>239.96899999999999</c:v>
                </c:pt>
                <c:pt idx="183">
                  <c:v>244.42399999999998</c:v>
                </c:pt>
                <c:pt idx="184">
                  <c:v>243.21449999999999</c:v>
                </c:pt>
                <c:pt idx="185">
                  <c:v>242.57249999999999</c:v>
                </c:pt>
                <c:pt idx="186">
                  <c:v>247.97649999999999</c:v>
                </c:pt>
                <c:pt idx="187">
                  <c:v>249.62799999999999</c:v>
                </c:pt>
                <c:pt idx="188">
                  <c:v>250.47</c:v>
                </c:pt>
                <c:pt idx="189">
                  <c:v>251.2295</c:v>
                </c:pt>
                <c:pt idx="190">
                  <c:v>254.7165</c:v>
                </c:pt>
                <c:pt idx="191">
                  <c:v>253.18199999999999</c:v>
                </c:pt>
                <c:pt idx="192">
                  <c:v>247.41649999999998</c:v>
                </c:pt>
                <c:pt idx="193">
                  <c:v>243.83199999999999</c:v>
                </c:pt>
                <c:pt idx="194">
                  <c:v>241.89350000000002</c:v>
                </c:pt>
                <c:pt idx="195">
                  <c:v>243.1755</c:v>
                </c:pt>
                <c:pt idx="196">
                  <c:v>236.73849999999999</c:v>
                </c:pt>
                <c:pt idx="197">
                  <c:v>234.46299999999999</c:v>
                </c:pt>
                <c:pt idx="198">
                  <c:v>234.0745</c:v>
                </c:pt>
                <c:pt idx="199">
                  <c:v>232.76549999999997</c:v>
                </c:pt>
                <c:pt idx="200">
                  <c:v>231.3</c:v>
                </c:pt>
                <c:pt idx="201">
                  <c:v>233.35399999999998</c:v>
                </c:pt>
                <c:pt idx="202">
                  <c:v>229.58150000000001</c:v>
                </c:pt>
                <c:pt idx="203">
                  <c:v>227.76900000000001</c:v>
                </c:pt>
                <c:pt idx="204">
                  <c:v>227.02249999999998</c:v>
                </c:pt>
                <c:pt idx="205">
                  <c:v>224.29849999999999</c:v>
                </c:pt>
                <c:pt idx="206">
                  <c:v>226.35050000000001</c:v>
                </c:pt>
                <c:pt idx="207">
                  <c:v>225.04000000000002</c:v>
                </c:pt>
                <c:pt idx="208">
                  <c:v>225.001</c:v>
                </c:pt>
                <c:pt idx="209">
                  <c:v>225.78300000000002</c:v>
                </c:pt>
                <c:pt idx="210">
                  <c:v>224.86750000000001</c:v>
                </c:pt>
                <c:pt idx="211">
                  <c:v>228.46600000000001</c:v>
                </c:pt>
                <c:pt idx="212">
                  <c:v>231.22149999999999</c:v>
                </c:pt>
                <c:pt idx="213">
                  <c:v>231.61349999999999</c:v>
                </c:pt>
                <c:pt idx="214">
                  <c:v>231.697</c:v>
                </c:pt>
                <c:pt idx="215">
                  <c:v>235.571</c:v>
                </c:pt>
                <c:pt idx="216">
                  <c:v>238.40700000000001</c:v>
                </c:pt>
                <c:pt idx="217">
                  <c:v>241.46199999999999</c:v>
                </c:pt>
                <c:pt idx="218">
                  <c:v>241.08249999999998</c:v>
                </c:pt>
                <c:pt idx="219">
                  <c:v>243.82550000000001</c:v>
                </c:pt>
                <c:pt idx="220">
                  <c:v>249.70400000000001</c:v>
                </c:pt>
                <c:pt idx="221">
                  <c:v>252.3425</c:v>
                </c:pt>
                <c:pt idx="222">
                  <c:v>260.80950000000001</c:v>
                </c:pt>
                <c:pt idx="223">
                  <c:v>260.40350000000001</c:v>
                </c:pt>
                <c:pt idx="224">
                  <c:v>264.40049999999997</c:v>
                </c:pt>
                <c:pt idx="225">
                  <c:v>263.971</c:v>
                </c:pt>
                <c:pt idx="226">
                  <c:v>269.02</c:v>
                </c:pt>
                <c:pt idx="227">
                  <c:v>268.31299999999999</c:v>
                </c:pt>
                <c:pt idx="228">
                  <c:v>272.04649999999998</c:v>
                </c:pt>
                <c:pt idx="229">
                  <c:v>273.49549999999999</c:v>
                </c:pt>
                <c:pt idx="230">
                  <c:v>270.76150000000001</c:v>
                </c:pt>
                <c:pt idx="231">
                  <c:v>269.995</c:v>
                </c:pt>
                <c:pt idx="232">
                  <c:v>268.60450000000003</c:v>
                </c:pt>
                <c:pt idx="233">
                  <c:v>270.0575</c:v>
                </c:pt>
                <c:pt idx="234">
                  <c:v>267.76800000000003</c:v>
                </c:pt>
                <c:pt idx="235">
                  <c:v>267.84050000000002</c:v>
                </c:pt>
                <c:pt idx="236">
                  <c:v>271.56899999999996</c:v>
                </c:pt>
                <c:pt idx="237">
                  <c:v>268.78250000000003</c:v>
                </c:pt>
                <c:pt idx="238">
                  <c:v>265.71050000000002</c:v>
                </c:pt>
                <c:pt idx="239">
                  <c:v>258.077</c:v>
                </c:pt>
                <c:pt idx="240">
                  <c:v>260.73900000000003</c:v>
                </c:pt>
                <c:pt idx="241">
                  <c:v>256.76049999999998</c:v>
                </c:pt>
                <c:pt idx="242">
                  <c:v>255.89349999999999</c:v>
                </c:pt>
                <c:pt idx="243">
                  <c:v>253.86599999999999</c:v>
                </c:pt>
                <c:pt idx="244">
                  <c:v>246.54000000000002</c:v>
                </c:pt>
                <c:pt idx="245">
                  <c:v>235.94450000000001</c:v>
                </c:pt>
                <c:pt idx="246">
                  <c:v>230.9905</c:v>
                </c:pt>
                <c:pt idx="247">
                  <c:v>223.85599999999999</c:v>
                </c:pt>
                <c:pt idx="248">
                  <c:v>219.1585</c:v>
                </c:pt>
                <c:pt idx="249">
                  <c:v>214.0735</c:v>
                </c:pt>
                <c:pt idx="250">
                  <c:v>210.411</c:v>
                </c:pt>
                <c:pt idx="251">
                  <c:v>205.3245</c:v>
                </c:pt>
                <c:pt idx="252">
                  <c:v>202.1345</c:v>
                </c:pt>
                <c:pt idx="253">
                  <c:v>199.99950000000001</c:v>
                </c:pt>
                <c:pt idx="254">
                  <c:v>194.71850000000001</c:v>
                </c:pt>
                <c:pt idx="255">
                  <c:v>192.38049999999998</c:v>
                </c:pt>
                <c:pt idx="256">
                  <c:v>189.958</c:v>
                </c:pt>
                <c:pt idx="257">
                  <c:v>187.05199999999999</c:v>
                </c:pt>
                <c:pt idx="258">
                  <c:v>184.47449999999998</c:v>
                </c:pt>
                <c:pt idx="259">
                  <c:v>183.55350000000001</c:v>
                </c:pt>
                <c:pt idx="260">
                  <c:v>181.20650000000001</c:v>
                </c:pt>
                <c:pt idx="261">
                  <c:v>178.64400000000001</c:v>
                </c:pt>
                <c:pt idx="262">
                  <c:v>178.40199999999999</c:v>
                </c:pt>
                <c:pt idx="263">
                  <c:v>177.38200000000001</c:v>
                </c:pt>
                <c:pt idx="264">
                  <c:v>174.6575</c:v>
                </c:pt>
                <c:pt idx="265">
                  <c:v>172.245</c:v>
                </c:pt>
                <c:pt idx="266">
                  <c:v>171.77550000000002</c:v>
                </c:pt>
                <c:pt idx="267">
                  <c:v>171.94650000000001</c:v>
                </c:pt>
                <c:pt idx="268">
                  <c:v>174.33350000000002</c:v>
                </c:pt>
                <c:pt idx="269">
                  <c:v>174.40949999999998</c:v>
                </c:pt>
                <c:pt idx="270">
                  <c:v>172.93599999999998</c:v>
                </c:pt>
                <c:pt idx="271">
                  <c:v>172.98849999999999</c:v>
                </c:pt>
                <c:pt idx="272">
                  <c:v>172.291</c:v>
                </c:pt>
                <c:pt idx="273">
                  <c:v>172.30700000000002</c:v>
                </c:pt>
                <c:pt idx="274">
                  <c:v>171.8655</c:v>
                </c:pt>
                <c:pt idx="275">
                  <c:v>171.34800000000001</c:v>
                </c:pt>
                <c:pt idx="276">
                  <c:v>170.66449999999998</c:v>
                </c:pt>
                <c:pt idx="277">
                  <c:v>171.0505</c:v>
                </c:pt>
                <c:pt idx="278">
                  <c:v>170.9785</c:v>
                </c:pt>
                <c:pt idx="279">
                  <c:v>171.1105</c:v>
                </c:pt>
                <c:pt idx="280">
                  <c:v>170.988</c:v>
                </c:pt>
                <c:pt idx="281">
                  <c:v>172.26249999999999</c:v>
                </c:pt>
                <c:pt idx="282">
                  <c:v>172.2895</c:v>
                </c:pt>
                <c:pt idx="283">
                  <c:v>171.83799999999999</c:v>
                </c:pt>
                <c:pt idx="284">
                  <c:v>171.1825</c:v>
                </c:pt>
                <c:pt idx="285">
                  <c:v>170.78700000000001</c:v>
                </c:pt>
                <c:pt idx="286">
                  <c:v>170.50700000000001</c:v>
                </c:pt>
                <c:pt idx="287">
                  <c:v>171.35550000000001</c:v>
                </c:pt>
                <c:pt idx="288">
                  <c:v>171.67349999999999</c:v>
                </c:pt>
                <c:pt idx="289">
                  <c:v>172.19900000000001</c:v>
                </c:pt>
                <c:pt idx="290">
                  <c:v>172.59449999999998</c:v>
                </c:pt>
                <c:pt idx="291">
                  <c:v>172.49850000000001</c:v>
                </c:pt>
                <c:pt idx="292">
                  <c:v>172.245</c:v>
                </c:pt>
                <c:pt idx="293">
                  <c:v>171.60849999999999</c:v>
                </c:pt>
                <c:pt idx="294">
                  <c:v>171.38049999999998</c:v>
                </c:pt>
                <c:pt idx="295">
                  <c:v>172.05599999999998</c:v>
                </c:pt>
                <c:pt idx="296">
                  <c:v>173.6885</c:v>
                </c:pt>
                <c:pt idx="297">
                  <c:v>173.6455</c:v>
                </c:pt>
                <c:pt idx="298">
                  <c:v>173.06</c:v>
                </c:pt>
                <c:pt idx="299">
                  <c:v>172.20350000000002</c:v>
                </c:pt>
                <c:pt idx="300">
                  <c:v>173.38</c:v>
                </c:pt>
                <c:pt idx="301">
                  <c:v>174.702</c:v>
                </c:pt>
                <c:pt idx="302">
                  <c:v>176.863</c:v>
                </c:pt>
                <c:pt idx="303">
                  <c:v>175.65799999999999</c:v>
                </c:pt>
                <c:pt idx="304">
                  <c:v>175.482</c:v>
                </c:pt>
                <c:pt idx="305">
                  <c:v>176.22199999999998</c:v>
                </c:pt>
                <c:pt idx="306">
                  <c:v>176.554</c:v>
                </c:pt>
                <c:pt idx="307">
                  <c:v>175.91149999999999</c:v>
                </c:pt>
                <c:pt idx="308">
                  <c:v>175.4425</c:v>
                </c:pt>
                <c:pt idx="309">
                  <c:v>175.36250000000001</c:v>
                </c:pt>
                <c:pt idx="310">
                  <c:v>175.39599999999999</c:v>
                </c:pt>
                <c:pt idx="311">
                  <c:v>173.6095</c:v>
                </c:pt>
                <c:pt idx="312">
                  <c:v>173.71949999999998</c:v>
                </c:pt>
                <c:pt idx="313">
                  <c:v>174.37299999999999</c:v>
                </c:pt>
                <c:pt idx="314">
                  <c:v>173.09</c:v>
                </c:pt>
                <c:pt idx="315">
                  <c:v>173.35250000000002</c:v>
                </c:pt>
                <c:pt idx="316">
                  <c:v>171.90899999999999</c:v>
                </c:pt>
                <c:pt idx="317">
                  <c:v>172.42149999999998</c:v>
                </c:pt>
                <c:pt idx="318">
                  <c:v>172.214</c:v>
                </c:pt>
                <c:pt idx="319">
                  <c:v>173.06700000000001</c:v>
                </c:pt>
                <c:pt idx="320">
                  <c:v>172.12450000000001</c:v>
                </c:pt>
                <c:pt idx="321">
                  <c:v>172.25099999999998</c:v>
                </c:pt>
                <c:pt idx="322">
                  <c:v>171.59550000000002</c:v>
                </c:pt>
                <c:pt idx="323">
                  <c:v>170.47499999999999</c:v>
                </c:pt>
                <c:pt idx="324">
                  <c:v>170.48949999999999</c:v>
                </c:pt>
                <c:pt idx="325">
                  <c:v>169.96250000000001</c:v>
                </c:pt>
                <c:pt idx="326">
                  <c:v>169.7</c:v>
                </c:pt>
                <c:pt idx="327">
                  <c:v>170.369</c:v>
                </c:pt>
                <c:pt idx="328">
                  <c:v>170.8545</c:v>
                </c:pt>
                <c:pt idx="329">
                  <c:v>170.328</c:v>
                </c:pt>
                <c:pt idx="330">
                  <c:v>168.256</c:v>
                </c:pt>
                <c:pt idx="331">
                  <c:v>168.6705</c:v>
                </c:pt>
                <c:pt idx="332">
                  <c:v>168.392</c:v>
                </c:pt>
                <c:pt idx="333">
                  <c:v>169.17599999999999</c:v>
                </c:pt>
                <c:pt idx="334">
                  <c:v>170.39999999999998</c:v>
                </c:pt>
                <c:pt idx="335">
                  <c:v>171.346</c:v>
                </c:pt>
                <c:pt idx="336">
                  <c:v>171.17500000000001</c:v>
                </c:pt>
                <c:pt idx="337">
                  <c:v>172.38249999999999</c:v>
                </c:pt>
                <c:pt idx="338">
                  <c:v>173.0575</c:v>
                </c:pt>
                <c:pt idx="339">
                  <c:v>171.815</c:v>
                </c:pt>
                <c:pt idx="340">
                  <c:v>172.49950000000001</c:v>
                </c:pt>
                <c:pt idx="341">
                  <c:v>171.876</c:v>
                </c:pt>
                <c:pt idx="342">
                  <c:v>171.6645</c:v>
                </c:pt>
                <c:pt idx="343">
                  <c:v>171.01750000000001</c:v>
                </c:pt>
                <c:pt idx="344">
                  <c:v>170.66500000000002</c:v>
                </c:pt>
                <c:pt idx="345">
                  <c:v>170.727</c:v>
                </c:pt>
                <c:pt idx="346">
                  <c:v>171.0855</c:v>
                </c:pt>
                <c:pt idx="347">
                  <c:v>170.65699999999998</c:v>
                </c:pt>
                <c:pt idx="348">
                  <c:v>169.7535</c:v>
                </c:pt>
                <c:pt idx="349">
                  <c:v>169.0745</c:v>
                </c:pt>
                <c:pt idx="350">
                  <c:v>168.8125</c:v>
                </c:pt>
                <c:pt idx="351">
                  <c:v>168.88150000000002</c:v>
                </c:pt>
                <c:pt idx="352">
                  <c:v>171.39249999999998</c:v>
                </c:pt>
                <c:pt idx="353">
                  <c:v>170.10599999999999</c:v>
                </c:pt>
                <c:pt idx="354">
                  <c:v>172.7105</c:v>
                </c:pt>
                <c:pt idx="355">
                  <c:v>173.3</c:v>
                </c:pt>
                <c:pt idx="356">
                  <c:v>173.364</c:v>
                </c:pt>
                <c:pt idx="357">
                  <c:v>173.50650000000002</c:v>
                </c:pt>
                <c:pt idx="358">
                  <c:v>173.53049999999999</c:v>
                </c:pt>
                <c:pt idx="359">
                  <c:v>174.50149999999999</c:v>
                </c:pt>
                <c:pt idx="360">
                  <c:v>174.136</c:v>
                </c:pt>
                <c:pt idx="361">
                  <c:v>173.703</c:v>
                </c:pt>
                <c:pt idx="362">
                  <c:v>173.822</c:v>
                </c:pt>
                <c:pt idx="363">
                  <c:v>173.386</c:v>
                </c:pt>
                <c:pt idx="364">
                  <c:v>173.81950000000001</c:v>
                </c:pt>
                <c:pt idx="365">
                  <c:v>173.06450000000001</c:v>
                </c:pt>
                <c:pt idx="366">
                  <c:v>172.40050000000002</c:v>
                </c:pt>
                <c:pt idx="367">
                  <c:v>172.14699999999999</c:v>
                </c:pt>
                <c:pt idx="368">
                  <c:v>171.3125</c:v>
                </c:pt>
                <c:pt idx="369">
                  <c:v>171.63</c:v>
                </c:pt>
                <c:pt idx="370">
                  <c:v>172.851</c:v>
                </c:pt>
                <c:pt idx="371">
                  <c:v>172.23500000000001</c:v>
                </c:pt>
                <c:pt idx="372">
                  <c:v>173.55849999999998</c:v>
                </c:pt>
                <c:pt idx="373">
                  <c:v>175.48849999999999</c:v>
                </c:pt>
                <c:pt idx="374">
                  <c:v>174.946</c:v>
                </c:pt>
                <c:pt idx="375">
                  <c:v>175.16449999999998</c:v>
                </c:pt>
                <c:pt idx="376">
                  <c:v>174.27249999999998</c:v>
                </c:pt>
                <c:pt idx="377">
                  <c:v>175.102</c:v>
                </c:pt>
                <c:pt idx="378">
                  <c:v>174.72199999999998</c:v>
                </c:pt>
                <c:pt idx="379">
                  <c:v>174.54050000000001</c:v>
                </c:pt>
                <c:pt idx="380">
                  <c:v>174.63249999999999</c:v>
                </c:pt>
                <c:pt idx="381">
                  <c:v>172.47250000000003</c:v>
                </c:pt>
                <c:pt idx="382">
                  <c:v>171.7885</c:v>
                </c:pt>
                <c:pt idx="383">
                  <c:v>171.11699999999999</c:v>
                </c:pt>
                <c:pt idx="384">
                  <c:v>169.42500000000001</c:v>
                </c:pt>
                <c:pt idx="385">
                  <c:v>170.23750000000001</c:v>
                </c:pt>
                <c:pt idx="386">
                  <c:v>173.09</c:v>
                </c:pt>
                <c:pt idx="387">
                  <c:v>175.024</c:v>
                </c:pt>
                <c:pt idx="388">
                  <c:v>176.547</c:v>
                </c:pt>
                <c:pt idx="389">
                  <c:v>178.55700000000002</c:v>
                </c:pt>
                <c:pt idx="390">
                  <c:v>178.72</c:v>
                </c:pt>
                <c:pt idx="391">
                  <c:v>178.1405</c:v>
                </c:pt>
                <c:pt idx="392">
                  <c:v>177.67000000000002</c:v>
                </c:pt>
                <c:pt idx="393">
                  <c:v>176.79750000000001</c:v>
                </c:pt>
                <c:pt idx="394">
                  <c:v>178.74700000000001</c:v>
                </c:pt>
                <c:pt idx="395">
                  <c:v>179.53699999999998</c:v>
                </c:pt>
                <c:pt idx="396">
                  <c:v>179.494</c:v>
                </c:pt>
                <c:pt idx="397">
                  <c:v>179.0445</c:v>
                </c:pt>
                <c:pt idx="398">
                  <c:v>176.67450000000002</c:v>
                </c:pt>
                <c:pt idx="399">
                  <c:v>180.16849999999999</c:v>
                </c:pt>
                <c:pt idx="400">
                  <c:v>181.44200000000001</c:v>
                </c:pt>
                <c:pt idx="401">
                  <c:v>180.24099999999999</c:v>
                </c:pt>
                <c:pt idx="402">
                  <c:v>180.72800000000001</c:v>
                </c:pt>
                <c:pt idx="403">
                  <c:v>182.59949999999998</c:v>
                </c:pt>
                <c:pt idx="404">
                  <c:v>182.19349999999997</c:v>
                </c:pt>
                <c:pt idx="405">
                  <c:v>182.881</c:v>
                </c:pt>
                <c:pt idx="406">
                  <c:v>187.69450000000001</c:v>
                </c:pt>
                <c:pt idx="407">
                  <c:v>191.70099999999999</c:v>
                </c:pt>
                <c:pt idx="408">
                  <c:v>195.2715</c:v>
                </c:pt>
                <c:pt idx="409">
                  <c:v>194.958</c:v>
                </c:pt>
                <c:pt idx="410">
                  <c:v>196.68799999999999</c:v>
                </c:pt>
                <c:pt idx="411">
                  <c:v>196.09300000000002</c:v>
                </c:pt>
                <c:pt idx="412">
                  <c:v>193.96550000000002</c:v>
                </c:pt>
                <c:pt idx="413">
                  <c:v>194.74700000000001</c:v>
                </c:pt>
                <c:pt idx="414">
                  <c:v>193.13800000000001</c:v>
                </c:pt>
                <c:pt idx="415">
                  <c:v>192.78</c:v>
                </c:pt>
                <c:pt idx="416">
                  <c:v>192.40100000000001</c:v>
                </c:pt>
                <c:pt idx="417">
                  <c:v>191.90050000000002</c:v>
                </c:pt>
                <c:pt idx="418">
                  <c:v>192.64249999999998</c:v>
                </c:pt>
                <c:pt idx="419">
                  <c:v>195.10300000000001</c:v>
                </c:pt>
                <c:pt idx="420">
                  <c:v>194.36750000000001</c:v>
                </c:pt>
                <c:pt idx="421">
                  <c:v>195.04300000000001</c:v>
                </c:pt>
                <c:pt idx="422">
                  <c:v>194.94049999999999</c:v>
                </c:pt>
                <c:pt idx="423">
                  <c:v>195.482</c:v>
                </c:pt>
                <c:pt idx="424">
                  <c:v>194.4615</c:v>
                </c:pt>
                <c:pt idx="425">
                  <c:v>194.358</c:v>
                </c:pt>
                <c:pt idx="426">
                  <c:v>193.44399999999999</c:v>
                </c:pt>
                <c:pt idx="427">
                  <c:v>193.78800000000001</c:v>
                </c:pt>
                <c:pt idx="428">
                  <c:v>195.643</c:v>
                </c:pt>
                <c:pt idx="429">
                  <c:v>195.26499999999999</c:v>
                </c:pt>
                <c:pt idx="430">
                  <c:v>196.6455</c:v>
                </c:pt>
                <c:pt idx="431">
                  <c:v>195.404</c:v>
                </c:pt>
                <c:pt idx="432">
                  <c:v>195.578</c:v>
                </c:pt>
                <c:pt idx="433">
                  <c:v>195.49200000000002</c:v>
                </c:pt>
                <c:pt idx="434">
                  <c:v>197.64699999999999</c:v>
                </c:pt>
                <c:pt idx="435">
                  <c:v>196.5685</c:v>
                </c:pt>
                <c:pt idx="436">
                  <c:v>195.12</c:v>
                </c:pt>
                <c:pt idx="437">
                  <c:v>192.1985</c:v>
                </c:pt>
                <c:pt idx="438">
                  <c:v>190.12</c:v>
                </c:pt>
                <c:pt idx="439">
                  <c:v>185.70499999999998</c:v>
                </c:pt>
                <c:pt idx="440">
                  <c:v>181.23849999999999</c:v>
                </c:pt>
                <c:pt idx="441">
                  <c:v>180.3955</c:v>
                </c:pt>
                <c:pt idx="442">
                  <c:v>179.00450000000001</c:v>
                </c:pt>
                <c:pt idx="443">
                  <c:v>178.33600000000001</c:v>
                </c:pt>
                <c:pt idx="444">
                  <c:v>180.45999999999998</c:v>
                </c:pt>
                <c:pt idx="445">
                  <c:v>180.16050000000001</c:v>
                </c:pt>
                <c:pt idx="446">
                  <c:v>180.464</c:v>
                </c:pt>
                <c:pt idx="447">
                  <c:v>179.76900000000001</c:v>
                </c:pt>
                <c:pt idx="448">
                  <c:v>179.16249999999999</c:v>
                </c:pt>
                <c:pt idx="449">
                  <c:v>178.9665</c:v>
                </c:pt>
                <c:pt idx="450">
                  <c:v>176.52550000000002</c:v>
                </c:pt>
                <c:pt idx="451">
                  <c:v>176.2465</c:v>
                </c:pt>
                <c:pt idx="452">
                  <c:v>176.98599999999999</c:v>
                </c:pt>
                <c:pt idx="453">
                  <c:v>177.95350000000002</c:v>
                </c:pt>
                <c:pt idx="454">
                  <c:v>177.7225</c:v>
                </c:pt>
                <c:pt idx="455">
                  <c:v>180.48849999999999</c:v>
                </c:pt>
                <c:pt idx="456">
                  <c:v>180.36</c:v>
                </c:pt>
                <c:pt idx="457">
                  <c:v>180.38800000000001</c:v>
                </c:pt>
                <c:pt idx="458">
                  <c:v>180.12400000000002</c:v>
                </c:pt>
                <c:pt idx="459">
                  <c:v>178.41149999999999</c:v>
                </c:pt>
                <c:pt idx="460">
                  <c:v>177.38300000000001</c:v>
                </c:pt>
                <c:pt idx="461">
                  <c:v>177.90600000000001</c:v>
                </c:pt>
                <c:pt idx="462">
                  <c:v>176.209</c:v>
                </c:pt>
                <c:pt idx="463">
                  <c:v>175.1875</c:v>
                </c:pt>
                <c:pt idx="464">
                  <c:v>176.74349999999998</c:v>
                </c:pt>
                <c:pt idx="465">
                  <c:v>176.88749999999999</c:v>
                </c:pt>
                <c:pt idx="466">
                  <c:v>178.0325</c:v>
                </c:pt>
                <c:pt idx="467">
                  <c:v>177.74849999999998</c:v>
                </c:pt>
                <c:pt idx="468">
                  <c:v>176.53149999999999</c:v>
                </c:pt>
                <c:pt idx="469">
                  <c:v>176.45400000000001</c:v>
                </c:pt>
                <c:pt idx="470">
                  <c:v>179.82900000000001</c:v>
                </c:pt>
                <c:pt idx="471">
                  <c:v>179.87200000000001</c:v>
                </c:pt>
                <c:pt idx="472">
                  <c:v>180.947</c:v>
                </c:pt>
                <c:pt idx="473">
                  <c:v>180.79300000000001</c:v>
                </c:pt>
                <c:pt idx="474">
                  <c:v>180.51850000000002</c:v>
                </c:pt>
                <c:pt idx="475">
                  <c:v>180.89499999999998</c:v>
                </c:pt>
                <c:pt idx="476">
                  <c:v>180.16849999999999</c:v>
                </c:pt>
                <c:pt idx="477">
                  <c:v>179.64800000000002</c:v>
                </c:pt>
                <c:pt idx="478">
                  <c:v>179.29149999999998</c:v>
                </c:pt>
                <c:pt idx="479">
                  <c:v>179.2765</c:v>
                </c:pt>
                <c:pt idx="480">
                  <c:v>178.006</c:v>
                </c:pt>
                <c:pt idx="481">
                  <c:v>176.29700000000003</c:v>
                </c:pt>
                <c:pt idx="482">
                  <c:v>175.59550000000002</c:v>
                </c:pt>
                <c:pt idx="483">
                  <c:v>175.50200000000001</c:v>
                </c:pt>
                <c:pt idx="484">
                  <c:v>174.57849999999999</c:v>
                </c:pt>
                <c:pt idx="485">
                  <c:v>173.18199999999999</c:v>
                </c:pt>
                <c:pt idx="486">
                  <c:v>171.34700000000001</c:v>
                </c:pt>
                <c:pt idx="487">
                  <c:v>170.167</c:v>
                </c:pt>
                <c:pt idx="488">
                  <c:v>170.1285</c:v>
                </c:pt>
                <c:pt idx="489">
                  <c:v>170.80549999999999</c:v>
                </c:pt>
                <c:pt idx="490">
                  <c:v>169.554</c:v>
                </c:pt>
                <c:pt idx="491">
                  <c:v>170.53300000000002</c:v>
                </c:pt>
                <c:pt idx="492">
                  <c:v>171.3775</c:v>
                </c:pt>
                <c:pt idx="493">
                  <c:v>171.82</c:v>
                </c:pt>
                <c:pt idx="494">
                  <c:v>170.34649999999999</c:v>
                </c:pt>
                <c:pt idx="495">
                  <c:v>170.69450000000001</c:v>
                </c:pt>
                <c:pt idx="496">
                  <c:v>170.64999999999998</c:v>
                </c:pt>
                <c:pt idx="497">
                  <c:v>170.756</c:v>
                </c:pt>
                <c:pt idx="498">
                  <c:v>168.90549999999999</c:v>
                </c:pt>
                <c:pt idx="499">
                  <c:v>166.67250000000001</c:v>
                </c:pt>
                <c:pt idx="500">
                  <c:v>166.9555</c:v>
                </c:pt>
                <c:pt idx="501">
                  <c:v>167.255</c:v>
                </c:pt>
                <c:pt idx="502">
                  <c:v>168.613</c:v>
                </c:pt>
                <c:pt idx="503">
                  <c:v>169.28399999999999</c:v>
                </c:pt>
                <c:pt idx="504">
                  <c:v>168.74250000000001</c:v>
                </c:pt>
                <c:pt idx="505">
                  <c:v>168.9375</c:v>
                </c:pt>
                <c:pt idx="506">
                  <c:v>170.51100000000002</c:v>
                </c:pt>
                <c:pt idx="507">
                  <c:v>169.6985</c:v>
                </c:pt>
                <c:pt idx="508">
                  <c:v>170.3185</c:v>
                </c:pt>
                <c:pt idx="509">
                  <c:v>169.49</c:v>
                </c:pt>
                <c:pt idx="510">
                  <c:v>169.16649999999998</c:v>
                </c:pt>
                <c:pt idx="511">
                  <c:v>169.59450000000001</c:v>
                </c:pt>
                <c:pt idx="512">
                  <c:v>169.40750000000003</c:v>
                </c:pt>
                <c:pt idx="513">
                  <c:v>169.1925</c:v>
                </c:pt>
                <c:pt idx="514">
                  <c:v>169.8475</c:v>
                </c:pt>
                <c:pt idx="515">
                  <c:v>169.54300000000001</c:v>
                </c:pt>
                <c:pt idx="516">
                  <c:v>169.7655</c:v>
                </c:pt>
                <c:pt idx="517">
                  <c:v>169.29849999999999</c:v>
                </c:pt>
                <c:pt idx="518">
                  <c:v>169.26900000000001</c:v>
                </c:pt>
                <c:pt idx="519">
                  <c:v>169.45999999999998</c:v>
                </c:pt>
                <c:pt idx="520">
                  <c:v>168.5675</c:v>
                </c:pt>
                <c:pt idx="521">
                  <c:v>169.13499999999999</c:v>
                </c:pt>
                <c:pt idx="522">
                  <c:v>169.32549999999998</c:v>
                </c:pt>
                <c:pt idx="523">
                  <c:v>169.14949999999999</c:v>
                </c:pt>
                <c:pt idx="524">
                  <c:v>168.61250000000001</c:v>
                </c:pt>
                <c:pt idx="525">
                  <c:v>168.81100000000001</c:v>
                </c:pt>
                <c:pt idx="526">
                  <c:v>170.31</c:v>
                </c:pt>
                <c:pt idx="527">
                  <c:v>171.81700000000001</c:v>
                </c:pt>
                <c:pt idx="528">
                  <c:v>172.7525</c:v>
                </c:pt>
                <c:pt idx="529">
                  <c:v>172.71949999999998</c:v>
                </c:pt>
                <c:pt idx="530">
                  <c:v>173.43900000000002</c:v>
                </c:pt>
                <c:pt idx="531">
                  <c:v>174.0985</c:v>
                </c:pt>
                <c:pt idx="532">
                  <c:v>175.67599999999999</c:v>
                </c:pt>
                <c:pt idx="533">
                  <c:v>176.35849999999999</c:v>
                </c:pt>
                <c:pt idx="534">
                  <c:v>178.15199999999999</c:v>
                </c:pt>
                <c:pt idx="535">
                  <c:v>176.54500000000002</c:v>
                </c:pt>
                <c:pt idx="536">
                  <c:v>176.256</c:v>
                </c:pt>
                <c:pt idx="537">
                  <c:v>176.65050000000002</c:v>
                </c:pt>
                <c:pt idx="538">
                  <c:v>178.18700000000001</c:v>
                </c:pt>
                <c:pt idx="539">
                  <c:v>178.84350000000001</c:v>
                </c:pt>
                <c:pt idx="540">
                  <c:v>178.86349999999999</c:v>
                </c:pt>
                <c:pt idx="541">
                  <c:v>179.73099999999999</c:v>
                </c:pt>
                <c:pt idx="542">
                  <c:v>180.40649999999999</c:v>
                </c:pt>
                <c:pt idx="543">
                  <c:v>181.42599999999999</c:v>
                </c:pt>
                <c:pt idx="544">
                  <c:v>178.80950000000001</c:v>
                </c:pt>
                <c:pt idx="545">
                  <c:v>177.1515</c:v>
                </c:pt>
                <c:pt idx="546">
                  <c:v>177.84399999999999</c:v>
                </c:pt>
                <c:pt idx="547">
                  <c:v>178.63900000000001</c:v>
                </c:pt>
                <c:pt idx="548">
                  <c:v>178.881</c:v>
                </c:pt>
                <c:pt idx="549">
                  <c:v>178.19499999999999</c:v>
                </c:pt>
                <c:pt idx="550">
                  <c:v>179.33949999999999</c:v>
                </c:pt>
                <c:pt idx="551">
                  <c:v>179.9195</c:v>
                </c:pt>
                <c:pt idx="552">
                  <c:v>179.06799999999998</c:v>
                </c:pt>
                <c:pt idx="553">
                  <c:v>178.52199999999999</c:v>
                </c:pt>
                <c:pt idx="554">
                  <c:v>178.55349999999999</c:v>
                </c:pt>
                <c:pt idx="555">
                  <c:v>177.768</c:v>
                </c:pt>
                <c:pt idx="556">
                  <c:v>178.571</c:v>
                </c:pt>
                <c:pt idx="557">
                  <c:v>178.56100000000001</c:v>
                </c:pt>
                <c:pt idx="558">
                  <c:v>178.93</c:v>
                </c:pt>
                <c:pt idx="559">
                  <c:v>179.6035</c:v>
                </c:pt>
                <c:pt idx="560">
                  <c:v>178.74200000000002</c:v>
                </c:pt>
                <c:pt idx="561">
                  <c:v>177.791</c:v>
                </c:pt>
                <c:pt idx="562">
                  <c:v>181.37400000000002</c:v>
                </c:pt>
                <c:pt idx="563">
                  <c:v>180.37700000000001</c:v>
                </c:pt>
                <c:pt idx="564">
                  <c:v>179.55450000000002</c:v>
                </c:pt>
                <c:pt idx="565">
                  <c:v>179.89350000000002</c:v>
                </c:pt>
                <c:pt idx="566">
                  <c:v>180.27100000000002</c:v>
                </c:pt>
                <c:pt idx="567">
                  <c:v>179.86200000000002</c:v>
                </c:pt>
                <c:pt idx="568">
                  <c:v>179.82600000000002</c:v>
                </c:pt>
                <c:pt idx="569">
                  <c:v>180.607</c:v>
                </c:pt>
                <c:pt idx="570">
                  <c:v>179.66849999999999</c:v>
                </c:pt>
                <c:pt idx="571">
                  <c:v>179.62049999999999</c:v>
                </c:pt>
                <c:pt idx="572">
                  <c:v>178.68700000000001</c:v>
                </c:pt>
                <c:pt idx="573">
                  <c:v>178.37549999999999</c:v>
                </c:pt>
                <c:pt idx="574">
                  <c:v>178.50200000000001</c:v>
                </c:pt>
                <c:pt idx="575">
                  <c:v>178.19749999999999</c:v>
                </c:pt>
                <c:pt idx="576">
                  <c:v>179.6215</c:v>
                </c:pt>
                <c:pt idx="577">
                  <c:v>178.82749999999999</c:v>
                </c:pt>
                <c:pt idx="578">
                  <c:v>178.404</c:v>
                </c:pt>
                <c:pt idx="579">
                  <c:v>177.26050000000001</c:v>
                </c:pt>
                <c:pt idx="580">
                  <c:v>175.959</c:v>
                </c:pt>
                <c:pt idx="581">
                  <c:v>175.70600000000002</c:v>
                </c:pt>
                <c:pt idx="582">
                  <c:v>174.7885</c:v>
                </c:pt>
                <c:pt idx="583">
                  <c:v>174.2475</c:v>
                </c:pt>
                <c:pt idx="584">
                  <c:v>174.03199999999998</c:v>
                </c:pt>
                <c:pt idx="585">
                  <c:v>173.61250000000001</c:v>
                </c:pt>
                <c:pt idx="586">
                  <c:v>173.32599999999999</c:v>
                </c:pt>
                <c:pt idx="587">
                  <c:v>172.964</c:v>
                </c:pt>
                <c:pt idx="588">
                  <c:v>171.77549999999999</c:v>
                </c:pt>
                <c:pt idx="589">
                  <c:v>170.48650000000001</c:v>
                </c:pt>
                <c:pt idx="590">
                  <c:v>170.23849999999999</c:v>
                </c:pt>
                <c:pt idx="591">
                  <c:v>168.52800000000002</c:v>
                </c:pt>
                <c:pt idx="592">
                  <c:v>168.28</c:v>
                </c:pt>
                <c:pt idx="593">
                  <c:v>167.99099999999999</c:v>
                </c:pt>
                <c:pt idx="594">
                  <c:v>168.42099999999999</c:v>
                </c:pt>
                <c:pt idx="595">
                  <c:v>168.69900000000001</c:v>
                </c:pt>
                <c:pt idx="596">
                  <c:v>169.34449999999998</c:v>
                </c:pt>
                <c:pt idx="597">
                  <c:v>168.69450000000001</c:v>
                </c:pt>
                <c:pt idx="598">
                  <c:v>168.922</c:v>
                </c:pt>
                <c:pt idx="599">
                  <c:v>169.28649999999999</c:v>
                </c:pt>
                <c:pt idx="600">
                  <c:v>168.34350000000001</c:v>
                </c:pt>
                <c:pt idx="601">
                  <c:v>170.41550000000001</c:v>
                </c:pt>
                <c:pt idx="602">
                  <c:v>173.23349999999999</c:v>
                </c:pt>
                <c:pt idx="603">
                  <c:v>176.876</c:v>
                </c:pt>
                <c:pt idx="604">
                  <c:v>177.32300000000001</c:v>
                </c:pt>
                <c:pt idx="605">
                  <c:v>176.047</c:v>
                </c:pt>
                <c:pt idx="606">
                  <c:v>176.6515</c:v>
                </c:pt>
                <c:pt idx="607">
                  <c:v>176.83999999999997</c:v>
                </c:pt>
                <c:pt idx="608">
                  <c:v>177.59050000000002</c:v>
                </c:pt>
                <c:pt idx="609">
                  <c:v>179.17149999999998</c:v>
                </c:pt>
                <c:pt idx="610">
                  <c:v>177.51049999999998</c:v>
                </c:pt>
                <c:pt idx="611">
                  <c:v>178.8835</c:v>
                </c:pt>
                <c:pt idx="612">
                  <c:v>178.5975</c:v>
                </c:pt>
                <c:pt idx="613">
                  <c:v>180.12350000000001</c:v>
                </c:pt>
                <c:pt idx="614">
                  <c:v>184.375</c:v>
                </c:pt>
                <c:pt idx="615">
                  <c:v>185.345</c:v>
                </c:pt>
                <c:pt idx="616">
                  <c:v>188.17449999999999</c:v>
                </c:pt>
                <c:pt idx="617">
                  <c:v>188.16849999999999</c:v>
                </c:pt>
                <c:pt idx="618">
                  <c:v>188.53899999999999</c:v>
                </c:pt>
                <c:pt idx="619">
                  <c:v>189.25900000000001</c:v>
                </c:pt>
                <c:pt idx="620">
                  <c:v>191.67699999999999</c:v>
                </c:pt>
                <c:pt idx="621">
                  <c:v>190.79949999999999</c:v>
                </c:pt>
                <c:pt idx="622">
                  <c:v>190.4</c:v>
                </c:pt>
                <c:pt idx="623">
                  <c:v>190.20050000000001</c:v>
                </c:pt>
                <c:pt idx="624">
                  <c:v>190.00049999999999</c:v>
                </c:pt>
                <c:pt idx="625">
                  <c:v>189.215</c:v>
                </c:pt>
                <c:pt idx="626">
                  <c:v>189.03149999999999</c:v>
                </c:pt>
                <c:pt idx="627">
                  <c:v>189.87450000000001</c:v>
                </c:pt>
                <c:pt idx="628">
                  <c:v>190.452</c:v>
                </c:pt>
                <c:pt idx="629">
                  <c:v>189.34050000000002</c:v>
                </c:pt>
                <c:pt idx="630">
                  <c:v>189.56450000000001</c:v>
                </c:pt>
                <c:pt idx="631">
                  <c:v>189.8075</c:v>
                </c:pt>
                <c:pt idx="632">
                  <c:v>188.52199999999999</c:v>
                </c:pt>
                <c:pt idx="633">
                  <c:v>189.45749999999998</c:v>
                </c:pt>
                <c:pt idx="634">
                  <c:v>189.89949999999999</c:v>
                </c:pt>
                <c:pt idx="635">
                  <c:v>189.36799999999999</c:v>
                </c:pt>
                <c:pt idx="636">
                  <c:v>189.47199999999998</c:v>
                </c:pt>
                <c:pt idx="637">
                  <c:v>187.6275</c:v>
                </c:pt>
                <c:pt idx="638">
                  <c:v>187.54</c:v>
                </c:pt>
                <c:pt idx="639">
                  <c:v>188.48050000000001</c:v>
                </c:pt>
                <c:pt idx="640">
                  <c:v>192.11599999999999</c:v>
                </c:pt>
                <c:pt idx="641">
                  <c:v>191.0145</c:v>
                </c:pt>
                <c:pt idx="642">
                  <c:v>191.49600000000001</c:v>
                </c:pt>
                <c:pt idx="643">
                  <c:v>197.2945</c:v>
                </c:pt>
                <c:pt idx="644">
                  <c:v>194.63749999999999</c:v>
                </c:pt>
                <c:pt idx="645">
                  <c:v>198.43049999999999</c:v>
                </c:pt>
                <c:pt idx="646">
                  <c:v>200.54849999999999</c:v>
                </c:pt>
                <c:pt idx="647">
                  <c:v>202.899</c:v>
                </c:pt>
                <c:pt idx="648">
                  <c:v>202.35750000000002</c:v>
                </c:pt>
                <c:pt idx="649">
                  <c:v>202.0205</c:v>
                </c:pt>
                <c:pt idx="650">
                  <c:v>202.42000000000002</c:v>
                </c:pt>
                <c:pt idx="651">
                  <c:v>205.333</c:v>
                </c:pt>
                <c:pt idx="652">
                  <c:v>207.8065</c:v>
                </c:pt>
                <c:pt idx="653">
                  <c:v>209.774</c:v>
                </c:pt>
                <c:pt idx="654">
                  <c:v>212.11449999999999</c:v>
                </c:pt>
                <c:pt idx="655">
                  <c:v>215.5865</c:v>
                </c:pt>
                <c:pt idx="656">
                  <c:v>215.8785</c:v>
                </c:pt>
                <c:pt idx="657">
                  <c:v>215.20949999999999</c:v>
                </c:pt>
                <c:pt idx="658">
                  <c:v>214.81450000000001</c:v>
                </c:pt>
                <c:pt idx="659">
                  <c:v>218.39449999999999</c:v>
                </c:pt>
                <c:pt idx="660">
                  <c:v>220.69600000000003</c:v>
                </c:pt>
                <c:pt idx="661">
                  <c:v>219.09800000000001</c:v>
                </c:pt>
                <c:pt idx="662">
                  <c:v>218.31799999999998</c:v>
                </c:pt>
                <c:pt idx="663">
                  <c:v>216.33500000000001</c:v>
                </c:pt>
                <c:pt idx="664">
                  <c:v>219.62450000000001</c:v>
                </c:pt>
                <c:pt idx="665">
                  <c:v>221.10399999999998</c:v>
                </c:pt>
                <c:pt idx="666">
                  <c:v>221.84550000000002</c:v>
                </c:pt>
                <c:pt idx="667">
                  <c:v>225.565</c:v>
                </c:pt>
                <c:pt idx="668">
                  <c:v>226.03449999999998</c:v>
                </c:pt>
                <c:pt idx="669">
                  <c:v>226.57550000000001</c:v>
                </c:pt>
                <c:pt idx="670">
                  <c:v>221.81799999999998</c:v>
                </c:pt>
                <c:pt idx="671">
                  <c:v>220.8415</c:v>
                </c:pt>
                <c:pt idx="672">
                  <c:v>219.89750000000001</c:v>
                </c:pt>
                <c:pt idx="673">
                  <c:v>220.43099999999998</c:v>
                </c:pt>
                <c:pt idx="674">
                  <c:v>222.07350000000002</c:v>
                </c:pt>
                <c:pt idx="675">
                  <c:v>222.03550000000001</c:v>
                </c:pt>
                <c:pt idx="676">
                  <c:v>220.54849999999999</c:v>
                </c:pt>
                <c:pt idx="677">
                  <c:v>219.62</c:v>
                </c:pt>
                <c:pt idx="678">
                  <c:v>220.3305</c:v>
                </c:pt>
                <c:pt idx="679">
                  <c:v>221.41200000000001</c:v>
                </c:pt>
                <c:pt idx="680">
                  <c:v>218.25749999999999</c:v>
                </c:pt>
                <c:pt idx="681">
                  <c:v>217.72399999999999</c:v>
                </c:pt>
                <c:pt idx="682">
                  <c:v>215.53</c:v>
                </c:pt>
                <c:pt idx="683">
                  <c:v>215.57999999999998</c:v>
                </c:pt>
                <c:pt idx="684">
                  <c:v>214.97050000000002</c:v>
                </c:pt>
                <c:pt idx="685">
                  <c:v>210.81799999999998</c:v>
                </c:pt>
                <c:pt idx="686">
                  <c:v>209.51150000000001</c:v>
                </c:pt>
                <c:pt idx="687">
                  <c:v>208.46199999999999</c:v>
                </c:pt>
                <c:pt idx="688">
                  <c:v>212.39350000000002</c:v>
                </c:pt>
                <c:pt idx="689">
                  <c:v>209.71199999999999</c:v>
                </c:pt>
                <c:pt idx="690">
                  <c:v>209.0625</c:v>
                </c:pt>
                <c:pt idx="691">
                  <c:v>203.9605</c:v>
                </c:pt>
                <c:pt idx="692">
                  <c:v>205.40100000000001</c:v>
                </c:pt>
                <c:pt idx="693">
                  <c:v>203.65299999999999</c:v>
                </c:pt>
                <c:pt idx="694">
                  <c:v>203.09950000000001</c:v>
                </c:pt>
                <c:pt idx="695">
                  <c:v>202.15300000000002</c:v>
                </c:pt>
                <c:pt idx="696">
                  <c:v>200.1035</c:v>
                </c:pt>
                <c:pt idx="697">
                  <c:v>201.70850000000002</c:v>
                </c:pt>
                <c:pt idx="698">
                  <c:v>199.51400000000001</c:v>
                </c:pt>
                <c:pt idx="699">
                  <c:v>199.822</c:v>
                </c:pt>
                <c:pt idx="700">
                  <c:v>198.56399999999999</c:v>
                </c:pt>
                <c:pt idx="701">
                  <c:v>198.50450000000001</c:v>
                </c:pt>
                <c:pt idx="702">
                  <c:v>196.61750000000001</c:v>
                </c:pt>
                <c:pt idx="703">
                  <c:v>197.06299999999999</c:v>
                </c:pt>
                <c:pt idx="704">
                  <c:v>197.53700000000001</c:v>
                </c:pt>
                <c:pt idx="705">
                  <c:v>197.00800000000001</c:v>
                </c:pt>
                <c:pt idx="706">
                  <c:v>200.655</c:v>
                </c:pt>
                <c:pt idx="707">
                  <c:v>200.06049999999999</c:v>
                </c:pt>
                <c:pt idx="708">
                  <c:v>200.6865</c:v>
                </c:pt>
                <c:pt idx="709">
                  <c:v>199.42849999999999</c:v>
                </c:pt>
                <c:pt idx="710">
                  <c:v>198.50900000000001</c:v>
                </c:pt>
                <c:pt idx="711">
                  <c:v>198.68799999999999</c:v>
                </c:pt>
                <c:pt idx="712">
                  <c:v>199.2285</c:v>
                </c:pt>
                <c:pt idx="713">
                  <c:v>197.8895</c:v>
                </c:pt>
                <c:pt idx="714">
                  <c:v>196.73500000000001</c:v>
                </c:pt>
                <c:pt idx="715">
                  <c:v>200.47550000000001</c:v>
                </c:pt>
                <c:pt idx="716">
                  <c:v>200.63400000000001</c:v>
                </c:pt>
                <c:pt idx="717">
                  <c:v>200.12100000000001</c:v>
                </c:pt>
                <c:pt idx="718">
                  <c:v>200.053</c:v>
                </c:pt>
                <c:pt idx="719">
                  <c:v>200.12950000000001</c:v>
                </c:pt>
                <c:pt idx="720">
                  <c:v>202.441</c:v>
                </c:pt>
                <c:pt idx="721">
                  <c:v>201.929</c:v>
                </c:pt>
                <c:pt idx="722">
                  <c:v>201.97649999999999</c:v>
                </c:pt>
                <c:pt idx="723">
                  <c:v>205.05799999999999</c:v>
                </c:pt>
                <c:pt idx="724">
                  <c:v>203.339</c:v>
                </c:pt>
                <c:pt idx="725">
                  <c:v>203.38499999999999</c:v>
                </c:pt>
                <c:pt idx="726">
                  <c:v>203.125</c:v>
                </c:pt>
                <c:pt idx="727">
                  <c:v>201.72300000000001</c:v>
                </c:pt>
                <c:pt idx="728">
                  <c:v>201.08799999999999</c:v>
                </c:pt>
                <c:pt idx="729">
                  <c:v>201.1575</c:v>
                </c:pt>
                <c:pt idx="730">
                  <c:v>202.0025</c:v>
                </c:pt>
                <c:pt idx="731">
                  <c:v>202.23000000000002</c:v>
                </c:pt>
                <c:pt idx="732">
                  <c:v>202.94650000000001</c:v>
                </c:pt>
                <c:pt idx="733">
                  <c:v>205.72449999999998</c:v>
                </c:pt>
                <c:pt idx="734">
                  <c:v>206.601</c:v>
                </c:pt>
                <c:pt idx="735">
                  <c:v>207.03899999999999</c:v>
                </c:pt>
                <c:pt idx="736">
                  <c:v>210.511</c:v>
                </c:pt>
                <c:pt idx="737">
                  <c:v>208.96899999999999</c:v>
                </c:pt>
                <c:pt idx="738">
                  <c:v>208.03399999999999</c:v>
                </c:pt>
                <c:pt idx="739">
                  <c:v>207.01499999999999</c:v>
                </c:pt>
                <c:pt idx="740">
                  <c:v>209.35149999999999</c:v>
                </c:pt>
                <c:pt idx="741">
                  <c:v>213.1875</c:v>
                </c:pt>
                <c:pt idx="742">
                  <c:v>211.1995</c:v>
                </c:pt>
                <c:pt idx="743">
                  <c:v>210.30199999999999</c:v>
                </c:pt>
                <c:pt idx="744">
                  <c:v>208.642</c:v>
                </c:pt>
                <c:pt idx="745">
                  <c:v>207.78300000000002</c:v>
                </c:pt>
                <c:pt idx="746">
                  <c:v>208.8485</c:v>
                </c:pt>
                <c:pt idx="747">
                  <c:v>207.51850000000002</c:v>
                </c:pt>
                <c:pt idx="748">
                  <c:v>206.4025</c:v>
                </c:pt>
                <c:pt idx="749">
                  <c:v>207.893</c:v>
                </c:pt>
                <c:pt idx="750">
                  <c:v>205.083</c:v>
                </c:pt>
                <c:pt idx="751">
                  <c:v>204.929</c:v>
                </c:pt>
                <c:pt idx="752">
                  <c:v>206.05950000000001</c:v>
                </c:pt>
                <c:pt idx="753">
                  <c:v>205.05799999999999</c:v>
                </c:pt>
                <c:pt idx="754">
                  <c:v>200.95349999999999</c:v>
                </c:pt>
                <c:pt idx="755">
                  <c:v>201.76300000000001</c:v>
                </c:pt>
                <c:pt idx="756">
                  <c:v>206.18799999999999</c:v>
                </c:pt>
                <c:pt idx="757">
                  <c:v>207.85149999999999</c:v>
                </c:pt>
                <c:pt idx="758">
                  <c:v>207.47949999999997</c:v>
                </c:pt>
                <c:pt idx="759">
                  <c:v>207.77549999999999</c:v>
                </c:pt>
                <c:pt idx="760">
                  <c:v>211.98750000000001</c:v>
                </c:pt>
                <c:pt idx="761">
                  <c:v>210.90100000000001</c:v>
                </c:pt>
                <c:pt idx="762">
                  <c:v>210.4495</c:v>
                </c:pt>
                <c:pt idx="763">
                  <c:v>208.57249999999999</c:v>
                </c:pt>
                <c:pt idx="764">
                  <c:v>207.46850000000001</c:v>
                </c:pt>
                <c:pt idx="765">
                  <c:v>210.03199999999998</c:v>
                </c:pt>
                <c:pt idx="766">
                  <c:v>204.93900000000002</c:v>
                </c:pt>
                <c:pt idx="767">
                  <c:v>208.19149999999999</c:v>
                </c:pt>
                <c:pt idx="768">
                  <c:v>207.2465</c:v>
                </c:pt>
                <c:pt idx="769">
                  <c:v>206.536</c:v>
                </c:pt>
                <c:pt idx="770">
                  <c:v>205.79599999999999</c:v>
                </c:pt>
                <c:pt idx="771">
                  <c:v>203.62649999999999</c:v>
                </c:pt>
                <c:pt idx="772">
                  <c:v>200.5385</c:v>
                </c:pt>
                <c:pt idx="773">
                  <c:v>201.23649999999998</c:v>
                </c:pt>
                <c:pt idx="774">
                  <c:v>200.363</c:v>
                </c:pt>
                <c:pt idx="775">
                  <c:v>198.57249999999999</c:v>
                </c:pt>
                <c:pt idx="776">
                  <c:v>198.952</c:v>
                </c:pt>
                <c:pt idx="777">
                  <c:v>200.4905</c:v>
                </c:pt>
                <c:pt idx="778">
                  <c:v>200.85900000000001</c:v>
                </c:pt>
                <c:pt idx="779">
                  <c:v>202.75200000000001</c:v>
                </c:pt>
                <c:pt idx="780">
                  <c:v>202.8485</c:v>
                </c:pt>
                <c:pt idx="781">
                  <c:v>201.11349999999999</c:v>
                </c:pt>
                <c:pt idx="782">
                  <c:v>200.14099999999999</c:v>
                </c:pt>
                <c:pt idx="783">
                  <c:v>199.67599999999999</c:v>
                </c:pt>
                <c:pt idx="784">
                  <c:v>198.953</c:v>
                </c:pt>
                <c:pt idx="785">
                  <c:v>198.33750000000001</c:v>
                </c:pt>
                <c:pt idx="786">
                  <c:v>196.13249999999999</c:v>
                </c:pt>
                <c:pt idx="787">
                  <c:v>194.95949999999999</c:v>
                </c:pt>
                <c:pt idx="788">
                  <c:v>194.869</c:v>
                </c:pt>
                <c:pt idx="789">
                  <c:v>192.626</c:v>
                </c:pt>
                <c:pt idx="790">
                  <c:v>187.232</c:v>
                </c:pt>
                <c:pt idx="791">
                  <c:v>186.42450000000002</c:v>
                </c:pt>
                <c:pt idx="792">
                  <c:v>186.80849999999998</c:v>
                </c:pt>
                <c:pt idx="793">
                  <c:v>186.2535</c:v>
                </c:pt>
                <c:pt idx="794">
                  <c:v>184.07350000000002</c:v>
                </c:pt>
                <c:pt idx="795">
                  <c:v>183.8295</c:v>
                </c:pt>
                <c:pt idx="796">
                  <c:v>183.51</c:v>
                </c:pt>
                <c:pt idx="797">
                  <c:v>182.24950000000001</c:v>
                </c:pt>
                <c:pt idx="798">
                  <c:v>181.01549999999997</c:v>
                </c:pt>
                <c:pt idx="799">
                  <c:v>179.8125</c:v>
                </c:pt>
                <c:pt idx="800">
                  <c:v>180.77500000000001</c:v>
                </c:pt>
                <c:pt idx="801">
                  <c:v>180.30250000000001</c:v>
                </c:pt>
                <c:pt idx="802">
                  <c:v>180.381</c:v>
                </c:pt>
                <c:pt idx="803">
                  <c:v>179.68900000000002</c:v>
                </c:pt>
                <c:pt idx="804">
                  <c:v>178.57650000000001</c:v>
                </c:pt>
                <c:pt idx="805">
                  <c:v>177.92000000000002</c:v>
                </c:pt>
                <c:pt idx="806">
                  <c:v>177.12450000000001</c:v>
                </c:pt>
                <c:pt idx="807">
                  <c:v>177.4855</c:v>
                </c:pt>
                <c:pt idx="808">
                  <c:v>178.14999999999998</c:v>
                </c:pt>
                <c:pt idx="809">
                  <c:v>176.19900000000001</c:v>
                </c:pt>
                <c:pt idx="810">
                  <c:v>175.92099999999999</c:v>
                </c:pt>
                <c:pt idx="811">
                  <c:v>175.43</c:v>
                </c:pt>
                <c:pt idx="812">
                  <c:v>174.51900000000001</c:v>
                </c:pt>
                <c:pt idx="813">
                  <c:v>173.79949999999999</c:v>
                </c:pt>
                <c:pt idx="814">
                  <c:v>173.584</c:v>
                </c:pt>
                <c:pt idx="815">
                  <c:v>173.3245</c:v>
                </c:pt>
                <c:pt idx="816">
                  <c:v>173.32150000000001</c:v>
                </c:pt>
                <c:pt idx="817">
                  <c:v>172.149</c:v>
                </c:pt>
                <c:pt idx="818">
                  <c:v>171.1995</c:v>
                </c:pt>
                <c:pt idx="819">
                  <c:v>171.108</c:v>
                </c:pt>
                <c:pt idx="820">
                  <c:v>171.10500000000002</c:v>
                </c:pt>
                <c:pt idx="821">
                  <c:v>170.81549999999999</c:v>
                </c:pt>
                <c:pt idx="822">
                  <c:v>172.61399999999998</c:v>
                </c:pt>
                <c:pt idx="823">
                  <c:v>174.084</c:v>
                </c:pt>
                <c:pt idx="824">
                  <c:v>174.29500000000002</c:v>
                </c:pt>
                <c:pt idx="825">
                  <c:v>174.56549999999999</c:v>
                </c:pt>
                <c:pt idx="826">
                  <c:v>173.26499999999999</c:v>
                </c:pt>
                <c:pt idx="827">
                  <c:v>172.542</c:v>
                </c:pt>
                <c:pt idx="828">
                  <c:v>172.08800000000002</c:v>
                </c:pt>
                <c:pt idx="829">
                  <c:v>172.25650000000002</c:v>
                </c:pt>
                <c:pt idx="830">
                  <c:v>171.965</c:v>
                </c:pt>
                <c:pt idx="831">
                  <c:v>170.1695</c:v>
                </c:pt>
                <c:pt idx="832">
                  <c:v>171.54500000000002</c:v>
                </c:pt>
                <c:pt idx="833">
                  <c:v>170.77850000000001</c:v>
                </c:pt>
                <c:pt idx="834">
                  <c:v>170.54349999999999</c:v>
                </c:pt>
                <c:pt idx="835">
                  <c:v>169.8955</c:v>
                </c:pt>
                <c:pt idx="836">
                  <c:v>169.31400000000002</c:v>
                </c:pt>
                <c:pt idx="837">
                  <c:v>168.87450000000001</c:v>
                </c:pt>
                <c:pt idx="838">
                  <c:v>171.41300000000001</c:v>
                </c:pt>
                <c:pt idx="839">
                  <c:v>170.8005</c:v>
                </c:pt>
                <c:pt idx="840">
                  <c:v>169.26249999999999</c:v>
                </c:pt>
                <c:pt idx="841">
                  <c:v>169.77199999999999</c:v>
                </c:pt>
                <c:pt idx="842">
                  <c:v>169.63849999999999</c:v>
                </c:pt>
                <c:pt idx="843">
                  <c:v>169.6635</c:v>
                </c:pt>
                <c:pt idx="844">
                  <c:v>169.77250000000001</c:v>
                </c:pt>
                <c:pt idx="845">
                  <c:v>169.76249999999999</c:v>
                </c:pt>
                <c:pt idx="846">
                  <c:v>167.69400000000002</c:v>
                </c:pt>
                <c:pt idx="847">
                  <c:v>165.92750000000001</c:v>
                </c:pt>
                <c:pt idx="848">
                  <c:v>167.51949999999999</c:v>
                </c:pt>
                <c:pt idx="849">
                  <c:v>169.357</c:v>
                </c:pt>
                <c:pt idx="850">
                  <c:v>171.999</c:v>
                </c:pt>
                <c:pt idx="851">
                  <c:v>170.767</c:v>
                </c:pt>
                <c:pt idx="852">
                  <c:v>170.26249999999999</c:v>
                </c:pt>
                <c:pt idx="853">
                  <c:v>169.39600000000002</c:v>
                </c:pt>
                <c:pt idx="854">
                  <c:v>168.70499999999998</c:v>
                </c:pt>
                <c:pt idx="855">
                  <c:v>168.77350000000001</c:v>
                </c:pt>
                <c:pt idx="856">
                  <c:v>170.91550000000001</c:v>
                </c:pt>
                <c:pt idx="857">
                  <c:v>171.53449999999998</c:v>
                </c:pt>
                <c:pt idx="858">
                  <c:v>171.19300000000001</c:v>
                </c:pt>
                <c:pt idx="859">
                  <c:v>170.0385</c:v>
                </c:pt>
                <c:pt idx="860">
                  <c:v>169.82249999999999</c:v>
                </c:pt>
                <c:pt idx="861">
                  <c:v>168.48750000000001</c:v>
                </c:pt>
                <c:pt idx="862">
                  <c:v>167.33800000000002</c:v>
                </c:pt>
                <c:pt idx="863">
                  <c:v>166.6225</c:v>
                </c:pt>
                <c:pt idx="864">
                  <c:v>168.36750000000001</c:v>
                </c:pt>
                <c:pt idx="865">
                  <c:v>169.07900000000001</c:v>
                </c:pt>
                <c:pt idx="866">
                  <c:v>168.78300000000002</c:v>
                </c:pt>
                <c:pt idx="867">
                  <c:v>167.274</c:v>
                </c:pt>
                <c:pt idx="868">
                  <c:v>166.9385</c:v>
                </c:pt>
                <c:pt idx="869">
                  <c:v>167.01749999999998</c:v>
                </c:pt>
                <c:pt idx="870">
                  <c:v>166.68549999999999</c:v>
                </c:pt>
                <c:pt idx="871">
                  <c:v>166.52800000000002</c:v>
                </c:pt>
                <c:pt idx="872">
                  <c:v>165.96199999999999</c:v>
                </c:pt>
                <c:pt idx="873">
                  <c:v>165.54750000000001</c:v>
                </c:pt>
                <c:pt idx="874">
                  <c:v>165.32</c:v>
                </c:pt>
                <c:pt idx="875">
                  <c:v>164.34100000000001</c:v>
                </c:pt>
                <c:pt idx="876">
                  <c:v>162.41849999999999</c:v>
                </c:pt>
                <c:pt idx="877">
                  <c:v>162.1335</c:v>
                </c:pt>
                <c:pt idx="878">
                  <c:v>160.91149999999999</c:v>
                </c:pt>
                <c:pt idx="879">
                  <c:v>158.78899999999999</c:v>
                </c:pt>
                <c:pt idx="880">
                  <c:v>158.02850000000001</c:v>
                </c:pt>
                <c:pt idx="881">
                  <c:v>159.2055</c:v>
                </c:pt>
                <c:pt idx="882">
                  <c:v>159.24250000000001</c:v>
                </c:pt>
                <c:pt idx="883">
                  <c:v>159.14699999999999</c:v>
                </c:pt>
                <c:pt idx="884">
                  <c:v>158.874</c:v>
                </c:pt>
                <c:pt idx="885">
                  <c:v>157.59950000000001</c:v>
                </c:pt>
                <c:pt idx="886">
                  <c:v>155.15199999999999</c:v>
                </c:pt>
                <c:pt idx="887">
                  <c:v>154.7475</c:v>
                </c:pt>
                <c:pt idx="888">
                  <c:v>155.27549999999999</c:v>
                </c:pt>
                <c:pt idx="889">
                  <c:v>155.3125</c:v>
                </c:pt>
                <c:pt idx="890">
                  <c:v>155.51600000000002</c:v>
                </c:pt>
                <c:pt idx="891">
                  <c:v>155.78050000000002</c:v>
                </c:pt>
                <c:pt idx="892">
                  <c:v>155.8425</c:v>
                </c:pt>
                <c:pt idx="893">
                  <c:v>155.4545</c:v>
                </c:pt>
                <c:pt idx="894">
                  <c:v>154.74700000000001</c:v>
                </c:pt>
                <c:pt idx="895">
                  <c:v>155.512</c:v>
                </c:pt>
                <c:pt idx="896">
                  <c:v>156.66649999999998</c:v>
                </c:pt>
                <c:pt idx="897">
                  <c:v>158.37950000000001</c:v>
                </c:pt>
                <c:pt idx="898">
                  <c:v>161.2055</c:v>
                </c:pt>
                <c:pt idx="899">
                  <c:v>162.92399999999998</c:v>
                </c:pt>
                <c:pt idx="900">
                  <c:v>162.90550000000002</c:v>
                </c:pt>
                <c:pt idx="901">
                  <c:v>163.0265</c:v>
                </c:pt>
                <c:pt idx="902">
                  <c:v>163.12</c:v>
                </c:pt>
                <c:pt idx="903">
                  <c:v>163.03700000000001</c:v>
                </c:pt>
                <c:pt idx="904">
                  <c:v>163.012</c:v>
                </c:pt>
                <c:pt idx="905">
                  <c:v>163.71499999999997</c:v>
                </c:pt>
                <c:pt idx="906">
                  <c:v>163.59649999999999</c:v>
                </c:pt>
                <c:pt idx="907">
                  <c:v>162.44900000000001</c:v>
                </c:pt>
                <c:pt idx="908">
                  <c:v>161.75200000000001</c:v>
                </c:pt>
                <c:pt idx="909">
                  <c:v>160.976</c:v>
                </c:pt>
                <c:pt idx="910">
                  <c:v>160.845</c:v>
                </c:pt>
                <c:pt idx="911">
                  <c:v>161.05000000000001</c:v>
                </c:pt>
                <c:pt idx="912">
                  <c:v>161.3075</c:v>
                </c:pt>
                <c:pt idx="913">
                  <c:v>161.44650000000001</c:v>
                </c:pt>
                <c:pt idx="914">
                  <c:v>162.732</c:v>
                </c:pt>
                <c:pt idx="915">
                  <c:v>162.32400000000001</c:v>
                </c:pt>
                <c:pt idx="916">
                  <c:v>161.3125</c:v>
                </c:pt>
                <c:pt idx="917">
                  <c:v>160.5795</c:v>
                </c:pt>
                <c:pt idx="918">
                  <c:v>161.125</c:v>
                </c:pt>
                <c:pt idx="919">
                  <c:v>162.40899999999999</c:v>
                </c:pt>
                <c:pt idx="920">
                  <c:v>162.20350000000002</c:v>
                </c:pt>
                <c:pt idx="921">
                  <c:v>162.12549999999999</c:v>
                </c:pt>
                <c:pt idx="922">
                  <c:v>162.184</c:v>
                </c:pt>
                <c:pt idx="923">
                  <c:v>161.96199999999999</c:v>
                </c:pt>
                <c:pt idx="924">
                  <c:v>161.691</c:v>
                </c:pt>
                <c:pt idx="925">
                  <c:v>161.48250000000002</c:v>
                </c:pt>
                <c:pt idx="926">
                  <c:v>160.99950000000001</c:v>
                </c:pt>
                <c:pt idx="927">
                  <c:v>160.77100000000002</c:v>
                </c:pt>
                <c:pt idx="928">
                  <c:v>159.72649999999999</c:v>
                </c:pt>
                <c:pt idx="929">
                  <c:v>160.36250000000001</c:v>
                </c:pt>
                <c:pt idx="930">
                  <c:v>159.91800000000001</c:v>
                </c:pt>
                <c:pt idx="931">
                  <c:v>159.72800000000001</c:v>
                </c:pt>
                <c:pt idx="932">
                  <c:v>158.94549999999998</c:v>
                </c:pt>
                <c:pt idx="933">
                  <c:v>158.89749999999998</c:v>
                </c:pt>
                <c:pt idx="934">
                  <c:v>158.54399999999998</c:v>
                </c:pt>
                <c:pt idx="935">
                  <c:v>158.40699999999998</c:v>
                </c:pt>
                <c:pt idx="936">
                  <c:v>158.08800000000002</c:v>
                </c:pt>
                <c:pt idx="937">
                  <c:v>156.44450000000001</c:v>
                </c:pt>
                <c:pt idx="938">
                  <c:v>156.27449999999999</c:v>
                </c:pt>
                <c:pt idx="939">
                  <c:v>156.8665</c:v>
                </c:pt>
                <c:pt idx="940">
                  <c:v>156.2585</c:v>
                </c:pt>
                <c:pt idx="941">
                  <c:v>155.90899999999999</c:v>
                </c:pt>
                <c:pt idx="942">
                  <c:v>154.887</c:v>
                </c:pt>
                <c:pt idx="943">
                  <c:v>155.95150000000001</c:v>
                </c:pt>
                <c:pt idx="944">
                  <c:v>155.81900000000002</c:v>
                </c:pt>
                <c:pt idx="945">
                  <c:v>155.41300000000001</c:v>
                </c:pt>
                <c:pt idx="946">
                  <c:v>156.053</c:v>
                </c:pt>
                <c:pt idx="947">
                  <c:v>155.6935</c:v>
                </c:pt>
                <c:pt idx="948">
                  <c:v>155.52250000000001</c:v>
                </c:pt>
                <c:pt idx="949">
                  <c:v>155.76349999999999</c:v>
                </c:pt>
                <c:pt idx="950">
                  <c:v>155.83350000000002</c:v>
                </c:pt>
                <c:pt idx="951">
                  <c:v>155.05000000000001</c:v>
                </c:pt>
                <c:pt idx="952">
                  <c:v>154.702</c:v>
                </c:pt>
                <c:pt idx="953">
                  <c:v>154.17449999999999</c:v>
                </c:pt>
                <c:pt idx="954">
                  <c:v>154.0505</c:v>
                </c:pt>
                <c:pt idx="955">
                  <c:v>153.91649999999998</c:v>
                </c:pt>
                <c:pt idx="956">
                  <c:v>153.667</c:v>
                </c:pt>
                <c:pt idx="957">
                  <c:v>153.1285</c:v>
                </c:pt>
                <c:pt idx="958">
                  <c:v>153.05200000000002</c:v>
                </c:pt>
                <c:pt idx="959">
                  <c:v>152.06799999999998</c:v>
                </c:pt>
                <c:pt idx="960">
                  <c:v>151.423</c:v>
                </c:pt>
                <c:pt idx="961">
                  <c:v>151.37650000000002</c:v>
                </c:pt>
                <c:pt idx="962">
                  <c:v>151.8075</c:v>
                </c:pt>
                <c:pt idx="963">
                  <c:v>151.49600000000001</c:v>
                </c:pt>
                <c:pt idx="964">
                  <c:v>151.14400000000001</c:v>
                </c:pt>
                <c:pt idx="965">
                  <c:v>151.61449999999999</c:v>
                </c:pt>
                <c:pt idx="966">
                  <c:v>151.53449999999998</c:v>
                </c:pt>
                <c:pt idx="967">
                  <c:v>151.46850000000001</c:v>
                </c:pt>
                <c:pt idx="968">
                  <c:v>151.22050000000002</c:v>
                </c:pt>
                <c:pt idx="969">
                  <c:v>151.28050000000002</c:v>
                </c:pt>
                <c:pt idx="970">
                  <c:v>152.26150000000001</c:v>
                </c:pt>
                <c:pt idx="971">
                  <c:v>151.67450000000002</c:v>
                </c:pt>
                <c:pt idx="972">
                  <c:v>151.0685</c:v>
                </c:pt>
                <c:pt idx="973">
                  <c:v>150.15699999999998</c:v>
                </c:pt>
                <c:pt idx="974">
                  <c:v>149.5275</c:v>
                </c:pt>
                <c:pt idx="975">
                  <c:v>149.84550000000002</c:v>
                </c:pt>
                <c:pt idx="976">
                  <c:v>149.70350000000002</c:v>
                </c:pt>
                <c:pt idx="977">
                  <c:v>149.70600000000002</c:v>
                </c:pt>
                <c:pt idx="978">
                  <c:v>149.3005</c:v>
                </c:pt>
                <c:pt idx="979">
                  <c:v>149.47050000000002</c:v>
                </c:pt>
                <c:pt idx="980">
                  <c:v>149.941</c:v>
                </c:pt>
                <c:pt idx="981">
                  <c:v>149.7705</c:v>
                </c:pt>
                <c:pt idx="982">
                  <c:v>149.4905</c:v>
                </c:pt>
                <c:pt idx="983">
                  <c:v>149.06100000000001</c:v>
                </c:pt>
                <c:pt idx="984">
                  <c:v>149.34800000000001</c:v>
                </c:pt>
                <c:pt idx="985">
                  <c:v>149.90649999999999</c:v>
                </c:pt>
                <c:pt idx="986">
                  <c:v>150.54050000000001</c:v>
                </c:pt>
                <c:pt idx="987">
                  <c:v>150.352</c:v>
                </c:pt>
                <c:pt idx="988">
                  <c:v>150.59750000000003</c:v>
                </c:pt>
                <c:pt idx="989">
                  <c:v>151.39949999999999</c:v>
                </c:pt>
                <c:pt idx="990">
                  <c:v>160.238</c:v>
                </c:pt>
                <c:pt idx="991">
                  <c:v>159.321</c:v>
                </c:pt>
                <c:pt idx="992">
                  <c:v>158.90199999999999</c:v>
                </c:pt>
                <c:pt idx="993">
                  <c:v>157.84899999999999</c:v>
                </c:pt>
                <c:pt idx="994">
                  <c:v>157.50749999999999</c:v>
                </c:pt>
                <c:pt idx="995">
                  <c:v>156.69499999999999</c:v>
                </c:pt>
                <c:pt idx="996">
                  <c:v>156.08500000000001</c:v>
                </c:pt>
                <c:pt idx="997">
                  <c:v>155.7765</c:v>
                </c:pt>
                <c:pt idx="998">
                  <c:v>155.398</c:v>
                </c:pt>
                <c:pt idx="999">
                  <c:v>154.20249999999999</c:v>
                </c:pt>
                <c:pt idx="1000">
                  <c:v>153.71</c:v>
                </c:pt>
                <c:pt idx="1001">
                  <c:v>153.375</c:v>
                </c:pt>
                <c:pt idx="1002">
                  <c:v>153.0975</c:v>
                </c:pt>
                <c:pt idx="1003">
                  <c:v>153.226</c:v>
                </c:pt>
                <c:pt idx="1004">
                  <c:v>153.30349999999999</c:v>
                </c:pt>
                <c:pt idx="1005">
                  <c:v>153.86449999999999</c:v>
                </c:pt>
                <c:pt idx="1006">
                  <c:v>153.1995</c:v>
                </c:pt>
                <c:pt idx="1007">
                  <c:v>153.03300000000002</c:v>
                </c:pt>
                <c:pt idx="1008">
                  <c:v>152.97649999999999</c:v>
                </c:pt>
                <c:pt idx="1009">
                  <c:v>152.5335</c:v>
                </c:pt>
                <c:pt idx="1010">
                  <c:v>151.99799999999999</c:v>
                </c:pt>
                <c:pt idx="1011">
                  <c:v>151.613</c:v>
                </c:pt>
                <c:pt idx="1012">
                  <c:v>152.01349999999999</c:v>
                </c:pt>
                <c:pt idx="1013">
                  <c:v>152.91050000000001</c:v>
                </c:pt>
                <c:pt idx="1014">
                  <c:v>153.053</c:v>
                </c:pt>
                <c:pt idx="1015">
                  <c:v>152.7655</c:v>
                </c:pt>
                <c:pt idx="1016">
                  <c:v>152.518</c:v>
                </c:pt>
                <c:pt idx="1017">
                  <c:v>152.1765</c:v>
                </c:pt>
                <c:pt idx="1018">
                  <c:v>151.66300000000001</c:v>
                </c:pt>
                <c:pt idx="1019">
                  <c:v>150.14850000000001</c:v>
                </c:pt>
                <c:pt idx="1020">
                  <c:v>148.79149999999998</c:v>
                </c:pt>
              </c:numCache>
            </c:numRef>
          </c:val>
          <c:smooth val="0"/>
          <c:extLst>
            <c:ext xmlns:c16="http://schemas.microsoft.com/office/drawing/2014/chart" uri="{C3380CC4-5D6E-409C-BE32-E72D297353CC}">
              <c16:uniqueId val="{00000001-64A1-4AE9-9B61-76A71791C399}"/>
            </c:ext>
          </c:extLst>
        </c:ser>
        <c:ser>
          <c:idx val="2"/>
          <c:order val="2"/>
          <c:tx>
            <c:strRef>
              <c:f>'Keerbergen richting Waversest'!$U$1</c:f>
              <c:strCache>
                <c:ptCount val="1"/>
                <c:pt idx="0">
                  <c:v>Verschil  in seconde </c:v>
                </c:pt>
              </c:strCache>
            </c:strRef>
          </c:tx>
          <c:spPr>
            <a:ln w="28575" cap="rnd">
              <a:solidFill>
                <a:schemeClr val="tx2"/>
              </a:solidFill>
              <a:round/>
            </a:ln>
            <a:effectLst/>
          </c:spPr>
          <c:marker>
            <c:symbol val="none"/>
          </c:marker>
          <c:cat>
            <c:numRef>
              <c:f>'Keerbergen richting Waversest'!$A$2:$A$1022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'Keerbergen richting Waversest'!$U$2:$U$1022</c:f>
              <c:numCache>
                <c:formatCode>General</c:formatCode>
                <c:ptCount val="1021"/>
                <c:pt idx="0">
                  <c:v>0.49016666666665287</c:v>
                </c:pt>
                <c:pt idx="1">
                  <c:v>1.4139999999999588</c:v>
                </c:pt>
                <c:pt idx="2">
                  <c:v>0.54366666666666674</c:v>
                </c:pt>
                <c:pt idx="3">
                  <c:v>1.0889999999999986</c:v>
                </c:pt>
                <c:pt idx="4">
                  <c:v>0.85433333333332939</c:v>
                </c:pt>
                <c:pt idx="5">
                  <c:v>2.2779999999999916</c:v>
                </c:pt>
                <c:pt idx="6">
                  <c:v>1.6681666666666501</c:v>
                </c:pt>
                <c:pt idx="7">
                  <c:v>2.6773333333333369</c:v>
                </c:pt>
                <c:pt idx="8">
                  <c:v>4.3839999999999861</c:v>
                </c:pt>
                <c:pt idx="9">
                  <c:v>4.3993333333333737</c:v>
                </c:pt>
                <c:pt idx="10">
                  <c:v>4.1234999999999786</c:v>
                </c:pt>
                <c:pt idx="11">
                  <c:v>4.6195000000000164</c:v>
                </c:pt>
                <c:pt idx="12">
                  <c:v>4.3378333333333501</c:v>
                </c:pt>
                <c:pt idx="13">
                  <c:v>3.8689999999999998</c:v>
                </c:pt>
                <c:pt idx="14">
                  <c:v>3.819500000000005</c:v>
                </c:pt>
                <c:pt idx="15">
                  <c:v>4.4894999999999925</c:v>
                </c:pt>
                <c:pt idx="16">
                  <c:v>4.430499999999995</c:v>
                </c:pt>
                <c:pt idx="17">
                  <c:v>4.7630000000000052</c:v>
                </c:pt>
                <c:pt idx="18">
                  <c:v>5.2779999999999916</c:v>
                </c:pt>
                <c:pt idx="19">
                  <c:v>4.9178333333333057</c:v>
                </c:pt>
                <c:pt idx="20">
                  <c:v>4.1421666666666681</c:v>
                </c:pt>
                <c:pt idx="21">
                  <c:v>3.9236666666666906</c:v>
                </c:pt>
                <c:pt idx="22">
                  <c:v>4.0391666666666879</c:v>
                </c:pt>
                <c:pt idx="23">
                  <c:v>3.4833333333333201</c:v>
                </c:pt>
                <c:pt idx="24">
                  <c:v>2.6746666666666954</c:v>
                </c:pt>
                <c:pt idx="25">
                  <c:v>4.9350000000000023</c:v>
                </c:pt>
                <c:pt idx="26">
                  <c:v>5.3406666666666922</c:v>
                </c:pt>
                <c:pt idx="27">
                  <c:v>4.5891666666666708</c:v>
                </c:pt>
                <c:pt idx="28">
                  <c:v>4.430499999999995</c:v>
                </c:pt>
                <c:pt idx="29">
                  <c:v>4.3643333333333203</c:v>
                </c:pt>
                <c:pt idx="30">
                  <c:v>3.9069999999999823</c:v>
                </c:pt>
                <c:pt idx="31">
                  <c:v>2.9843333333332964</c:v>
                </c:pt>
                <c:pt idx="32">
                  <c:v>3.2653333333333308</c:v>
                </c:pt>
                <c:pt idx="33">
                  <c:v>3.5848333333333073</c:v>
                </c:pt>
                <c:pt idx="34">
                  <c:v>3.3910000000000196</c:v>
                </c:pt>
                <c:pt idx="35">
                  <c:v>3.3456666666666592</c:v>
                </c:pt>
                <c:pt idx="36">
                  <c:v>2.7448333333333608</c:v>
                </c:pt>
                <c:pt idx="37">
                  <c:v>1.234833333333313</c:v>
                </c:pt>
                <c:pt idx="38">
                  <c:v>0.46183333333334531</c:v>
                </c:pt>
                <c:pt idx="39">
                  <c:v>0.71850000000000591</c:v>
                </c:pt>
                <c:pt idx="40">
                  <c:v>0.28449999999997999</c:v>
                </c:pt>
                <c:pt idx="41">
                  <c:v>-1.6580000000000155</c:v>
                </c:pt>
                <c:pt idx="42">
                  <c:v>-2.1561666666666781</c:v>
                </c:pt>
                <c:pt idx="43">
                  <c:v>-2.4794999999999732</c:v>
                </c:pt>
                <c:pt idx="44">
                  <c:v>-2.4026666666666472</c:v>
                </c:pt>
                <c:pt idx="45">
                  <c:v>-3.5358333333333292</c:v>
                </c:pt>
                <c:pt idx="46">
                  <c:v>-5.2893333333333032</c:v>
                </c:pt>
                <c:pt idx="47">
                  <c:v>-6.0681666666666558</c:v>
                </c:pt>
                <c:pt idx="48">
                  <c:v>-5.5145000000000266</c:v>
                </c:pt>
                <c:pt idx="49">
                  <c:v>-4.4470000000000027</c:v>
                </c:pt>
                <c:pt idx="50">
                  <c:v>-3.7341666666666526</c:v>
                </c:pt>
                <c:pt idx="51">
                  <c:v>-6.471333333333348</c:v>
                </c:pt>
                <c:pt idx="52">
                  <c:v>-4.1768333333333203</c:v>
                </c:pt>
                <c:pt idx="53">
                  <c:v>-3.6929999999999836</c:v>
                </c:pt>
                <c:pt idx="54">
                  <c:v>-3.7108333333333121</c:v>
                </c:pt>
                <c:pt idx="55">
                  <c:v>-3.0586666666666531</c:v>
                </c:pt>
                <c:pt idx="56">
                  <c:v>-2.4633333333333098</c:v>
                </c:pt>
                <c:pt idx="57">
                  <c:v>-1.9603333333332955</c:v>
                </c:pt>
                <c:pt idx="58">
                  <c:v>-2.1928333333333114</c:v>
                </c:pt>
                <c:pt idx="59">
                  <c:v>-1.3619999999999948</c:v>
                </c:pt>
                <c:pt idx="60">
                  <c:v>-1.42349999999999</c:v>
                </c:pt>
                <c:pt idx="61">
                  <c:v>-0.28199999999998226</c:v>
                </c:pt>
                <c:pt idx="62">
                  <c:v>-0.26916666666667766</c:v>
                </c:pt>
                <c:pt idx="63">
                  <c:v>-0.17249999999998522</c:v>
                </c:pt>
                <c:pt idx="64">
                  <c:v>0.99099999999998545</c:v>
                </c:pt>
                <c:pt idx="65">
                  <c:v>-0.5801666666666847</c:v>
                </c:pt>
                <c:pt idx="66">
                  <c:v>2.2841666666666924</c:v>
                </c:pt>
                <c:pt idx="67">
                  <c:v>3.0256666666666376</c:v>
                </c:pt>
                <c:pt idx="68">
                  <c:v>2.508499999999998</c:v>
                </c:pt>
                <c:pt idx="69">
                  <c:v>1.547333333333313</c:v>
                </c:pt>
                <c:pt idx="70">
                  <c:v>2.4686666666666781</c:v>
                </c:pt>
                <c:pt idx="71">
                  <c:v>4.1285000000000025</c:v>
                </c:pt>
                <c:pt idx="72">
                  <c:v>0.98783333333332735</c:v>
                </c:pt>
                <c:pt idx="73">
                  <c:v>1.6938333333333446</c:v>
                </c:pt>
                <c:pt idx="74">
                  <c:v>1.291666666666714</c:v>
                </c:pt>
                <c:pt idx="75">
                  <c:v>4.3913333333333071</c:v>
                </c:pt>
                <c:pt idx="76">
                  <c:v>1.4749999999999943</c:v>
                </c:pt>
                <c:pt idx="77">
                  <c:v>-0.34300000000004616</c:v>
                </c:pt>
                <c:pt idx="78">
                  <c:v>0.27533333333335008</c:v>
                </c:pt>
                <c:pt idx="79">
                  <c:v>0.6355000000000075</c:v>
                </c:pt>
                <c:pt idx="80">
                  <c:v>0.73149999999998272</c:v>
                </c:pt>
                <c:pt idx="81">
                  <c:v>0.4896666666666647</c:v>
                </c:pt>
                <c:pt idx="82">
                  <c:v>-2.3079999999999927</c:v>
                </c:pt>
                <c:pt idx="83">
                  <c:v>-6.6478333333333524</c:v>
                </c:pt>
                <c:pt idx="84">
                  <c:v>-4.8155000000000143</c:v>
                </c:pt>
                <c:pt idx="85">
                  <c:v>-8.5875000000000057</c:v>
                </c:pt>
                <c:pt idx="86">
                  <c:v>-7.3708333333333371</c:v>
                </c:pt>
                <c:pt idx="87">
                  <c:v>-8.9703333333333433</c:v>
                </c:pt>
                <c:pt idx="88">
                  <c:v>-9.4120000000000061</c:v>
                </c:pt>
                <c:pt idx="89">
                  <c:v>-9.4685000000000343</c:v>
                </c:pt>
                <c:pt idx="90">
                  <c:v>-9.9980000000000189</c:v>
                </c:pt>
                <c:pt idx="91">
                  <c:v>-10.024000000000029</c:v>
                </c:pt>
                <c:pt idx="92">
                  <c:v>-9.0726666666666631</c:v>
                </c:pt>
                <c:pt idx="93">
                  <c:v>-8.9174999999999898</c:v>
                </c:pt>
                <c:pt idx="94">
                  <c:v>-5.3558333333333508</c:v>
                </c:pt>
                <c:pt idx="95">
                  <c:v>-3.5800000000000125</c:v>
                </c:pt>
                <c:pt idx="96">
                  <c:v>-3.300500000000028</c:v>
                </c:pt>
                <c:pt idx="97">
                  <c:v>-3.4896666666666931</c:v>
                </c:pt>
                <c:pt idx="98">
                  <c:v>-2.6778333333333251</c:v>
                </c:pt>
                <c:pt idx="99">
                  <c:v>-3.9123333333333505</c:v>
                </c:pt>
                <c:pt idx="100">
                  <c:v>-3.9351666666666745</c:v>
                </c:pt>
                <c:pt idx="101">
                  <c:v>-4.3256666666666774</c:v>
                </c:pt>
                <c:pt idx="102">
                  <c:v>-4.3885000000000218</c:v>
                </c:pt>
                <c:pt idx="103">
                  <c:v>-7.0053333333333114</c:v>
                </c:pt>
                <c:pt idx="104">
                  <c:v>-7.3538333333333128</c:v>
                </c:pt>
                <c:pt idx="105">
                  <c:v>-7.8338333333333594</c:v>
                </c:pt>
                <c:pt idx="106">
                  <c:v>-3.2966666666666811</c:v>
                </c:pt>
                <c:pt idx="107">
                  <c:v>-0.52533333333332166</c:v>
                </c:pt>
                <c:pt idx="108">
                  <c:v>1.6813333333333276</c:v>
                </c:pt>
                <c:pt idx="109">
                  <c:v>5.5149999999999864</c:v>
                </c:pt>
                <c:pt idx="110">
                  <c:v>3.5864999999999725</c:v>
                </c:pt>
                <c:pt idx="111">
                  <c:v>4.1824999999999761</c:v>
                </c:pt>
                <c:pt idx="112">
                  <c:v>3.4048333333333289</c:v>
                </c:pt>
                <c:pt idx="113">
                  <c:v>3.3738333333333514</c:v>
                </c:pt>
                <c:pt idx="114">
                  <c:v>6.47950000000003</c:v>
                </c:pt>
                <c:pt idx="115">
                  <c:v>5.5626666666667006</c:v>
                </c:pt>
                <c:pt idx="116">
                  <c:v>7.4636666666666258</c:v>
                </c:pt>
                <c:pt idx="117">
                  <c:v>6.7660000000000196</c:v>
                </c:pt>
                <c:pt idx="118">
                  <c:v>6.7083333333333428</c:v>
                </c:pt>
                <c:pt idx="119">
                  <c:v>7.3204999999999814</c:v>
                </c:pt>
                <c:pt idx="120">
                  <c:v>2.741500000000002</c:v>
                </c:pt>
                <c:pt idx="121">
                  <c:v>1.2451666666666767</c:v>
                </c:pt>
                <c:pt idx="122">
                  <c:v>-4.1936666666666724</c:v>
                </c:pt>
                <c:pt idx="123">
                  <c:v>-5.0256666666666661</c:v>
                </c:pt>
                <c:pt idx="124">
                  <c:v>-5.4368333333333396</c:v>
                </c:pt>
                <c:pt idx="125">
                  <c:v>-9.2641666666666822</c:v>
                </c:pt>
                <c:pt idx="126">
                  <c:v>-7.7433333333333678</c:v>
                </c:pt>
                <c:pt idx="127">
                  <c:v>-7.6093333333333533</c:v>
                </c:pt>
                <c:pt idx="128">
                  <c:v>-8.1259999999999764</c:v>
                </c:pt>
                <c:pt idx="129">
                  <c:v>-8.5053333333333114</c:v>
                </c:pt>
                <c:pt idx="130">
                  <c:v>-9.1189999999999714</c:v>
                </c:pt>
                <c:pt idx="131">
                  <c:v>-9.2868333333333624</c:v>
                </c:pt>
                <c:pt idx="132">
                  <c:v>-8.6548333333333574</c:v>
                </c:pt>
                <c:pt idx="133">
                  <c:v>-9.3021666666666931</c:v>
                </c:pt>
                <c:pt idx="134">
                  <c:v>-7.7841666666667209</c:v>
                </c:pt>
                <c:pt idx="135">
                  <c:v>-7.3888333333333662</c:v>
                </c:pt>
                <c:pt idx="136">
                  <c:v>-7.937166666666684</c:v>
                </c:pt>
                <c:pt idx="137">
                  <c:v>-8.1504999999999939</c:v>
                </c:pt>
                <c:pt idx="138">
                  <c:v>-9.4104999999999848</c:v>
                </c:pt>
                <c:pt idx="139">
                  <c:v>-10.392166666666668</c:v>
                </c:pt>
                <c:pt idx="140">
                  <c:v>-10.110333333333358</c:v>
                </c:pt>
                <c:pt idx="141">
                  <c:v>-9.569500000000005</c:v>
                </c:pt>
                <c:pt idx="142">
                  <c:v>-8.7548333333333233</c:v>
                </c:pt>
                <c:pt idx="143">
                  <c:v>-9.3578333333333319</c:v>
                </c:pt>
                <c:pt idx="144">
                  <c:v>-6.1679999999999779</c:v>
                </c:pt>
                <c:pt idx="145">
                  <c:v>-4.116500000000002</c:v>
                </c:pt>
                <c:pt idx="146">
                  <c:v>-0.83183333333334986</c:v>
                </c:pt>
                <c:pt idx="147">
                  <c:v>1.8650000000000091</c:v>
                </c:pt>
                <c:pt idx="148">
                  <c:v>2.7468333333333135</c:v>
                </c:pt>
                <c:pt idx="149">
                  <c:v>4.1940000000000168</c:v>
                </c:pt>
                <c:pt idx="150">
                  <c:v>4.3153333333333137</c:v>
                </c:pt>
                <c:pt idx="151">
                  <c:v>6.2006666666666774</c:v>
                </c:pt>
                <c:pt idx="152">
                  <c:v>9.2294999999999732</c:v>
                </c:pt>
                <c:pt idx="153">
                  <c:v>9.3009999999999877</c:v>
                </c:pt>
                <c:pt idx="154">
                  <c:v>10.63900000000001</c:v>
                </c:pt>
                <c:pt idx="155">
                  <c:v>11.646666666666647</c:v>
                </c:pt>
                <c:pt idx="156">
                  <c:v>12.338333333333338</c:v>
                </c:pt>
                <c:pt idx="157">
                  <c:v>13.305000000000035</c:v>
                </c:pt>
                <c:pt idx="158">
                  <c:v>14.969999999999999</c:v>
                </c:pt>
                <c:pt idx="159">
                  <c:v>13.280166666666645</c:v>
                </c:pt>
                <c:pt idx="160">
                  <c:v>11.371333333333325</c:v>
                </c:pt>
                <c:pt idx="161">
                  <c:v>15.988499999999959</c:v>
                </c:pt>
                <c:pt idx="162">
                  <c:v>16.098000000000013</c:v>
                </c:pt>
                <c:pt idx="163">
                  <c:v>14.092999999999989</c:v>
                </c:pt>
                <c:pt idx="164">
                  <c:v>12.337166666666661</c:v>
                </c:pt>
                <c:pt idx="165">
                  <c:v>8.9894999999999925</c:v>
                </c:pt>
                <c:pt idx="166">
                  <c:v>8.9166666666666572</c:v>
                </c:pt>
                <c:pt idx="167">
                  <c:v>7.282999999999987</c:v>
                </c:pt>
                <c:pt idx="168">
                  <c:v>7.249666666666684</c:v>
                </c:pt>
                <c:pt idx="169">
                  <c:v>7.0039999999999907</c:v>
                </c:pt>
                <c:pt idx="170">
                  <c:v>6.2625000000000171</c:v>
                </c:pt>
                <c:pt idx="171">
                  <c:v>7.2653333333333308</c:v>
                </c:pt>
                <c:pt idx="172">
                  <c:v>6.8646666666666647</c:v>
                </c:pt>
                <c:pt idx="173">
                  <c:v>8.0136666666666372</c:v>
                </c:pt>
                <c:pt idx="174">
                  <c:v>11.760666666666651</c:v>
                </c:pt>
                <c:pt idx="175">
                  <c:v>15.442166666666679</c:v>
                </c:pt>
                <c:pt idx="176">
                  <c:v>26.266833333333352</c:v>
                </c:pt>
                <c:pt idx="177">
                  <c:v>28.21066666666664</c:v>
                </c:pt>
                <c:pt idx="178">
                  <c:v>35.029833333333357</c:v>
                </c:pt>
                <c:pt idx="179">
                  <c:v>31.956500000000034</c:v>
                </c:pt>
                <c:pt idx="180">
                  <c:v>29.779499999999985</c:v>
                </c:pt>
                <c:pt idx="181">
                  <c:v>25.896833333333319</c:v>
                </c:pt>
                <c:pt idx="182">
                  <c:v>23.989333333333292</c:v>
                </c:pt>
                <c:pt idx="183">
                  <c:v>24.334666666666635</c:v>
                </c:pt>
                <c:pt idx="184">
                  <c:v>21.747833333333318</c:v>
                </c:pt>
                <c:pt idx="185">
                  <c:v>13.013499999999993</c:v>
                </c:pt>
                <c:pt idx="186">
                  <c:v>18.946166666666642</c:v>
                </c:pt>
                <c:pt idx="187">
                  <c:v>19.271333333333331</c:v>
                </c:pt>
                <c:pt idx="188">
                  <c:v>18.887</c:v>
                </c:pt>
                <c:pt idx="189">
                  <c:v>16.093166666666662</c:v>
                </c:pt>
                <c:pt idx="190">
                  <c:v>16.882833333333338</c:v>
                </c:pt>
                <c:pt idx="191">
                  <c:v>12.904333333333341</c:v>
                </c:pt>
                <c:pt idx="192">
                  <c:v>3.4738333333333173</c:v>
                </c:pt>
                <c:pt idx="193">
                  <c:v>-0.75933333333338737</c:v>
                </c:pt>
                <c:pt idx="194">
                  <c:v>-4.6068333333332987</c:v>
                </c:pt>
                <c:pt idx="195">
                  <c:v>-1.7148333333333596</c:v>
                </c:pt>
                <c:pt idx="196">
                  <c:v>-5.3715000000000259</c:v>
                </c:pt>
                <c:pt idx="197">
                  <c:v>-6.2450000000000045</c:v>
                </c:pt>
                <c:pt idx="198">
                  <c:v>-4.8461666666666474</c:v>
                </c:pt>
                <c:pt idx="199">
                  <c:v>-6.4208333333333485</c:v>
                </c:pt>
                <c:pt idx="200">
                  <c:v>-9.542333333333346</c:v>
                </c:pt>
                <c:pt idx="201">
                  <c:v>-5.4476666666666631</c:v>
                </c:pt>
                <c:pt idx="202">
                  <c:v>-11.979166666666657</c:v>
                </c:pt>
                <c:pt idx="203">
                  <c:v>-12.634666666666675</c:v>
                </c:pt>
                <c:pt idx="204">
                  <c:v>-12.832833333333355</c:v>
                </c:pt>
                <c:pt idx="205">
                  <c:v>-18.256500000000045</c:v>
                </c:pt>
                <c:pt idx="206">
                  <c:v>-16.701499999999982</c:v>
                </c:pt>
                <c:pt idx="207">
                  <c:v>-17.475999999999971</c:v>
                </c:pt>
                <c:pt idx="208">
                  <c:v>-13.99733333333333</c:v>
                </c:pt>
                <c:pt idx="209">
                  <c:v>-13.288666666666671</c:v>
                </c:pt>
                <c:pt idx="210">
                  <c:v>-14.731833333333327</c:v>
                </c:pt>
                <c:pt idx="211">
                  <c:v>-9.2576666666666654</c:v>
                </c:pt>
                <c:pt idx="212">
                  <c:v>-3.4051666666666733</c:v>
                </c:pt>
                <c:pt idx="213">
                  <c:v>-4.9418333333333351</c:v>
                </c:pt>
                <c:pt idx="214">
                  <c:v>-7.0373333333333505</c:v>
                </c:pt>
                <c:pt idx="215">
                  <c:v>1.2430000000000234</c:v>
                </c:pt>
                <c:pt idx="216">
                  <c:v>1.6613333333333458</c:v>
                </c:pt>
                <c:pt idx="217">
                  <c:v>4.9913333333333583</c:v>
                </c:pt>
                <c:pt idx="218">
                  <c:v>2.1108333333333178</c:v>
                </c:pt>
                <c:pt idx="219">
                  <c:v>2.9044999999999845</c:v>
                </c:pt>
                <c:pt idx="220">
                  <c:v>2.9436666666667008</c:v>
                </c:pt>
                <c:pt idx="221">
                  <c:v>3.8308333333333451</c:v>
                </c:pt>
                <c:pt idx="222">
                  <c:v>14.080833333333374</c:v>
                </c:pt>
                <c:pt idx="223">
                  <c:v>15.237166666666667</c:v>
                </c:pt>
                <c:pt idx="224">
                  <c:v>20.313833333333264</c:v>
                </c:pt>
                <c:pt idx="225">
                  <c:v>15.774333333333317</c:v>
                </c:pt>
                <c:pt idx="226">
                  <c:v>20.3363333333333</c:v>
                </c:pt>
                <c:pt idx="227">
                  <c:v>16.417666666666634</c:v>
                </c:pt>
                <c:pt idx="228">
                  <c:v>20.582166666666637</c:v>
                </c:pt>
                <c:pt idx="229">
                  <c:v>19.683166666666693</c:v>
                </c:pt>
                <c:pt idx="230">
                  <c:v>18.535833333333386</c:v>
                </c:pt>
                <c:pt idx="231">
                  <c:v>18.208333333333371</c:v>
                </c:pt>
                <c:pt idx="232">
                  <c:v>16.036833333333362</c:v>
                </c:pt>
                <c:pt idx="233">
                  <c:v>18.495833333333366</c:v>
                </c:pt>
                <c:pt idx="234">
                  <c:v>17.650333333333379</c:v>
                </c:pt>
                <c:pt idx="235">
                  <c:v>18.732166666666672</c:v>
                </c:pt>
                <c:pt idx="236">
                  <c:v>25.147666666666595</c:v>
                </c:pt>
                <c:pt idx="237">
                  <c:v>22.233166666666733</c:v>
                </c:pt>
                <c:pt idx="238">
                  <c:v>20.210833333333341</c:v>
                </c:pt>
                <c:pt idx="239">
                  <c:v>13.707999999999998</c:v>
                </c:pt>
                <c:pt idx="240">
                  <c:v>18.285666666666685</c:v>
                </c:pt>
                <c:pt idx="241">
                  <c:v>15.084499999999963</c:v>
                </c:pt>
                <c:pt idx="242">
                  <c:v>17.151499999999999</c:v>
                </c:pt>
                <c:pt idx="243">
                  <c:v>18.567333333333323</c:v>
                </c:pt>
                <c:pt idx="244">
                  <c:v>13.888333333333378</c:v>
                </c:pt>
                <c:pt idx="245">
                  <c:v>7.3031666666666695</c:v>
                </c:pt>
                <c:pt idx="246">
                  <c:v>3.7464999999999975</c:v>
                </c:pt>
                <c:pt idx="247">
                  <c:v>3.5903333333333194</c:v>
                </c:pt>
                <c:pt idx="248">
                  <c:v>2.7024999999999864</c:v>
                </c:pt>
                <c:pt idx="249">
                  <c:v>-1.4424999999999955</c:v>
                </c:pt>
                <c:pt idx="250">
                  <c:v>-0.47700000000000387</c:v>
                </c:pt>
                <c:pt idx="251">
                  <c:v>-6.6635000000000275</c:v>
                </c:pt>
                <c:pt idx="252">
                  <c:v>-5.5491666666666788</c:v>
                </c:pt>
                <c:pt idx="253">
                  <c:v>-5.477499999999992</c:v>
                </c:pt>
                <c:pt idx="254">
                  <c:v>-4.1418333333333237</c:v>
                </c:pt>
                <c:pt idx="255">
                  <c:v>-0.5731666666666797</c:v>
                </c:pt>
                <c:pt idx="256">
                  <c:v>0.72799999999998022</c:v>
                </c:pt>
                <c:pt idx="257">
                  <c:v>0.32299999999997908</c:v>
                </c:pt>
                <c:pt idx="258">
                  <c:v>-0.92150000000000887</c:v>
                </c:pt>
                <c:pt idx="259">
                  <c:v>3.237166666666667</c:v>
                </c:pt>
                <c:pt idx="260">
                  <c:v>0.95150000000001</c:v>
                </c:pt>
                <c:pt idx="261">
                  <c:v>-0.69899999999998386</c:v>
                </c:pt>
                <c:pt idx="262">
                  <c:v>-1.5313333333333219</c:v>
                </c:pt>
                <c:pt idx="263">
                  <c:v>0.3226666666666631</c:v>
                </c:pt>
                <c:pt idx="264">
                  <c:v>-2.6311666666666724</c:v>
                </c:pt>
                <c:pt idx="265">
                  <c:v>-4.4310000000000116</c:v>
                </c:pt>
                <c:pt idx="266">
                  <c:v>-4.1458333333333144</c:v>
                </c:pt>
                <c:pt idx="267">
                  <c:v>-2.473166666666657</c:v>
                </c:pt>
                <c:pt idx="268">
                  <c:v>-0.37416666666666742</c:v>
                </c:pt>
                <c:pt idx="269">
                  <c:v>-1.7748333333333619</c:v>
                </c:pt>
                <c:pt idx="270">
                  <c:v>-3.3366666666666731</c:v>
                </c:pt>
                <c:pt idx="271">
                  <c:v>-3.6975000000000193</c:v>
                </c:pt>
                <c:pt idx="272">
                  <c:v>-4.9606666666666683</c:v>
                </c:pt>
                <c:pt idx="273">
                  <c:v>-5.0896666666666306</c:v>
                </c:pt>
                <c:pt idx="274">
                  <c:v>-5.1814999999999998</c:v>
                </c:pt>
                <c:pt idx="275">
                  <c:v>-6.0123333333333164</c:v>
                </c:pt>
                <c:pt idx="276">
                  <c:v>-5.8325000000000102</c:v>
                </c:pt>
                <c:pt idx="277">
                  <c:v>-5.4281666666666695</c:v>
                </c:pt>
                <c:pt idx="278">
                  <c:v>-8.5845000000000198</c:v>
                </c:pt>
                <c:pt idx="279">
                  <c:v>-10.382833333333338</c:v>
                </c:pt>
                <c:pt idx="280">
                  <c:v>-10.607666666666688</c:v>
                </c:pt>
                <c:pt idx="281">
                  <c:v>-8.0941666666666663</c:v>
                </c:pt>
                <c:pt idx="282">
                  <c:v>-12.116833333333318</c:v>
                </c:pt>
                <c:pt idx="283">
                  <c:v>-10.993000000000023</c:v>
                </c:pt>
                <c:pt idx="284">
                  <c:v>-11.89483333333331</c:v>
                </c:pt>
                <c:pt idx="285">
                  <c:v>-11.08566666666664</c:v>
                </c:pt>
                <c:pt idx="286">
                  <c:v>-12.352000000000004</c:v>
                </c:pt>
                <c:pt idx="287">
                  <c:v>-10.41216666666665</c:v>
                </c:pt>
                <c:pt idx="288">
                  <c:v>-9.1491666666666731</c:v>
                </c:pt>
                <c:pt idx="289">
                  <c:v>-8.040666666666624</c:v>
                </c:pt>
                <c:pt idx="290">
                  <c:v>-7.3721666666666863</c:v>
                </c:pt>
                <c:pt idx="291">
                  <c:v>-8.4801666666666335</c:v>
                </c:pt>
                <c:pt idx="292">
                  <c:v>-13.238333333333344</c:v>
                </c:pt>
                <c:pt idx="293">
                  <c:v>-13.737500000000011</c:v>
                </c:pt>
                <c:pt idx="294">
                  <c:v>-14.32916666666668</c:v>
                </c:pt>
                <c:pt idx="295">
                  <c:v>-13.13033333333334</c:v>
                </c:pt>
                <c:pt idx="296">
                  <c:v>-13.325833333333321</c:v>
                </c:pt>
                <c:pt idx="297">
                  <c:v>-12.678833333333358</c:v>
                </c:pt>
                <c:pt idx="298">
                  <c:v>-13.602666666666693</c:v>
                </c:pt>
                <c:pt idx="299">
                  <c:v>-15.3185</c:v>
                </c:pt>
                <c:pt idx="300">
                  <c:v>-12.606999999999999</c:v>
                </c:pt>
                <c:pt idx="301">
                  <c:v>-11.188333333333361</c:v>
                </c:pt>
                <c:pt idx="302">
                  <c:v>-8.3223333333333471</c:v>
                </c:pt>
                <c:pt idx="303">
                  <c:v>-9.8780000000000427</c:v>
                </c:pt>
                <c:pt idx="304">
                  <c:v>-10.036000000000001</c:v>
                </c:pt>
                <c:pt idx="305">
                  <c:v>-7.9450000000000216</c:v>
                </c:pt>
                <c:pt idx="306">
                  <c:v>-9.9003333333333501</c:v>
                </c:pt>
                <c:pt idx="307">
                  <c:v>-10.365166666666681</c:v>
                </c:pt>
                <c:pt idx="308">
                  <c:v>-12.773500000000013</c:v>
                </c:pt>
                <c:pt idx="309">
                  <c:v>-13.65749999999997</c:v>
                </c:pt>
                <c:pt idx="310">
                  <c:v>-16.215666666666692</c:v>
                </c:pt>
                <c:pt idx="311">
                  <c:v>-17.916833333333329</c:v>
                </c:pt>
                <c:pt idx="312">
                  <c:v>-15.354500000000002</c:v>
                </c:pt>
                <c:pt idx="313">
                  <c:v>-18.676666666666677</c:v>
                </c:pt>
                <c:pt idx="314">
                  <c:v>-19.758333333333326</c:v>
                </c:pt>
                <c:pt idx="315">
                  <c:v>-20.204833333333312</c:v>
                </c:pt>
                <c:pt idx="316">
                  <c:v>-22.98933333333332</c:v>
                </c:pt>
                <c:pt idx="317">
                  <c:v>-23.141833333333324</c:v>
                </c:pt>
                <c:pt idx="318">
                  <c:v>-25.91633333333337</c:v>
                </c:pt>
                <c:pt idx="319">
                  <c:v>-24.472333333333353</c:v>
                </c:pt>
                <c:pt idx="320">
                  <c:v>-23.249500000000012</c:v>
                </c:pt>
                <c:pt idx="321">
                  <c:v>-22.526666666666671</c:v>
                </c:pt>
                <c:pt idx="322">
                  <c:v>-21.897500000000008</c:v>
                </c:pt>
                <c:pt idx="323">
                  <c:v>-22.922333333333341</c:v>
                </c:pt>
                <c:pt idx="324">
                  <c:v>-22.17149999999998</c:v>
                </c:pt>
                <c:pt idx="325">
                  <c:v>-21.050833333333316</c:v>
                </c:pt>
                <c:pt idx="326">
                  <c:v>-21.055666666666696</c:v>
                </c:pt>
                <c:pt idx="327">
                  <c:v>-20.325333333333333</c:v>
                </c:pt>
                <c:pt idx="328">
                  <c:v>-19.993499999999983</c:v>
                </c:pt>
                <c:pt idx="329">
                  <c:v>-17.719333333333338</c:v>
                </c:pt>
                <c:pt idx="330">
                  <c:v>-19.26933333333335</c:v>
                </c:pt>
                <c:pt idx="331">
                  <c:v>-17.103499999999997</c:v>
                </c:pt>
                <c:pt idx="332">
                  <c:v>-17.586666666666673</c:v>
                </c:pt>
                <c:pt idx="333">
                  <c:v>-16.965333333333348</c:v>
                </c:pt>
                <c:pt idx="334">
                  <c:v>-14.886666666666684</c:v>
                </c:pt>
                <c:pt idx="335">
                  <c:v>-12.263666666666637</c:v>
                </c:pt>
                <c:pt idx="336">
                  <c:v>-13.209000000000003</c:v>
                </c:pt>
                <c:pt idx="337">
                  <c:v>-10.665833333333325</c:v>
                </c:pt>
                <c:pt idx="338">
                  <c:v>-8.5684999999999718</c:v>
                </c:pt>
                <c:pt idx="339">
                  <c:v>-8.9423333333333517</c:v>
                </c:pt>
                <c:pt idx="340">
                  <c:v>-8.4505000000000052</c:v>
                </c:pt>
                <c:pt idx="341">
                  <c:v>-7.6349999999999909</c:v>
                </c:pt>
                <c:pt idx="342">
                  <c:v>-7.54849999999999</c:v>
                </c:pt>
                <c:pt idx="343">
                  <c:v>-6.9474999999999909</c:v>
                </c:pt>
                <c:pt idx="344">
                  <c:v>-6.679333333333318</c:v>
                </c:pt>
                <c:pt idx="345">
                  <c:v>-5.5450000000000159</c:v>
                </c:pt>
                <c:pt idx="346">
                  <c:v>-3.2691666666666492</c:v>
                </c:pt>
                <c:pt idx="347">
                  <c:v>-3.9720000000000084</c:v>
                </c:pt>
                <c:pt idx="348">
                  <c:v>-6.6941666666666606</c:v>
                </c:pt>
                <c:pt idx="349">
                  <c:v>-9.7044999999999959</c:v>
                </c:pt>
                <c:pt idx="350">
                  <c:v>-11.054166666666674</c:v>
                </c:pt>
                <c:pt idx="351">
                  <c:v>-10.673499999999962</c:v>
                </c:pt>
                <c:pt idx="352">
                  <c:v>-10.283166666666688</c:v>
                </c:pt>
                <c:pt idx="353">
                  <c:v>-13.437666666666672</c:v>
                </c:pt>
                <c:pt idx="354">
                  <c:v>-11.552166666666665</c:v>
                </c:pt>
                <c:pt idx="355">
                  <c:v>-8.5486666666666622</c:v>
                </c:pt>
                <c:pt idx="356">
                  <c:v>-8.7019999999999982</c:v>
                </c:pt>
                <c:pt idx="357">
                  <c:v>-8.1824999999999761</c:v>
                </c:pt>
                <c:pt idx="358">
                  <c:v>-6.772500000000008</c:v>
                </c:pt>
                <c:pt idx="359">
                  <c:v>-7.5238333333333571</c:v>
                </c:pt>
                <c:pt idx="360">
                  <c:v>-9.1789999999999736</c:v>
                </c:pt>
                <c:pt idx="361">
                  <c:v>-10.865000000000009</c:v>
                </c:pt>
                <c:pt idx="362">
                  <c:v>-10.539666666666676</c:v>
                </c:pt>
                <c:pt idx="363">
                  <c:v>-10.975666666666683</c:v>
                </c:pt>
                <c:pt idx="364">
                  <c:v>-10.808833333333325</c:v>
                </c:pt>
                <c:pt idx="365">
                  <c:v>-11.537166666666678</c:v>
                </c:pt>
                <c:pt idx="366">
                  <c:v>-11.174833333333311</c:v>
                </c:pt>
                <c:pt idx="367">
                  <c:v>-10.997666666666674</c:v>
                </c:pt>
                <c:pt idx="368">
                  <c:v>-11.351166666666671</c:v>
                </c:pt>
                <c:pt idx="369">
                  <c:v>-10.229333333333329</c:v>
                </c:pt>
                <c:pt idx="370">
                  <c:v>-8.5193333333333214</c:v>
                </c:pt>
                <c:pt idx="371">
                  <c:v>-7.9846666666666408</c:v>
                </c:pt>
                <c:pt idx="372">
                  <c:v>-6.361833333333351</c:v>
                </c:pt>
                <c:pt idx="373">
                  <c:v>-5.4735000000000014</c:v>
                </c:pt>
                <c:pt idx="374">
                  <c:v>-6.1363333333333685</c:v>
                </c:pt>
                <c:pt idx="375">
                  <c:v>-7.1365000000000407</c:v>
                </c:pt>
                <c:pt idx="376">
                  <c:v>-8.1211666666667099</c:v>
                </c:pt>
                <c:pt idx="377">
                  <c:v>-5.9123333333333221</c:v>
                </c:pt>
                <c:pt idx="378">
                  <c:v>-5.8400000000000034</c:v>
                </c:pt>
                <c:pt idx="379">
                  <c:v>-5.5141666666666538</c:v>
                </c:pt>
                <c:pt idx="380">
                  <c:v>-4.4361666666666792</c:v>
                </c:pt>
                <c:pt idx="381">
                  <c:v>-4.8651666666666529</c:v>
                </c:pt>
                <c:pt idx="382">
                  <c:v>-4.0608333333333348</c:v>
                </c:pt>
                <c:pt idx="383">
                  <c:v>-5.1789999999999736</c:v>
                </c:pt>
                <c:pt idx="384">
                  <c:v>-6.3253333333333046</c:v>
                </c:pt>
                <c:pt idx="385">
                  <c:v>-6.1698333333333153</c:v>
                </c:pt>
                <c:pt idx="386">
                  <c:v>-3.8769999999999811</c:v>
                </c:pt>
                <c:pt idx="387">
                  <c:v>-3.7703333333333546</c:v>
                </c:pt>
                <c:pt idx="388">
                  <c:v>-1.1920000000000073</c:v>
                </c:pt>
                <c:pt idx="389">
                  <c:v>1.3980000000000246</c:v>
                </c:pt>
                <c:pt idx="390">
                  <c:v>1.8656666666666695</c:v>
                </c:pt>
                <c:pt idx="391">
                  <c:v>0.31516666666666993</c:v>
                </c:pt>
                <c:pt idx="392">
                  <c:v>-1.3153333333333137</c:v>
                </c:pt>
                <c:pt idx="393">
                  <c:v>-2.208833333333331</c:v>
                </c:pt>
                <c:pt idx="394">
                  <c:v>-1.8496666666666499</c:v>
                </c:pt>
                <c:pt idx="395">
                  <c:v>-1.2196666666666829</c:v>
                </c:pt>
                <c:pt idx="396">
                  <c:v>-1.8666666666667027</c:v>
                </c:pt>
                <c:pt idx="397">
                  <c:v>-1.7675000000000125</c:v>
                </c:pt>
                <c:pt idx="398">
                  <c:v>-4.025166666666621</c:v>
                </c:pt>
                <c:pt idx="399">
                  <c:v>-1.5166666666658557E-2</c:v>
                </c:pt>
                <c:pt idx="400">
                  <c:v>2.8433333333333337</c:v>
                </c:pt>
                <c:pt idx="401">
                  <c:v>0.61266666666665515</c:v>
                </c:pt>
                <c:pt idx="402">
                  <c:v>0.42600000000001614</c:v>
                </c:pt>
                <c:pt idx="403">
                  <c:v>2.9038333333333242</c:v>
                </c:pt>
                <c:pt idx="404">
                  <c:v>2.5788333333332787</c:v>
                </c:pt>
                <c:pt idx="405">
                  <c:v>-2.6626666666666665</c:v>
                </c:pt>
                <c:pt idx="406">
                  <c:v>1.8148333333333255</c:v>
                </c:pt>
                <c:pt idx="407">
                  <c:v>5.6266666666666367</c:v>
                </c:pt>
                <c:pt idx="408">
                  <c:v>7.4925000000000068</c:v>
                </c:pt>
                <c:pt idx="409">
                  <c:v>7.3233333333333235</c:v>
                </c:pt>
                <c:pt idx="410">
                  <c:v>8.4499999999999602</c:v>
                </c:pt>
                <c:pt idx="411">
                  <c:v>7.1473333333333642</c:v>
                </c:pt>
                <c:pt idx="412">
                  <c:v>2.6131666666666717</c:v>
                </c:pt>
                <c:pt idx="413">
                  <c:v>5.0163333333333355</c:v>
                </c:pt>
                <c:pt idx="414">
                  <c:v>2.3780000000000143</c:v>
                </c:pt>
                <c:pt idx="415">
                  <c:v>1.164999999999992</c:v>
                </c:pt>
                <c:pt idx="416">
                  <c:v>0.11800000000002342</c:v>
                </c:pt>
                <c:pt idx="417">
                  <c:v>-2.1838333333332969</c:v>
                </c:pt>
                <c:pt idx="418">
                  <c:v>-0.31750000000002387</c:v>
                </c:pt>
                <c:pt idx="419">
                  <c:v>1.1620000000000061</c:v>
                </c:pt>
                <c:pt idx="420">
                  <c:v>1.1691666666666549</c:v>
                </c:pt>
                <c:pt idx="421">
                  <c:v>3.25</c:v>
                </c:pt>
                <c:pt idx="422">
                  <c:v>5.7814999999999657</c:v>
                </c:pt>
                <c:pt idx="423">
                  <c:v>9.9743333333333339</c:v>
                </c:pt>
                <c:pt idx="424">
                  <c:v>9.4661666666666804</c:v>
                </c:pt>
                <c:pt idx="425">
                  <c:v>9.9436666666667008</c:v>
                </c:pt>
                <c:pt idx="426">
                  <c:v>9.2469999999999857</c:v>
                </c:pt>
                <c:pt idx="427">
                  <c:v>8.3799999999999955</c:v>
                </c:pt>
                <c:pt idx="428">
                  <c:v>9.8626666666666551</c:v>
                </c:pt>
                <c:pt idx="429">
                  <c:v>10.009333333333302</c:v>
                </c:pt>
                <c:pt idx="430">
                  <c:v>12.099166666666662</c:v>
                </c:pt>
                <c:pt idx="431">
                  <c:v>12.045666666666648</c:v>
                </c:pt>
                <c:pt idx="432">
                  <c:v>14.958333333333314</c:v>
                </c:pt>
                <c:pt idx="433">
                  <c:v>13.67300000000003</c:v>
                </c:pt>
                <c:pt idx="434">
                  <c:v>16.082333333333338</c:v>
                </c:pt>
                <c:pt idx="435">
                  <c:v>10.426166666666688</c:v>
                </c:pt>
                <c:pt idx="436">
                  <c:v>8.7680000000000007</c:v>
                </c:pt>
                <c:pt idx="437">
                  <c:v>6.666499999999985</c:v>
                </c:pt>
                <c:pt idx="438">
                  <c:v>3.8056666666666672</c:v>
                </c:pt>
                <c:pt idx="439">
                  <c:v>2.9566666666666492</c:v>
                </c:pt>
                <c:pt idx="440">
                  <c:v>-0.31649999999999068</c:v>
                </c:pt>
                <c:pt idx="441">
                  <c:v>-2.1621666666666783</c:v>
                </c:pt>
                <c:pt idx="442">
                  <c:v>-3.0018333333333374</c:v>
                </c:pt>
                <c:pt idx="443">
                  <c:v>-2.5256666666666661</c:v>
                </c:pt>
                <c:pt idx="444">
                  <c:v>1.0253333333333217</c:v>
                </c:pt>
                <c:pt idx="445">
                  <c:v>2.4925000000000068</c:v>
                </c:pt>
                <c:pt idx="446">
                  <c:v>3.9746666666666783</c:v>
                </c:pt>
                <c:pt idx="447">
                  <c:v>1.3356666666666968</c:v>
                </c:pt>
                <c:pt idx="448">
                  <c:v>-0.14316666666667288</c:v>
                </c:pt>
                <c:pt idx="449">
                  <c:v>1.5551666666666506</c:v>
                </c:pt>
                <c:pt idx="450">
                  <c:v>-0.64449999999996521</c:v>
                </c:pt>
                <c:pt idx="451">
                  <c:v>-0.81849999999997181</c:v>
                </c:pt>
                <c:pt idx="452">
                  <c:v>1.0949999999999989</c:v>
                </c:pt>
                <c:pt idx="453">
                  <c:v>2.8808333333333564</c:v>
                </c:pt>
                <c:pt idx="454">
                  <c:v>2.9318333333333157</c:v>
                </c:pt>
                <c:pt idx="455">
                  <c:v>7.0078333333333092</c:v>
                </c:pt>
                <c:pt idx="456">
                  <c:v>6.4080000000000155</c:v>
                </c:pt>
                <c:pt idx="457">
                  <c:v>6.8540000000000134</c:v>
                </c:pt>
                <c:pt idx="458">
                  <c:v>6.4833333333333485</c:v>
                </c:pt>
                <c:pt idx="459">
                  <c:v>5.6065000000000111</c:v>
                </c:pt>
                <c:pt idx="460">
                  <c:v>3.5620000000000118</c:v>
                </c:pt>
                <c:pt idx="461">
                  <c:v>3.4273333333333369</c:v>
                </c:pt>
                <c:pt idx="462">
                  <c:v>0.26200000000000045</c:v>
                </c:pt>
                <c:pt idx="463">
                  <c:v>0.43216666666668857</c:v>
                </c:pt>
                <c:pt idx="464">
                  <c:v>2.0725000000000193</c:v>
                </c:pt>
                <c:pt idx="465">
                  <c:v>1.3974999999999795</c:v>
                </c:pt>
                <c:pt idx="466">
                  <c:v>4.4414999999999907</c:v>
                </c:pt>
                <c:pt idx="467">
                  <c:v>4.6081666666666194</c:v>
                </c:pt>
                <c:pt idx="468">
                  <c:v>1.9134999999999707</c:v>
                </c:pt>
                <c:pt idx="469">
                  <c:v>0.73100000000002296</c:v>
                </c:pt>
                <c:pt idx="470">
                  <c:v>5.2630000000000052</c:v>
                </c:pt>
                <c:pt idx="471">
                  <c:v>5.0806666666666729</c:v>
                </c:pt>
                <c:pt idx="472">
                  <c:v>6.6203333333333205</c:v>
                </c:pt>
                <c:pt idx="473">
                  <c:v>6.7680000000000291</c:v>
                </c:pt>
                <c:pt idx="474">
                  <c:v>6.227499999999992</c:v>
                </c:pt>
                <c:pt idx="475">
                  <c:v>5.5869999999999891</c:v>
                </c:pt>
                <c:pt idx="476">
                  <c:v>4.6195000000000164</c:v>
                </c:pt>
                <c:pt idx="477">
                  <c:v>5.4413333333333469</c:v>
                </c:pt>
                <c:pt idx="478">
                  <c:v>5.5678333333333114</c:v>
                </c:pt>
                <c:pt idx="479">
                  <c:v>4.6231666666666626</c:v>
                </c:pt>
                <c:pt idx="480">
                  <c:v>1.3950000000000102</c:v>
                </c:pt>
                <c:pt idx="481">
                  <c:v>0.78266666666669948</c:v>
                </c:pt>
                <c:pt idx="482">
                  <c:v>-0.28949999999997544</c:v>
                </c:pt>
                <c:pt idx="483">
                  <c:v>0.17766666666668129</c:v>
                </c:pt>
                <c:pt idx="484">
                  <c:v>-0.4311666666666838</c:v>
                </c:pt>
                <c:pt idx="485">
                  <c:v>-1.0316666666666663</c:v>
                </c:pt>
                <c:pt idx="486">
                  <c:v>-2.4776666666666358</c:v>
                </c:pt>
                <c:pt idx="487">
                  <c:v>-4.0663333333333469</c:v>
                </c:pt>
                <c:pt idx="488">
                  <c:v>-4.6011666666666997</c:v>
                </c:pt>
                <c:pt idx="489">
                  <c:v>-1.9358333333333064</c:v>
                </c:pt>
                <c:pt idx="490">
                  <c:v>-2.7489999999999952</c:v>
                </c:pt>
                <c:pt idx="491">
                  <c:v>-1.150999999999982</c:v>
                </c:pt>
                <c:pt idx="492">
                  <c:v>-1.0521666666666647</c:v>
                </c:pt>
                <c:pt idx="493">
                  <c:v>-2.6000000000010459E-2</c:v>
                </c:pt>
                <c:pt idx="494">
                  <c:v>-2.2138333333333549</c:v>
                </c:pt>
                <c:pt idx="495">
                  <c:v>-0.34916666666666174</c:v>
                </c:pt>
                <c:pt idx="496">
                  <c:v>0.53766666666663809</c:v>
                </c:pt>
                <c:pt idx="497">
                  <c:v>0.62666666666666515</c:v>
                </c:pt>
                <c:pt idx="498">
                  <c:v>-2.3904999999999745</c:v>
                </c:pt>
                <c:pt idx="499">
                  <c:v>-7.4058333333332769</c:v>
                </c:pt>
                <c:pt idx="500">
                  <c:v>-6.2928333333333626</c:v>
                </c:pt>
                <c:pt idx="501">
                  <c:v>-8.8679999999999666</c:v>
                </c:pt>
                <c:pt idx="502">
                  <c:v>-7.4283333333333417</c:v>
                </c:pt>
                <c:pt idx="503">
                  <c:v>-8.0273333333333596</c:v>
                </c:pt>
                <c:pt idx="504">
                  <c:v>-10.407166666666654</c:v>
                </c:pt>
                <c:pt idx="505">
                  <c:v>-9.5555000000000234</c:v>
                </c:pt>
                <c:pt idx="506">
                  <c:v>-7.7666666666666799</c:v>
                </c:pt>
                <c:pt idx="507">
                  <c:v>-8.2975000000000136</c:v>
                </c:pt>
                <c:pt idx="508">
                  <c:v>-8.0764999999999816</c:v>
                </c:pt>
                <c:pt idx="509">
                  <c:v>-9.8189999999999884</c:v>
                </c:pt>
                <c:pt idx="510">
                  <c:v>-8.1558333333333337</c:v>
                </c:pt>
                <c:pt idx="511">
                  <c:v>-6.7121666666666897</c:v>
                </c:pt>
                <c:pt idx="512">
                  <c:v>-7.0058333333332996</c:v>
                </c:pt>
                <c:pt idx="513">
                  <c:v>-8.2388333333333321</c:v>
                </c:pt>
                <c:pt idx="514">
                  <c:v>-4.7401666666666813</c:v>
                </c:pt>
                <c:pt idx="515">
                  <c:v>-5.8593333333333248</c:v>
                </c:pt>
                <c:pt idx="516">
                  <c:v>-6.1855000000000189</c:v>
                </c:pt>
                <c:pt idx="517">
                  <c:v>-5.4758333333333269</c:v>
                </c:pt>
                <c:pt idx="518">
                  <c:v>-4.6546666666666567</c:v>
                </c:pt>
                <c:pt idx="519">
                  <c:v>-4.6533333333333644</c:v>
                </c:pt>
                <c:pt idx="520">
                  <c:v>-6.8688333333333276</c:v>
                </c:pt>
                <c:pt idx="521">
                  <c:v>-5.9803333333333342</c:v>
                </c:pt>
                <c:pt idx="522">
                  <c:v>-6.071833333333359</c:v>
                </c:pt>
                <c:pt idx="523">
                  <c:v>-5.9698333333333267</c:v>
                </c:pt>
                <c:pt idx="524">
                  <c:v>-5.9981666666666911</c:v>
                </c:pt>
                <c:pt idx="525">
                  <c:v>-4.3559999999999945</c:v>
                </c:pt>
                <c:pt idx="526">
                  <c:v>-2.1366666666666845</c:v>
                </c:pt>
                <c:pt idx="527">
                  <c:v>0.27500000000000568</c:v>
                </c:pt>
                <c:pt idx="528">
                  <c:v>1.279500000000013</c:v>
                </c:pt>
                <c:pt idx="529">
                  <c:v>-0.45450000000002433</c:v>
                </c:pt>
                <c:pt idx="530">
                  <c:v>-6.5333333333313703E-2</c:v>
                </c:pt>
                <c:pt idx="531">
                  <c:v>-1.0664999999999907</c:v>
                </c:pt>
                <c:pt idx="532">
                  <c:v>-1.7556666666666558</c:v>
                </c:pt>
                <c:pt idx="533">
                  <c:v>-9.6166666666675837E-2</c:v>
                </c:pt>
                <c:pt idx="534">
                  <c:v>2.5516666666666765</c:v>
                </c:pt>
                <c:pt idx="535">
                  <c:v>-0.53633333333331734</c:v>
                </c:pt>
                <c:pt idx="536">
                  <c:v>-1.0123333333333164</c:v>
                </c:pt>
                <c:pt idx="537">
                  <c:v>-0.34716666666662377</c:v>
                </c:pt>
                <c:pt idx="538">
                  <c:v>3.0606666666666626</c:v>
                </c:pt>
                <c:pt idx="539">
                  <c:v>3.0935000000000059</c:v>
                </c:pt>
                <c:pt idx="540">
                  <c:v>-0.28683333333336236</c:v>
                </c:pt>
                <c:pt idx="541">
                  <c:v>-0.27766666666670403</c:v>
                </c:pt>
                <c:pt idx="542">
                  <c:v>0.30916666666664128</c:v>
                </c:pt>
                <c:pt idx="543">
                  <c:v>3.917666666666662</c:v>
                </c:pt>
                <c:pt idx="544">
                  <c:v>-0.2564999999999884</c:v>
                </c:pt>
                <c:pt idx="545">
                  <c:v>-2.1391666666666822</c:v>
                </c:pt>
                <c:pt idx="546">
                  <c:v>-0.67800000000002569</c:v>
                </c:pt>
                <c:pt idx="547">
                  <c:v>0.77966666666668516</c:v>
                </c:pt>
                <c:pt idx="548">
                  <c:v>-1.3786666666666747</c:v>
                </c:pt>
                <c:pt idx="549">
                  <c:v>-3.3716666666666981</c:v>
                </c:pt>
                <c:pt idx="550">
                  <c:v>-1.9825000000000159</c:v>
                </c:pt>
                <c:pt idx="551">
                  <c:v>-3.8224999999999909</c:v>
                </c:pt>
                <c:pt idx="552">
                  <c:v>-2.9370000000000118</c:v>
                </c:pt>
                <c:pt idx="553">
                  <c:v>-1.7013333333333378</c:v>
                </c:pt>
                <c:pt idx="554">
                  <c:v>-1.762833333333333</c:v>
                </c:pt>
                <c:pt idx="555">
                  <c:v>-2.1053333333333057</c:v>
                </c:pt>
                <c:pt idx="556">
                  <c:v>-1.075333333333333</c:v>
                </c:pt>
                <c:pt idx="557">
                  <c:v>-2.6000000000000227</c:v>
                </c:pt>
                <c:pt idx="558">
                  <c:v>-4.7280000000000086</c:v>
                </c:pt>
                <c:pt idx="559">
                  <c:v>-4.119166666666672</c:v>
                </c:pt>
                <c:pt idx="560">
                  <c:v>-4.5363333333333173</c:v>
                </c:pt>
                <c:pt idx="561">
                  <c:v>-3.8613333333333344</c:v>
                </c:pt>
                <c:pt idx="562">
                  <c:v>2.6213333333333537</c:v>
                </c:pt>
                <c:pt idx="563">
                  <c:v>2.7266666666666595</c:v>
                </c:pt>
                <c:pt idx="564">
                  <c:v>0.42316666666667402</c:v>
                </c:pt>
                <c:pt idx="565">
                  <c:v>2.0138333333333378</c:v>
                </c:pt>
                <c:pt idx="566">
                  <c:v>2.959666666666692</c:v>
                </c:pt>
                <c:pt idx="567">
                  <c:v>2.0746666666666727</c:v>
                </c:pt>
                <c:pt idx="568">
                  <c:v>0.13733333333334485</c:v>
                </c:pt>
                <c:pt idx="569">
                  <c:v>0.97700000000000387</c:v>
                </c:pt>
                <c:pt idx="570">
                  <c:v>2.437833333333316</c:v>
                </c:pt>
                <c:pt idx="571">
                  <c:v>3.0291666666666686</c:v>
                </c:pt>
                <c:pt idx="572">
                  <c:v>1.2233333333333576</c:v>
                </c:pt>
                <c:pt idx="573">
                  <c:v>0.4368333333333112</c:v>
                </c:pt>
                <c:pt idx="574">
                  <c:v>-0.13866666666666561</c:v>
                </c:pt>
                <c:pt idx="575">
                  <c:v>7.3499999999967258E-2</c:v>
                </c:pt>
                <c:pt idx="576">
                  <c:v>3.1031666666666524</c:v>
                </c:pt>
                <c:pt idx="577">
                  <c:v>3.6154999999999973</c:v>
                </c:pt>
                <c:pt idx="578">
                  <c:v>3.825666666666649</c:v>
                </c:pt>
                <c:pt idx="579">
                  <c:v>4.1961666666666702</c:v>
                </c:pt>
                <c:pt idx="580">
                  <c:v>4.0853333333333524</c:v>
                </c:pt>
                <c:pt idx="581">
                  <c:v>1.5383333333333837</c:v>
                </c:pt>
                <c:pt idx="582">
                  <c:v>4.383333333331052E-2</c:v>
                </c:pt>
                <c:pt idx="583">
                  <c:v>-0.22749999999999204</c:v>
                </c:pt>
                <c:pt idx="584">
                  <c:v>8.6666666666644687E-2</c:v>
                </c:pt>
                <c:pt idx="585">
                  <c:v>-1.8368333333333169</c:v>
                </c:pt>
                <c:pt idx="586">
                  <c:v>-2.7013333333333378</c:v>
                </c:pt>
                <c:pt idx="587">
                  <c:v>-3.4663333333333526</c:v>
                </c:pt>
                <c:pt idx="588">
                  <c:v>-4.3308333333333167</c:v>
                </c:pt>
                <c:pt idx="589">
                  <c:v>-6.6788333333333298</c:v>
                </c:pt>
                <c:pt idx="590">
                  <c:v>-8.1241666666666674</c:v>
                </c:pt>
                <c:pt idx="591">
                  <c:v>-12.934333333333342</c:v>
                </c:pt>
                <c:pt idx="592">
                  <c:v>-14.086666666666673</c:v>
                </c:pt>
                <c:pt idx="593">
                  <c:v>-19.655333333333374</c:v>
                </c:pt>
                <c:pt idx="594">
                  <c:v>-19.451333333333338</c:v>
                </c:pt>
                <c:pt idx="595">
                  <c:v>-22.647666666666652</c:v>
                </c:pt>
                <c:pt idx="596">
                  <c:v>-22.065166666666698</c:v>
                </c:pt>
                <c:pt idx="597">
                  <c:v>-23.355166666666662</c:v>
                </c:pt>
                <c:pt idx="598">
                  <c:v>-22.257999999999981</c:v>
                </c:pt>
                <c:pt idx="599">
                  <c:v>-22.997166666666686</c:v>
                </c:pt>
                <c:pt idx="600">
                  <c:v>-23.95750000000001</c:v>
                </c:pt>
                <c:pt idx="601">
                  <c:v>-21.997166666666686</c:v>
                </c:pt>
                <c:pt idx="602">
                  <c:v>-19.222500000000025</c:v>
                </c:pt>
                <c:pt idx="603">
                  <c:v>-14.831999999999994</c:v>
                </c:pt>
                <c:pt idx="604">
                  <c:v>-14.131000000000029</c:v>
                </c:pt>
                <c:pt idx="605">
                  <c:v>-15.902666666666676</c:v>
                </c:pt>
                <c:pt idx="606">
                  <c:v>-15.125500000000017</c:v>
                </c:pt>
                <c:pt idx="607">
                  <c:v>-14.878999999999991</c:v>
                </c:pt>
                <c:pt idx="608">
                  <c:v>-11.74516666666662</c:v>
                </c:pt>
                <c:pt idx="609">
                  <c:v>-11.916166666666669</c:v>
                </c:pt>
                <c:pt idx="610">
                  <c:v>-13.168166666666707</c:v>
                </c:pt>
                <c:pt idx="611">
                  <c:v>-11.498833333333323</c:v>
                </c:pt>
                <c:pt idx="612">
                  <c:v>-11.93483333333333</c:v>
                </c:pt>
                <c:pt idx="613">
                  <c:v>-11.163833333333343</c:v>
                </c:pt>
                <c:pt idx="614">
                  <c:v>-8.0910000000000082</c:v>
                </c:pt>
                <c:pt idx="615">
                  <c:v>-5.5670000000000073</c:v>
                </c:pt>
                <c:pt idx="616">
                  <c:v>-1.8491666666666333</c:v>
                </c:pt>
                <c:pt idx="617">
                  <c:v>-2.116500000000002</c:v>
                </c:pt>
                <c:pt idx="618">
                  <c:v>-4.9053333333333455</c:v>
                </c:pt>
                <c:pt idx="619">
                  <c:v>-3.5043333333333351</c:v>
                </c:pt>
                <c:pt idx="620">
                  <c:v>-6.0000000000002274E-2</c:v>
                </c:pt>
                <c:pt idx="621">
                  <c:v>1.0444999999999993</c:v>
                </c:pt>
                <c:pt idx="622">
                  <c:v>3.7769999999999868</c:v>
                </c:pt>
                <c:pt idx="623">
                  <c:v>3.5368333333333339</c:v>
                </c:pt>
                <c:pt idx="624">
                  <c:v>4.7184999999999775</c:v>
                </c:pt>
                <c:pt idx="625">
                  <c:v>5.4290000000000305</c:v>
                </c:pt>
                <c:pt idx="626">
                  <c:v>4.2608333333333519</c:v>
                </c:pt>
                <c:pt idx="627">
                  <c:v>6.6935000000000002</c:v>
                </c:pt>
                <c:pt idx="628">
                  <c:v>6.6760000000000161</c:v>
                </c:pt>
                <c:pt idx="629">
                  <c:v>8.2695000000000221</c:v>
                </c:pt>
                <c:pt idx="630">
                  <c:v>10.47416666666669</c:v>
                </c:pt>
                <c:pt idx="631">
                  <c:v>9.8425000000000011</c:v>
                </c:pt>
                <c:pt idx="632">
                  <c:v>9.3729999999999905</c:v>
                </c:pt>
                <c:pt idx="633">
                  <c:v>10.146833333333319</c:v>
                </c:pt>
                <c:pt idx="634">
                  <c:v>8.4158333333333246</c:v>
                </c:pt>
                <c:pt idx="635">
                  <c:v>8.2680000000000007</c:v>
                </c:pt>
                <c:pt idx="636">
                  <c:v>9.5453333333333319</c:v>
                </c:pt>
                <c:pt idx="637">
                  <c:v>6.3441666666666663</c:v>
                </c:pt>
                <c:pt idx="638">
                  <c:v>7.1873333333333278</c:v>
                </c:pt>
                <c:pt idx="639">
                  <c:v>5.3691666666666436</c:v>
                </c:pt>
                <c:pt idx="640">
                  <c:v>8.3239999999999839</c:v>
                </c:pt>
                <c:pt idx="641">
                  <c:v>8.4331666666666933</c:v>
                </c:pt>
                <c:pt idx="642">
                  <c:v>10.774333333333345</c:v>
                </c:pt>
                <c:pt idx="643">
                  <c:v>16.186500000000024</c:v>
                </c:pt>
                <c:pt idx="644">
                  <c:v>11.999166666666667</c:v>
                </c:pt>
                <c:pt idx="645">
                  <c:v>11.986833333333323</c:v>
                </c:pt>
                <c:pt idx="646">
                  <c:v>11.27049999999997</c:v>
                </c:pt>
                <c:pt idx="647">
                  <c:v>14.924999999999983</c:v>
                </c:pt>
                <c:pt idx="648">
                  <c:v>14.222500000000025</c:v>
                </c:pt>
                <c:pt idx="649">
                  <c:v>12.782833333333343</c:v>
                </c:pt>
                <c:pt idx="650">
                  <c:v>12.77200000000002</c:v>
                </c:pt>
                <c:pt idx="651">
                  <c:v>14.743999999999971</c:v>
                </c:pt>
                <c:pt idx="652">
                  <c:v>16.318833333333345</c:v>
                </c:pt>
                <c:pt idx="653">
                  <c:v>18.986333333333306</c:v>
                </c:pt>
                <c:pt idx="654">
                  <c:v>22.943166666666656</c:v>
                </c:pt>
                <c:pt idx="655">
                  <c:v>23.45950000000002</c:v>
                </c:pt>
                <c:pt idx="656">
                  <c:v>24.756500000000017</c:v>
                </c:pt>
                <c:pt idx="657">
                  <c:v>25.585833333333341</c:v>
                </c:pt>
                <c:pt idx="658">
                  <c:v>26.503500000000003</c:v>
                </c:pt>
                <c:pt idx="659">
                  <c:v>28.157833333333315</c:v>
                </c:pt>
                <c:pt idx="660">
                  <c:v>29.29800000000003</c:v>
                </c:pt>
                <c:pt idx="661">
                  <c:v>24.620333333333349</c:v>
                </c:pt>
                <c:pt idx="662">
                  <c:v>24.043666666666667</c:v>
                </c:pt>
                <c:pt idx="663">
                  <c:v>22.026333333333326</c:v>
                </c:pt>
                <c:pt idx="664">
                  <c:v>23.596833333333308</c:v>
                </c:pt>
                <c:pt idx="665">
                  <c:v>24.338999999999999</c:v>
                </c:pt>
                <c:pt idx="666">
                  <c:v>27.12650000000005</c:v>
                </c:pt>
                <c:pt idx="667">
                  <c:v>28.237666666666684</c:v>
                </c:pt>
                <c:pt idx="668">
                  <c:v>27.383499999999998</c:v>
                </c:pt>
                <c:pt idx="669">
                  <c:v>28.692166666666651</c:v>
                </c:pt>
                <c:pt idx="670">
                  <c:v>24.049999999999983</c:v>
                </c:pt>
                <c:pt idx="671">
                  <c:v>24.445166666666637</c:v>
                </c:pt>
                <c:pt idx="672">
                  <c:v>19.755833333333356</c:v>
                </c:pt>
                <c:pt idx="673">
                  <c:v>20.172666666666657</c:v>
                </c:pt>
                <c:pt idx="674">
                  <c:v>19.597833333333341</c:v>
                </c:pt>
                <c:pt idx="675">
                  <c:v>18.55983333333333</c:v>
                </c:pt>
                <c:pt idx="676">
                  <c:v>14.740166666666681</c:v>
                </c:pt>
                <c:pt idx="677">
                  <c:v>15.841333333333324</c:v>
                </c:pt>
                <c:pt idx="678">
                  <c:v>16.774833333333333</c:v>
                </c:pt>
                <c:pt idx="679">
                  <c:v>18.465666666666692</c:v>
                </c:pt>
                <c:pt idx="680">
                  <c:v>16.042833333333334</c:v>
                </c:pt>
                <c:pt idx="681">
                  <c:v>15.903666666666652</c:v>
                </c:pt>
                <c:pt idx="682">
                  <c:v>15.028666666666652</c:v>
                </c:pt>
                <c:pt idx="683">
                  <c:v>14.792333333333289</c:v>
                </c:pt>
                <c:pt idx="684">
                  <c:v>14.352166666666676</c:v>
                </c:pt>
                <c:pt idx="685">
                  <c:v>11.350666666666626</c:v>
                </c:pt>
                <c:pt idx="686">
                  <c:v>7.9008333333333383</c:v>
                </c:pt>
                <c:pt idx="687">
                  <c:v>9.2846666666666522</c:v>
                </c:pt>
                <c:pt idx="688">
                  <c:v>10.583499999999987</c:v>
                </c:pt>
                <c:pt idx="689">
                  <c:v>7.4926666666666506</c:v>
                </c:pt>
                <c:pt idx="690">
                  <c:v>7.4555000000000007</c:v>
                </c:pt>
                <c:pt idx="691">
                  <c:v>1.222833333333341</c:v>
                </c:pt>
                <c:pt idx="692">
                  <c:v>2.7860000000000014</c:v>
                </c:pt>
                <c:pt idx="693">
                  <c:v>2.3100000000000023</c:v>
                </c:pt>
                <c:pt idx="694">
                  <c:v>1.723166666666657</c:v>
                </c:pt>
                <c:pt idx="695">
                  <c:v>2.6880000000000166</c:v>
                </c:pt>
                <c:pt idx="696">
                  <c:v>-0.23650000000000659</c:v>
                </c:pt>
                <c:pt idx="697">
                  <c:v>2.8158333333333587</c:v>
                </c:pt>
                <c:pt idx="698">
                  <c:v>4.7053333333333569</c:v>
                </c:pt>
                <c:pt idx="699">
                  <c:v>6.3433333333333337</c:v>
                </c:pt>
                <c:pt idx="700">
                  <c:v>2.0040000000000191</c:v>
                </c:pt>
                <c:pt idx="701">
                  <c:v>4.2611666666666679</c:v>
                </c:pt>
                <c:pt idx="702">
                  <c:v>-2.6244999999999834</c:v>
                </c:pt>
                <c:pt idx="703">
                  <c:v>-2.499666666666684</c:v>
                </c:pt>
                <c:pt idx="704">
                  <c:v>-1.5463333333333367</c:v>
                </c:pt>
                <c:pt idx="705">
                  <c:v>-1.0256666666666661</c:v>
                </c:pt>
                <c:pt idx="706">
                  <c:v>2.5936666666666781</c:v>
                </c:pt>
                <c:pt idx="707">
                  <c:v>1.8264999999999816</c:v>
                </c:pt>
                <c:pt idx="708">
                  <c:v>2.4745000000000061</c:v>
                </c:pt>
                <c:pt idx="709">
                  <c:v>0.2424999999999784</c:v>
                </c:pt>
                <c:pt idx="710">
                  <c:v>-0.86633333333330143</c:v>
                </c:pt>
                <c:pt idx="711">
                  <c:v>-0.22599999999999909</c:v>
                </c:pt>
                <c:pt idx="712">
                  <c:v>-0.39349999999998886</c:v>
                </c:pt>
                <c:pt idx="713">
                  <c:v>-0.44816666666665128</c:v>
                </c:pt>
                <c:pt idx="714">
                  <c:v>-1.8723333333333301</c:v>
                </c:pt>
                <c:pt idx="715">
                  <c:v>-0.51716666666663968</c:v>
                </c:pt>
                <c:pt idx="716">
                  <c:v>-3.1743333333332941</c:v>
                </c:pt>
                <c:pt idx="717">
                  <c:v>-1.6903333333333137</c:v>
                </c:pt>
                <c:pt idx="718">
                  <c:v>1.8780000000000143</c:v>
                </c:pt>
                <c:pt idx="719">
                  <c:v>2.3291666666666799</c:v>
                </c:pt>
                <c:pt idx="720">
                  <c:v>4.1476666666666802</c:v>
                </c:pt>
                <c:pt idx="721">
                  <c:v>2.653333333333336</c:v>
                </c:pt>
                <c:pt idx="722">
                  <c:v>4.29849999999999</c:v>
                </c:pt>
                <c:pt idx="723">
                  <c:v>8.1596666666666806</c:v>
                </c:pt>
                <c:pt idx="724">
                  <c:v>7.4279999999999688</c:v>
                </c:pt>
                <c:pt idx="725">
                  <c:v>7.5316666666666663</c:v>
                </c:pt>
                <c:pt idx="726">
                  <c:v>7.7813333333333219</c:v>
                </c:pt>
                <c:pt idx="727">
                  <c:v>5.4646666666666874</c:v>
                </c:pt>
                <c:pt idx="728">
                  <c:v>5.6686666666666383</c:v>
                </c:pt>
                <c:pt idx="729">
                  <c:v>5.5355000000000132</c:v>
                </c:pt>
                <c:pt idx="730">
                  <c:v>5.4848333333333414</c:v>
                </c:pt>
                <c:pt idx="731">
                  <c:v>2.1933333333333564</c:v>
                </c:pt>
                <c:pt idx="732">
                  <c:v>1.4431666666666843</c:v>
                </c:pt>
                <c:pt idx="733">
                  <c:v>5.0031666666666581</c:v>
                </c:pt>
                <c:pt idx="734">
                  <c:v>5.4803333333333342</c:v>
                </c:pt>
                <c:pt idx="735">
                  <c:v>6.4613333333333287</c:v>
                </c:pt>
                <c:pt idx="736">
                  <c:v>8.4473333333333187</c:v>
                </c:pt>
                <c:pt idx="737">
                  <c:v>8.5149999999999579</c:v>
                </c:pt>
                <c:pt idx="738">
                  <c:v>8.9983333333333348</c:v>
                </c:pt>
                <c:pt idx="739">
                  <c:v>6.7259999999999991</c:v>
                </c:pt>
                <c:pt idx="740">
                  <c:v>6.7561666666666724</c:v>
                </c:pt>
                <c:pt idx="741">
                  <c:v>6.6718333333333248</c:v>
                </c:pt>
                <c:pt idx="742">
                  <c:v>4.897500000000008</c:v>
                </c:pt>
                <c:pt idx="743">
                  <c:v>1.4236666666666622</c:v>
                </c:pt>
                <c:pt idx="744">
                  <c:v>3.0776666666666586</c:v>
                </c:pt>
                <c:pt idx="745">
                  <c:v>2.9533333333333474</c:v>
                </c:pt>
                <c:pt idx="746">
                  <c:v>4.8668333333333464</c:v>
                </c:pt>
                <c:pt idx="747">
                  <c:v>3.9928333333333512</c:v>
                </c:pt>
                <c:pt idx="748">
                  <c:v>3.7028333333333592</c:v>
                </c:pt>
                <c:pt idx="749">
                  <c:v>3.577666666666687</c:v>
                </c:pt>
                <c:pt idx="750">
                  <c:v>1.3000000000000114</c:v>
                </c:pt>
                <c:pt idx="751">
                  <c:v>2.3550000000000182</c:v>
                </c:pt>
                <c:pt idx="752">
                  <c:v>3.9561666666666895</c:v>
                </c:pt>
                <c:pt idx="753">
                  <c:v>2.4886666666666599</c:v>
                </c:pt>
                <c:pt idx="754">
                  <c:v>8.4999999999695319E-3</c:v>
                </c:pt>
                <c:pt idx="755">
                  <c:v>6.0000000000030695E-2</c:v>
                </c:pt>
                <c:pt idx="756">
                  <c:v>5.2410000000000139</c:v>
                </c:pt>
                <c:pt idx="757">
                  <c:v>6.4318333333333157</c:v>
                </c:pt>
                <c:pt idx="758">
                  <c:v>6.9741666666666617</c:v>
                </c:pt>
                <c:pt idx="759">
                  <c:v>6.5988333333333458</c:v>
                </c:pt>
                <c:pt idx="760">
                  <c:v>10.942166666666679</c:v>
                </c:pt>
                <c:pt idx="761">
                  <c:v>12.507666666666665</c:v>
                </c:pt>
                <c:pt idx="762">
                  <c:v>13.650500000000022</c:v>
                </c:pt>
                <c:pt idx="763">
                  <c:v>14.937166666666684</c:v>
                </c:pt>
                <c:pt idx="764">
                  <c:v>15.492500000000035</c:v>
                </c:pt>
                <c:pt idx="765">
                  <c:v>17.846666666666636</c:v>
                </c:pt>
                <c:pt idx="766">
                  <c:v>13.886666666666713</c:v>
                </c:pt>
                <c:pt idx="767">
                  <c:v>18.026499999999999</c:v>
                </c:pt>
                <c:pt idx="768">
                  <c:v>16.368499999999983</c:v>
                </c:pt>
                <c:pt idx="769">
                  <c:v>17.277666666666676</c:v>
                </c:pt>
                <c:pt idx="770">
                  <c:v>16.13366666666667</c:v>
                </c:pt>
                <c:pt idx="771">
                  <c:v>16.198499999999996</c:v>
                </c:pt>
                <c:pt idx="772">
                  <c:v>12.656500000000023</c:v>
                </c:pt>
                <c:pt idx="773">
                  <c:v>15.227833333333336</c:v>
                </c:pt>
                <c:pt idx="774">
                  <c:v>15.428333333333313</c:v>
                </c:pt>
                <c:pt idx="775">
                  <c:v>14.078833333333336</c:v>
                </c:pt>
                <c:pt idx="776">
                  <c:v>14.362999999999971</c:v>
                </c:pt>
                <c:pt idx="777">
                  <c:v>14.700833333333321</c:v>
                </c:pt>
                <c:pt idx="778">
                  <c:v>15.524666666666661</c:v>
                </c:pt>
                <c:pt idx="779">
                  <c:v>16.774666666666661</c:v>
                </c:pt>
                <c:pt idx="780">
                  <c:v>16.973500000000001</c:v>
                </c:pt>
                <c:pt idx="781">
                  <c:v>17.184833333333302</c:v>
                </c:pt>
                <c:pt idx="782">
                  <c:v>16.111999999999995</c:v>
                </c:pt>
                <c:pt idx="783">
                  <c:v>16.407666666666671</c:v>
                </c:pt>
                <c:pt idx="784">
                  <c:v>15.535000000000025</c:v>
                </c:pt>
                <c:pt idx="785">
                  <c:v>16.182500000000005</c:v>
                </c:pt>
                <c:pt idx="786">
                  <c:v>14.95416666666668</c:v>
                </c:pt>
                <c:pt idx="787">
                  <c:v>15.04316666666665</c:v>
                </c:pt>
                <c:pt idx="788">
                  <c:v>17.27600000000001</c:v>
                </c:pt>
                <c:pt idx="789">
                  <c:v>15.09899999999999</c:v>
                </c:pt>
                <c:pt idx="790">
                  <c:v>10.191333333333318</c:v>
                </c:pt>
                <c:pt idx="791">
                  <c:v>9.3415000000000248</c:v>
                </c:pt>
                <c:pt idx="792">
                  <c:v>10.057500000000005</c:v>
                </c:pt>
                <c:pt idx="793">
                  <c:v>10.165166666666636</c:v>
                </c:pt>
                <c:pt idx="794">
                  <c:v>9.0678333333333683</c:v>
                </c:pt>
                <c:pt idx="795">
                  <c:v>7.9338333333333253</c:v>
                </c:pt>
                <c:pt idx="796">
                  <c:v>8.3536666666666406</c:v>
                </c:pt>
                <c:pt idx="797">
                  <c:v>8.2208333333333314</c:v>
                </c:pt>
                <c:pt idx="798">
                  <c:v>6.5584999999999525</c:v>
                </c:pt>
                <c:pt idx="799">
                  <c:v>4.4341666666666697</c:v>
                </c:pt>
                <c:pt idx="800">
                  <c:v>6.2293333333333578</c:v>
                </c:pt>
                <c:pt idx="801">
                  <c:v>6.1558333333333337</c:v>
                </c:pt>
                <c:pt idx="802">
                  <c:v>6.4713333333333196</c:v>
                </c:pt>
                <c:pt idx="803">
                  <c:v>5.8236666666666963</c:v>
                </c:pt>
                <c:pt idx="804">
                  <c:v>4.1898333333333255</c:v>
                </c:pt>
                <c:pt idx="805">
                  <c:v>4.0556666666666672</c:v>
                </c:pt>
                <c:pt idx="806">
                  <c:v>4.187166666666684</c:v>
                </c:pt>
                <c:pt idx="807">
                  <c:v>4.57650000000001</c:v>
                </c:pt>
                <c:pt idx="808">
                  <c:v>5.1786666666666576</c:v>
                </c:pt>
                <c:pt idx="809">
                  <c:v>2.7826666666666711</c:v>
                </c:pt>
                <c:pt idx="810">
                  <c:v>3.1976666666666347</c:v>
                </c:pt>
                <c:pt idx="811">
                  <c:v>2.971333333333348</c:v>
                </c:pt>
                <c:pt idx="812">
                  <c:v>2.8870000000000289</c:v>
                </c:pt>
                <c:pt idx="813">
                  <c:v>2.063166666666632</c:v>
                </c:pt>
                <c:pt idx="814">
                  <c:v>3.2466666666666981</c:v>
                </c:pt>
                <c:pt idx="815">
                  <c:v>4.513166666666649</c:v>
                </c:pt>
                <c:pt idx="816">
                  <c:v>5.0748333333333449</c:v>
                </c:pt>
                <c:pt idx="817">
                  <c:v>4.1289999999999907</c:v>
                </c:pt>
                <c:pt idx="818">
                  <c:v>0.98483333333334144</c:v>
                </c:pt>
                <c:pt idx="819">
                  <c:v>-0.84200000000001296</c:v>
                </c:pt>
                <c:pt idx="820">
                  <c:v>0.12000000000000455</c:v>
                </c:pt>
                <c:pt idx="821">
                  <c:v>-2.1991666666667129</c:v>
                </c:pt>
                <c:pt idx="822">
                  <c:v>-0.24400000000005662</c:v>
                </c:pt>
                <c:pt idx="823">
                  <c:v>-1.3876666666666608</c:v>
                </c:pt>
                <c:pt idx="824">
                  <c:v>-1.4946666666666601</c:v>
                </c:pt>
                <c:pt idx="825">
                  <c:v>0.60349999999999682</c:v>
                </c:pt>
                <c:pt idx="826">
                  <c:v>-0.27766666666664719</c:v>
                </c:pt>
                <c:pt idx="827">
                  <c:v>0.19999999999998863</c:v>
                </c:pt>
                <c:pt idx="828">
                  <c:v>0.63866666666669403</c:v>
                </c:pt>
                <c:pt idx="829">
                  <c:v>1.3035000000000139</c:v>
                </c:pt>
                <c:pt idx="830">
                  <c:v>0.73566666666667402</c:v>
                </c:pt>
                <c:pt idx="831">
                  <c:v>-1.8061666666666838</c:v>
                </c:pt>
                <c:pt idx="832">
                  <c:v>-0.48066666666665014</c:v>
                </c:pt>
                <c:pt idx="833">
                  <c:v>-0.89349999999998886</c:v>
                </c:pt>
                <c:pt idx="834">
                  <c:v>-1.8368333333333169</c:v>
                </c:pt>
                <c:pt idx="835">
                  <c:v>-4.6455000000000268</c:v>
                </c:pt>
                <c:pt idx="836">
                  <c:v>-6.3449999999999704</c:v>
                </c:pt>
                <c:pt idx="837">
                  <c:v>-6.6978333333333069</c:v>
                </c:pt>
                <c:pt idx="838">
                  <c:v>-4.0636666666666486</c:v>
                </c:pt>
                <c:pt idx="839">
                  <c:v>-4.1895000000000095</c:v>
                </c:pt>
                <c:pt idx="840">
                  <c:v>-5.1821666666666886</c:v>
                </c:pt>
                <c:pt idx="841">
                  <c:v>-6.0733333333333519</c:v>
                </c:pt>
                <c:pt idx="842">
                  <c:v>-7.2518333333333089</c:v>
                </c:pt>
                <c:pt idx="843">
                  <c:v>-7.1428333333333285</c:v>
                </c:pt>
                <c:pt idx="844">
                  <c:v>-7.102499999999992</c:v>
                </c:pt>
                <c:pt idx="845">
                  <c:v>-6.5768333333333544</c:v>
                </c:pt>
                <c:pt idx="846">
                  <c:v>-8.6153333333333251</c:v>
                </c:pt>
                <c:pt idx="847">
                  <c:v>-9.0705000000000098</c:v>
                </c:pt>
                <c:pt idx="848">
                  <c:v>-7.6921666666666795</c:v>
                </c:pt>
                <c:pt idx="849">
                  <c:v>-6.6536666666666804</c:v>
                </c:pt>
                <c:pt idx="850">
                  <c:v>-2.203000000000003</c:v>
                </c:pt>
                <c:pt idx="851">
                  <c:v>-2.596333333333348</c:v>
                </c:pt>
                <c:pt idx="852">
                  <c:v>-2.5741666666666845</c:v>
                </c:pt>
                <c:pt idx="853">
                  <c:v>-5.715333333333291</c:v>
                </c:pt>
                <c:pt idx="854">
                  <c:v>-6.9853333333333296</c:v>
                </c:pt>
                <c:pt idx="855">
                  <c:v>-7.7518333333333374</c:v>
                </c:pt>
                <c:pt idx="856">
                  <c:v>-4.9808333333333223</c:v>
                </c:pt>
                <c:pt idx="857">
                  <c:v>-5.3808333333333564</c:v>
                </c:pt>
                <c:pt idx="858">
                  <c:v>-6.429333333333318</c:v>
                </c:pt>
                <c:pt idx="859">
                  <c:v>-5.6548333333333005</c:v>
                </c:pt>
                <c:pt idx="860">
                  <c:v>-4.7475000000000307</c:v>
                </c:pt>
                <c:pt idx="861">
                  <c:v>-5.4335000000000093</c:v>
                </c:pt>
                <c:pt idx="862">
                  <c:v>-6.2220000000000084</c:v>
                </c:pt>
                <c:pt idx="863">
                  <c:v>-6.6011666666666713</c:v>
                </c:pt>
                <c:pt idx="864">
                  <c:v>-4.5775000000000148</c:v>
                </c:pt>
                <c:pt idx="865">
                  <c:v>-2.9689999999999941</c:v>
                </c:pt>
                <c:pt idx="866">
                  <c:v>-4.1146666666666363</c:v>
                </c:pt>
                <c:pt idx="867">
                  <c:v>-4.5296666666666852</c:v>
                </c:pt>
                <c:pt idx="868">
                  <c:v>-4.569833333333321</c:v>
                </c:pt>
                <c:pt idx="869">
                  <c:v>-4.3934999999999889</c:v>
                </c:pt>
                <c:pt idx="870">
                  <c:v>-3.9475000000000193</c:v>
                </c:pt>
                <c:pt idx="871">
                  <c:v>-3.5576666666666199</c:v>
                </c:pt>
                <c:pt idx="872">
                  <c:v>-2.4349999999999739</c:v>
                </c:pt>
                <c:pt idx="873">
                  <c:v>-1.8194999999999766</c:v>
                </c:pt>
                <c:pt idx="874">
                  <c:v>-0.3720000000000141</c:v>
                </c:pt>
                <c:pt idx="875">
                  <c:v>-1.7339999999999804</c:v>
                </c:pt>
                <c:pt idx="876">
                  <c:v>-3.5045000000000073</c:v>
                </c:pt>
                <c:pt idx="877">
                  <c:v>-2.7388333333333321</c:v>
                </c:pt>
                <c:pt idx="878">
                  <c:v>-3.5675000000000239</c:v>
                </c:pt>
                <c:pt idx="879">
                  <c:v>-4.8940000000000339</c:v>
                </c:pt>
                <c:pt idx="880">
                  <c:v>-5.5488333333333344</c:v>
                </c:pt>
                <c:pt idx="881">
                  <c:v>-3.5838333333333594</c:v>
                </c:pt>
                <c:pt idx="882">
                  <c:v>-2.9155000000000086</c:v>
                </c:pt>
                <c:pt idx="883">
                  <c:v>-1.5923333333333574</c:v>
                </c:pt>
                <c:pt idx="884">
                  <c:v>-1.7820000000000107</c:v>
                </c:pt>
                <c:pt idx="885">
                  <c:v>-7.5204999999999984</c:v>
                </c:pt>
                <c:pt idx="886">
                  <c:v>-10.255000000000024</c:v>
                </c:pt>
                <c:pt idx="887">
                  <c:v>-11.127833333333314</c:v>
                </c:pt>
                <c:pt idx="888">
                  <c:v>-12.185500000000019</c:v>
                </c:pt>
                <c:pt idx="889">
                  <c:v>-13.541166666666669</c:v>
                </c:pt>
                <c:pt idx="890">
                  <c:v>-14.001999999999981</c:v>
                </c:pt>
                <c:pt idx="891">
                  <c:v>-12.726166666666643</c:v>
                </c:pt>
                <c:pt idx="892">
                  <c:v>-13.158833333333348</c:v>
                </c:pt>
                <c:pt idx="893">
                  <c:v>-13.418833333333339</c:v>
                </c:pt>
                <c:pt idx="894">
                  <c:v>-13.412666666666638</c:v>
                </c:pt>
                <c:pt idx="895">
                  <c:v>-12.234333333333325</c:v>
                </c:pt>
                <c:pt idx="896">
                  <c:v>-9.3541666666666856</c:v>
                </c:pt>
                <c:pt idx="897">
                  <c:v>-6.9914999999999736</c:v>
                </c:pt>
                <c:pt idx="898">
                  <c:v>-4.1248333333333278</c:v>
                </c:pt>
                <c:pt idx="899">
                  <c:v>-0.91800000000003479</c:v>
                </c:pt>
                <c:pt idx="900">
                  <c:v>-0.59483333333329824</c:v>
                </c:pt>
                <c:pt idx="901">
                  <c:v>-0.56916666666663218</c:v>
                </c:pt>
                <c:pt idx="902">
                  <c:v>0.12700000000000955</c:v>
                </c:pt>
                <c:pt idx="903">
                  <c:v>-1.6106666666666456</c:v>
                </c:pt>
                <c:pt idx="904">
                  <c:v>-1.0973333333333244</c:v>
                </c:pt>
                <c:pt idx="905">
                  <c:v>0.7386666666666315</c:v>
                </c:pt>
                <c:pt idx="906">
                  <c:v>1.0048333333333233</c:v>
                </c:pt>
                <c:pt idx="907">
                  <c:v>-0.73833333333331552</c:v>
                </c:pt>
                <c:pt idx="908">
                  <c:v>-0.73833333333331552</c:v>
                </c:pt>
                <c:pt idx="909">
                  <c:v>-2.7859999999999729</c:v>
                </c:pt>
                <c:pt idx="910">
                  <c:v>-2.9233333333333462</c:v>
                </c:pt>
                <c:pt idx="911">
                  <c:v>-3.2633333333333496</c:v>
                </c:pt>
                <c:pt idx="912">
                  <c:v>-2.9571666666666658</c:v>
                </c:pt>
                <c:pt idx="913">
                  <c:v>-4.2738333333333003</c:v>
                </c:pt>
                <c:pt idx="914">
                  <c:v>-2.9250000000000114</c:v>
                </c:pt>
                <c:pt idx="915">
                  <c:v>-4.5263333333333264</c:v>
                </c:pt>
                <c:pt idx="916">
                  <c:v>-6.0395000000000039</c:v>
                </c:pt>
                <c:pt idx="917">
                  <c:v>-6.8678333333333228</c:v>
                </c:pt>
                <c:pt idx="918">
                  <c:v>-4.2700000000000102</c:v>
                </c:pt>
                <c:pt idx="919">
                  <c:v>-1.8443333333333385</c:v>
                </c:pt>
                <c:pt idx="920">
                  <c:v>-2.0904999999999916</c:v>
                </c:pt>
                <c:pt idx="921">
                  <c:v>-3.4408333333333303</c:v>
                </c:pt>
                <c:pt idx="922">
                  <c:v>-2.1440000000000055</c:v>
                </c:pt>
                <c:pt idx="923">
                  <c:v>-2.375</c:v>
                </c:pt>
                <c:pt idx="924">
                  <c:v>-2.9536666666666633</c:v>
                </c:pt>
                <c:pt idx="925">
                  <c:v>-3.4815000000000111</c:v>
                </c:pt>
                <c:pt idx="926">
                  <c:v>-5.2931666666666786</c:v>
                </c:pt>
                <c:pt idx="927">
                  <c:v>-4.9393333333333089</c:v>
                </c:pt>
                <c:pt idx="928">
                  <c:v>-5.8225000000000193</c:v>
                </c:pt>
                <c:pt idx="929">
                  <c:v>-6.0161666666666349</c:v>
                </c:pt>
                <c:pt idx="930">
                  <c:v>-5.813333333333361</c:v>
                </c:pt>
                <c:pt idx="931">
                  <c:v>-5.8493333333333055</c:v>
                </c:pt>
                <c:pt idx="932">
                  <c:v>-7.0775000000000148</c:v>
                </c:pt>
                <c:pt idx="933">
                  <c:v>-6.1828333333333489</c:v>
                </c:pt>
                <c:pt idx="934">
                  <c:v>-5.9570000000000221</c:v>
                </c:pt>
                <c:pt idx="935">
                  <c:v>-5.6506666666666945</c:v>
                </c:pt>
                <c:pt idx="936">
                  <c:v>-5.0449999999999875</c:v>
                </c:pt>
                <c:pt idx="937">
                  <c:v>-4.6225000000000023</c:v>
                </c:pt>
                <c:pt idx="938">
                  <c:v>-4.3995000000000175</c:v>
                </c:pt>
                <c:pt idx="939">
                  <c:v>-2.7075000000000102</c:v>
                </c:pt>
                <c:pt idx="940">
                  <c:v>-4.3505000000000109</c:v>
                </c:pt>
                <c:pt idx="941">
                  <c:v>-4.1636666666666713</c:v>
                </c:pt>
                <c:pt idx="942">
                  <c:v>-4.3213333333333424</c:v>
                </c:pt>
                <c:pt idx="943">
                  <c:v>-2.3658333333333132</c:v>
                </c:pt>
                <c:pt idx="944">
                  <c:v>-2.5309999999999775</c:v>
                </c:pt>
                <c:pt idx="945">
                  <c:v>-2.3710000000000093</c:v>
                </c:pt>
                <c:pt idx="946">
                  <c:v>-2.0793333333333237</c:v>
                </c:pt>
                <c:pt idx="947">
                  <c:v>-2.7164999999999964</c:v>
                </c:pt>
                <c:pt idx="948">
                  <c:v>-2.4771666666666476</c:v>
                </c:pt>
                <c:pt idx="949">
                  <c:v>-2.0428333333333342</c:v>
                </c:pt>
                <c:pt idx="950">
                  <c:v>-1.1244999999999834</c:v>
                </c:pt>
                <c:pt idx="951">
                  <c:v>-1.7193333333333101</c:v>
                </c:pt>
                <c:pt idx="952">
                  <c:v>-2.0436666666666952</c:v>
                </c:pt>
                <c:pt idx="953">
                  <c:v>-2.3221666666666749</c:v>
                </c:pt>
                <c:pt idx="954">
                  <c:v>-1.6991666666666845</c:v>
                </c:pt>
                <c:pt idx="955">
                  <c:v>-1.2075000000000387</c:v>
                </c:pt>
                <c:pt idx="956">
                  <c:v>-0.45933333333334758</c:v>
                </c:pt>
                <c:pt idx="957">
                  <c:v>-1.2518333333333374</c:v>
                </c:pt>
                <c:pt idx="958">
                  <c:v>-2.2953333333333319</c:v>
                </c:pt>
                <c:pt idx="959">
                  <c:v>-3.4010000000000105</c:v>
                </c:pt>
                <c:pt idx="960">
                  <c:v>-4.1283333333333303</c:v>
                </c:pt>
                <c:pt idx="961">
                  <c:v>-5.0231666666666399</c:v>
                </c:pt>
                <c:pt idx="962">
                  <c:v>-3.3291666666666799</c:v>
                </c:pt>
                <c:pt idx="963">
                  <c:v>-3.3563333333333389</c:v>
                </c:pt>
                <c:pt idx="964">
                  <c:v>-3.9543333333333237</c:v>
                </c:pt>
                <c:pt idx="965">
                  <c:v>-3.8451666666666711</c:v>
                </c:pt>
                <c:pt idx="966">
                  <c:v>-3.6454999999999984</c:v>
                </c:pt>
                <c:pt idx="967">
                  <c:v>-3.5444999999999993</c:v>
                </c:pt>
                <c:pt idx="968">
                  <c:v>-4.5111666666666395</c:v>
                </c:pt>
                <c:pt idx="969">
                  <c:v>-3.848166666666657</c:v>
                </c:pt>
                <c:pt idx="970">
                  <c:v>-2.180499999999995</c:v>
                </c:pt>
                <c:pt idx="971">
                  <c:v>-2.1234999999999786</c:v>
                </c:pt>
                <c:pt idx="972">
                  <c:v>-2.6601666666666688</c:v>
                </c:pt>
                <c:pt idx="973">
                  <c:v>-3.7586666666666986</c:v>
                </c:pt>
                <c:pt idx="974">
                  <c:v>-4.1488333333333287</c:v>
                </c:pt>
                <c:pt idx="975">
                  <c:v>-2.4701666666666426</c:v>
                </c:pt>
                <c:pt idx="976">
                  <c:v>-2.1948333333332926</c:v>
                </c:pt>
                <c:pt idx="977">
                  <c:v>-1.9846666666666408</c:v>
                </c:pt>
                <c:pt idx="978">
                  <c:v>-2.9538333333333355</c:v>
                </c:pt>
                <c:pt idx="979">
                  <c:v>-2.8171666666666511</c:v>
                </c:pt>
                <c:pt idx="980">
                  <c:v>-2.1850000000000023</c:v>
                </c:pt>
                <c:pt idx="981">
                  <c:v>-2.0678333333333399</c:v>
                </c:pt>
                <c:pt idx="982">
                  <c:v>-2.8971666666666636</c:v>
                </c:pt>
                <c:pt idx="983">
                  <c:v>-4.3766666666666652</c:v>
                </c:pt>
                <c:pt idx="984">
                  <c:v>-3.5316666666666663</c:v>
                </c:pt>
                <c:pt idx="985">
                  <c:v>-2.5714999999999861</c:v>
                </c:pt>
                <c:pt idx="986">
                  <c:v>-1.3928333333333285</c:v>
                </c:pt>
                <c:pt idx="987">
                  <c:v>-0.52666666666664241</c:v>
                </c:pt>
                <c:pt idx="988">
                  <c:v>-0.26550000000000296</c:v>
                </c:pt>
                <c:pt idx="989">
                  <c:v>0.80116666666665992</c:v>
                </c:pt>
                <c:pt idx="990">
                  <c:v>9.4863333333333344</c:v>
                </c:pt>
                <c:pt idx="991">
                  <c:v>8.0903333333333194</c:v>
                </c:pt>
                <c:pt idx="992">
                  <c:v>6.8716666666666413</c:v>
                </c:pt>
                <c:pt idx="993">
                  <c:v>5.7806666666666331</c:v>
                </c:pt>
                <c:pt idx="994">
                  <c:v>5.654500000000013</c:v>
                </c:pt>
                <c:pt idx="995">
                  <c:v>2.9886666666666599</c:v>
                </c:pt>
                <c:pt idx="996">
                  <c:v>2.1536666666666804</c:v>
                </c:pt>
                <c:pt idx="997">
                  <c:v>1.5174999999999841</c:v>
                </c:pt>
                <c:pt idx="998">
                  <c:v>2.1066666666666549</c:v>
                </c:pt>
                <c:pt idx="999">
                  <c:v>-0.2468333333333419</c:v>
                </c:pt>
                <c:pt idx="1000">
                  <c:v>0.37466666666668402</c:v>
                </c:pt>
                <c:pt idx="1001">
                  <c:v>1.375333333333316</c:v>
                </c:pt>
                <c:pt idx="1002">
                  <c:v>1.2508333333333326</c:v>
                </c:pt>
                <c:pt idx="1003">
                  <c:v>2.0390000000000157</c:v>
                </c:pt>
                <c:pt idx="1004">
                  <c:v>2.4371666666666556</c:v>
                </c:pt>
                <c:pt idx="1005">
                  <c:v>1.9721666666666522</c:v>
                </c:pt>
                <c:pt idx="1006">
                  <c:v>1.1325000000000216</c:v>
                </c:pt>
                <c:pt idx="1007">
                  <c:v>1.686000000000007</c:v>
                </c:pt>
                <c:pt idx="1008">
                  <c:v>1.8114999999999952</c:v>
                </c:pt>
                <c:pt idx="1009">
                  <c:v>1.4248333333333392</c:v>
                </c:pt>
                <c:pt idx="1010">
                  <c:v>1.2959999999999923</c:v>
                </c:pt>
                <c:pt idx="1011">
                  <c:v>1.0020000000000095</c:v>
                </c:pt>
                <c:pt idx="1012">
                  <c:v>1.4148333333333198</c:v>
                </c:pt>
                <c:pt idx="1013">
                  <c:v>2.6408333333333474</c:v>
                </c:pt>
                <c:pt idx="1014">
                  <c:v>1.1563333333333219</c:v>
                </c:pt>
                <c:pt idx="1015">
                  <c:v>4.1666666666628771E-3</c:v>
                </c:pt>
                <c:pt idx="1016">
                  <c:v>-0.46066666666666833</c:v>
                </c:pt>
                <c:pt idx="1017">
                  <c:v>-1.6248333333333278</c:v>
                </c:pt>
                <c:pt idx="1018">
                  <c:v>-2.8049999999999784</c:v>
                </c:pt>
                <c:pt idx="1019">
                  <c:v>-3.7478333333333183</c:v>
                </c:pt>
                <c:pt idx="1020">
                  <c:v>-4.6401666666666586</c:v>
                </c:pt>
              </c:numCache>
            </c:numRef>
          </c:val>
          <c:smooth val="0"/>
          <c:extLst>
            <c:ext xmlns:c16="http://schemas.microsoft.com/office/drawing/2014/chart" uri="{C3380CC4-5D6E-409C-BE32-E72D297353CC}">
              <c16:uniqueId val="{00000002-64A1-4AE9-9B61-76A71791C399}"/>
            </c:ext>
          </c:extLst>
        </c:ser>
        <c:dLbls>
          <c:showLegendKey val="0"/>
          <c:showVal val="0"/>
          <c:showCatName val="0"/>
          <c:showSerName val="0"/>
          <c:showPercent val="0"/>
          <c:showBubbleSize val="0"/>
        </c:dLbls>
        <c:smooth val="0"/>
        <c:axId val="562178320"/>
        <c:axId val="76571344"/>
      </c:lineChart>
      <c:catAx>
        <c:axId val="562178320"/>
        <c:scaling>
          <c:orientation val="minMax"/>
        </c:scaling>
        <c:delete val="0"/>
        <c:axPos val="b"/>
        <c:numFmt formatCode="h:mm"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76571344"/>
        <c:crosses val="autoZero"/>
        <c:auto val="1"/>
        <c:lblAlgn val="ctr"/>
        <c:lblOffset val="100"/>
        <c:tickLblSkip val="30"/>
        <c:noMultiLvlLbl val="0"/>
      </c:catAx>
      <c:valAx>
        <c:axId val="765713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nl-BE" sz="1200"/>
                  <a:t>Tijd</a:t>
                </a:r>
                <a:r>
                  <a:rPr lang="nl-BE" sz="1200" baseline="0"/>
                  <a:t> in seconde</a:t>
                </a:r>
                <a:endParaRPr lang="nl-BE" sz="120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5621783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'Waversest richting Keerbergen'!$K$1</c:f>
              <c:strCache>
                <c:ptCount val="1"/>
                <c:pt idx="0">
                  <c:v>Gem voor veranderingen</c:v>
                </c:pt>
              </c:strCache>
            </c:strRef>
          </c:tx>
          <c:spPr>
            <a:ln w="28575" cap="rnd">
              <a:solidFill>
                <a:schemeClr val="accent1"/>
              </a:solidFill>
              <a:round/>
            </a:ln>
            <a:effectLst/>
          </c:spPr>
          <c:marker>
            <c:symbol val="none"/>
          </c:marker>
          <c:cat>
            <c:numRef>
              <c:f>'Waversest richting Keerbergen'!$A$2:$A$1022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'Waversest richting Keerbergen'!$K$2:$K$1022</c:f>
              <c:numCache>
                <c:formatCode>General</c:formatCode>
                <c:ptCount val="1021"/>
                <c:pt idx="0">
                  <c:v>144.39066666666668</c:v>
                </c:pt>
                <c:pt idx="1">
                  <c:v>145.26266666666666</c:v>
                </c:pt>
                <c:pt idx="2">
                  <c:v>144.97133333333332</c:v>
                </c:pt>
                <c:pt idx="3">
                  <c:v>144.89666666666665</c:v>
                </c:pt>
                <c:pt idx="4">
                  <c:v>144.84</c:v>
                </c:pt>
                <c:pt idx="5">
                  <c:v>144.63966666666667</c:v>
                </c:pt>
                <c:pt idx="6">
                  <c:v>144.001</c:v>
                </c:pt>
                <c:pt idx="7">
                  <c:v>143.18433333333334</c:v>
                </c:pt>
                <c:pt idx="8">
                  <c:v>143.03766666666667</c:v>
                </c:pt>
                <c:pt idx="9">
                  <c:v>143.01233333333334</c:v>
                </c:pt>
                <c:pt idx="10">
                  <c:v>143.55100000000002</c:v>
                </c:pt>
                <c:pt idx="11">
                  <c:v>143.85900000000001</c:v>
                </c:pt>
                <c:pt idx="12">
                  <c:v>144.43033333333332</c:v>
                </c:pt>
                <c:pt idx="13">
                  <c:v>144.39466666666667</c:v>
                </c:pt>
                <c:pt idx="14">
                  <c:v>144.35900000000001</c:v>
                </c:pt>
                <c:pt idx="15">
                  <c:v>144.32233333333332</c:v>
                </c:pt>
                <c:pt idx="16">
                  <c:v>144.285</c:v>
                </c:pt>
                <c:pt idx="17">
                  <c:v>144.24800000000002</c:v>
                </c:pt>
                <c:pt idx="18">
                  <c:v>144.21033333333332</c:v>
                </c:pt>
                <c:pt idx="19">
                  <c:v>144.172</c:v>
                </c:pt>
                <c:pt idx="20">
                  <c:v>144.13333333333333</c:v>
                </c:pt>
                <c:pt idx="21">
                  <c:v>144.09433333333334</c:v>
                </c:pt>
                <c:pt idx="22">
                  <c:v>143.30799999999999</c:v>
                </c:pt>
                <c:pt idx="23">
                  <c:v>143.27766666666665</c:v>
                </c:pt>
                <c:pt idx="24">
                  <c:v>143.24733333333333</c:v>
                </c:pt>
                <c:pt idx="25">
                  <c:v>143.21699999999998</c:v>
                </c:pt>
                <c:pt idx="26">
                  <c:v>143.18600000000001</c:v>
                </c:pt>
                <c:pt idx="27">
                  <c:v>143.15533333333335</c:v>
                </c:pt>
                <c:pt idx="28">
                  <c:v>143.124</c:v>
                </c:pt>
                <c:pt idx="29">
                  <c:v>141.44666666666669</c:v>
                </c:pt>
                <c:pt idx="30">
                  <c:v>141.29900000000001</c:v>
                </c:pt>
                <c:pt idx="31">
                  <c:v>141.29033333333334</c:v>
                </c:pt>
                <c:pt idx="32">
                  <c:v>141.28133333333335</c:v>
                </c:pt>
                <c:pt idx="33">
                  <c:v>141.27199999999999</c:v>
                </c:pt>
                <c:pt idx="34">
                  <c:v>141.30466666666666</c:v>
                </c:pt>
                <c:pt idx="35">
                  <c:v>140.93566666666666</c:v>
                </c:pt>
                <c:pt idx="36">
                  <c:v>140.92666666666665</c:v>
                </c:pt>
                <c:pt idx="37">
                  <c:v>141.07233333333332</c:v>
                </c:pt>
                <c:pt idx="38">
                  <c:v>141.0616666666667</c:v>
                </c:pt>
                <c:pt idx="39">
                  <c:v>141.05100000000002</c:v>
                </c:pt>
                <c:pt idx="40">
                  <c:v>141.00033333333332</c:v>
                </c:pt>
                <c:pt idx="41">
                  <c:v>140.42666666666668</c:v>
                </c:pt>
                <c:pt idx="42">
                  <c:v>140.37633333333335</c:v>
                </c:pt>
                <c:pt idx="43">
                  <c:v>140.80600000000001</c:v>
                </c:pt>
                <c:pt idx="44">
                  <c:v>140.18366666666668</c:v>
                </c:pt>
                <c:pt idx="45">
                  <c:v>140.63633333333334</c:v>
                </c:pt>
                <c:pt idx="46">
                  <c:v>152.547</c:v>
                </c:pt>
                <c:pt idx="47">
                  <c:v>165.93866666666668</c:v>
                </c:pt>
                <c:pt idx="48">
                  <c:v>170.15800000000002</c:v>
                </c:pt>
                <c:pt idx="49">
                  <c:v>171.89133333333334</c:v>
                </c:pt>
                <c:pt idx="50">
                  <c:v>170.24299999999997</c:v>
                </c:pt>
                <c:pt idx="51">
                  <c:v>173.72499999999999</c:v>
                </c:pt>
                <c:pt idx="52">
                  <c:v>174.03833333333333</c:v>
                </c:pt>
                <c:pt idx="53">
                  <c:v>172.61966666666663</c:v>
                </c:pt>
                <c:pt idx="54">
                  <c:v>172.8183333333333</c:v>
                </c:pt>
                <c:pt idx="55">
                  <c:v>170.661</c:v>
                </c:pt>
                <c:pt idx="56">
                  <c:v>170.85566666666668</c:v>
                </c:pt>
                <c:pt idx="57">
                  <c:v>171.96833333333333</c:v>
                </c:pt>
                <c:pt idx="58">
                  <c:v>172.20099999999999</c:v>
                </c:pt>
                <c:pt idx="59">
                  <c:v>172.14666666666668</c:v>
                </c:pt>
                <c:pt idx="60">
                  <c:v>171.75533333333337</c:v>
                </c:pt>
                <c:pt idx="61">
                  <c:v>171.33600000000001</c:v>
                </c:pt>
                <c:pt idx="62">
                  <c:v>170.94233333333332</c:v>
                </c:pt>
                <c:pt idx="63">
                  <c:v>170.57000000000002</c:v>
                </c:pt>
                <c:pt idx="64">
                  <c:v>170.30233333333331</c:v>
                </c:pt>
                <c:pt idx="65">
                  <c:v>169.74933333333334</c:v>
                </c:pt>
                <c:pt idx="66">
                  <c:v>169.39866666666668</c:v>
                </c:pt>
                <c:pt idx="67">
                  <c:v>168.98600000000002</c:v>
                </c:pt>
                <c:pt idx="68">
                  <c:v>168.76566666666668</c:v>
                </c:pt>
                <c:pt idx="69">
                  <c:v>168.35966666666667</c:v>
                </c:pt>
                <c:pt idx="70">
                  <c:v>168.10400000000001</c:v>
                </c:pt>
                <c:pt idx="71">
                  <c:v>167.26966666666667</c:v>
                </c:pt>
                <c:pt idx="72">
                  <c:v>167.59100000000001</c:v>
                </c:pt>
                <c:pt idx="73">
                  <c:v>165.465</c:v>
                </c:pt>
                <c:pt idx="74">
                  <c:v>161.97033333333334</c:v>
                </c:pt>
                <c:pt idx="75">
                  <c:v>158.60600000000002</c:v>
                </c:pt>
                <c:pt idx="76">
                  <c:v>156.12233333333333</c:v>
                </c:pt>
                <c:pt idx="77">
                  <c:v>154.94466666666668</c:v>
                </c:pt>
                <c:pt idx="78">
                  <c:v>155.011</c:v>
                </c:pt>
                <c:pt idx="79">
                  <c:v>153.69233333333332</c:v>
                </c:pt>
                <c:pt idx="80">
                  <c:v>154.90366666666668</c:v>
                </c:pt>
                <c:pt idx="81">
                  <c:v>154.63733333333334</c:v>
                </c:pt>
                <c:pt idx="82">
                  <c:v>153.82666666666668</c:v>
                </c:pt>
                <c:pt idx="83">
                  <c:v>153.91466666666668</c:v>
                </c:pt>
                <c:pt idx="84">
                  <c:v>154.04466666666667</c:v>
                </c:pt>
                <c:pt idx="85">
                  <c:v>153.97233333333335</c:v>
                </c:pt>
                <c:pt idx="86">
                  <c:v>154.48033333333333</c:v>
                </c:pt>
                <c:pt idx="87">
                  <c:v>156.42366666666669</c:v>
                </c:pt>
                <c:pt idx="88">
                  <c:v>161.39133333333334</c:v>
                </c:pt>
                <c:pt idx="89">
                  <c:v>168.941</c:v>
                </c:pt>
                <c:pt idx="90">
                  <c:v>172.33899999999997</c:v>
                </c:pt>
                <c:pt idx="91">
                  <c:v>177.71199999999999</c:v>
                </c:pt>
                <c:pt idx="92">
                  <c:v>178.03166666666667</c:v>
                </c:pt>
                <c:pt idx="93">
                  <c:v>176.22866666666664</c:v>
                </c:pt>
                <c:pt idx="94">
                  <c:v>175.78733333333332</c:v>
                </c:pt>
                <c:pt idx="95">
                  <c:v>172.40200000000002</c:v>
                </c:pt>
                <c:pt idx="96">
                  <c:v>172.30799999999999</c:v>
                </c:pt>
                <c:pt idx="97">
                  <c:v>173.18933333333334</c:v>
                </c:pt>
                <c:pt idx="98">
                  <c:v>171.72799999999998</c:v>
                </c:pt>
                <c:pt idx="99">
                  <c:v>171.98500000000001</c:v>
                </c:pt>
                <c:pt idx="100">
                  <c:v>170.82966666666667</c:v>
                </c:pt>
                <c:pt idx="101">
                  <c:v>171.87333333333333</c:v>
                </c:pt>
                <c:pt idx="102">
                  <c:v>170.19900000000001</c:v>
                </c:pt>
                <c:pt idx="103">
                  <c:v>170.08033333333333</c:v>
                </c:pt>
                <c:pt idx="104">
                  <c:v>170.04</c:v>
                </c:pt>
                <c:pt idx="105">
                  <c:v>168.45733333333331</c:v>
                </c:pt>
                <c:pt idx="106">
                  <c:v>168.59366666666668</c:v>
                </c:pt>
                <c:pt idx="107">
                  <c:v>169.05333333333331</c:v>
                </c:pt>
                <c:pt idx="108">
                  <c:v>167.71799999999999</c:v>
                </c:pt>
                <c:pt idx="109">
                  <c:v>167.70099999999999</c:v>
                </c:pt>
                <c:pt idx="110">
                  <c:v>167.24933333333334</c:v>
                </c:pt>
                <c:pt idx="111">
                  <c:v>168.27266666666665</c:v>
                </c:pt>
                <c:pt idx="112">
                  <c:v>168.09399999999999</c:v>
                </c:pt>
                <c:pt idx="113">
                  <c:v>169.17499999999998</c:v>
                </c:pt>
                <c:pt idx="114">
                  <c:v>168.10666666666665</c:v>
                </c:pt>
                <c:pt idx="115">
                  <c:v>166.57500000000002</c:v>
                </c:pt>
                <c:pt idx="116">
                  <c:v>165.20266666666666</c:v>
                </c:pt>
                <c:pt idx="117">
                  <c:v>162.78633333333332</c:v>
                </c:pt>
                <c:pt idx="118">
                  <c:v>160.92099999999999</c:v>
                </c:pt>
                <c:pt idx="119">
                  <c:v>159.67766666666665</c:v>
                </c:pt>
                <c:pt idx="120">
                  <c:v>160.38766666666666</c:v>
                </c:pt>
                <c:pt idx="121">
                  <c:v>159.37833333333333</c:v>
                </c:pt>
                <c:pt idx="122">
                  <c:v>157.88666666666668</c:v>
                </c:pt>
                <c:pt idx="123">
                  <c:v>159.11466666666664</c:v>
                </c:pt>
                <c:pt idx="124">
                  <c:v>158.41733333333335</c:v>
                </c:pt>
                <c:pt idx="125">
                  <c:v>158.43233333333333</c:v>
                </c:pt>
                <c:pt idx="126">
                  <c:v>158.66299999999998</c:v>
                </c:pt>
                <c:pt idx="127">
                  <c:v>158.59366666666665</c:v>
                </c:pt>
                <c:pt idx="128">
                  <c:v>158.87366666666665</c:v>
                </c:pt>
                <c:pt idx="129">
                  <c:v>160.46033333333332</c:v>
                </c:pt>
                <c:pt idx="130">
                  <c:v>162.46299999999999</c:v>
                </c:pt>
                <c:pt idx="131">
                  <c:v>165.43499999999997</c:v>
                </c:pt>
                <c:pt idx="132">
                  <c:v>166.97466666666665</c:v>
                </c:pt>
                <c:pt idx="133">
                  <c:v>168.03566666666669</c:v>
                </c:pt>
                <c:pt idx="134">
                  <c:v>173.83766666666665</c:v>
                </c:pt>
                <c:pt idx="135">
                  <c:v>176.64266666666666</c:v>
                </c:pt>
                <c:pt idx="136">
                  <c:v>176.53633333333335</c:v>
                </c:pt>
                <c:pt idx="137">
                  <c:v>176.11599999999999</c:v>
                </c:pt>
                <c:pt idx="138">
                  <c:v>176.63800000000001</c:v>
                </c:pt>
                <c:pt idx="139">
                  <c:v>177.91533333333334</c:v>
                </c:pt>
                <c:pt idx="140">
                  <c:v>179.215</c:v>
                </c:pt>
                <c:pt idx="141">
                  <c:v>179.15799999999999</c:v>
                </c:pt>
                <c:pt idx="142">
                  <c:v>179.08400000000003</c:v>
                </c:pt>
                <c:pt idx="143">
                  <c:v>178.11533333333333</c:v>
                </c:pt>
                <c:pt idx="144">
                  <c:v>177.69266666666667</c:v>
                </c:pt>
                <c:pt idx="145">
                  <c:v>176.42866666666666</c:v>
                </c:pt>
                <c:pt idx="146">
                  <c:v>176.72066666666663</c:v>
                </c:pt>
                <c:pt idx="147">
                  <c:v>178.66933333333336</c:v>
                </c:pt>
                <c:pt idx="148">
                  <c:v>182.19066666666666</c:v>
                </c:pt>
                <c:pt idx="149">
                  <c:v>184.93200000000002</c:v>
                </c:pt>
                <c:pt idx="150">
                  <c:v>194.74733333333333</c:v>
                </c:pt>
                <c:pt idx="151">
                  <c:v>198.88833333333332</c:v>
                </c:pt>
                <c:pt idx="152">
                  <c:v>204.8423333333333</c:v>
                </c:pt>
                <c:pt idx="153">
                  <c:v>207.941</c:v>
                </c:pt>
                <c:pt idx="154">
                  <c:v>206.13533333333336</c:v>
                </c:pt>
                <c:pt idx="155">
                  <c:v>201.13433333333333</c:v>
                </c:pt>
                <c:pt idx="156">
                  <c:v>197.29433333333336</c:v>
                </c:pt>
                <c:pt idx="157">
                  <c:v>196.78266666666664</c:v>
                </c:pt>
                <c:pt idx="158">
                  <c:v>194.41266666666669</c:v>
                </c:pt>
                <c:pt idx="159">
                  <c:v>192.21</c:v>
                </c:pt>
                <c:pt idx="160">
                  <c:v>191.54499999999999</c:v>
                </c:pt>
                <c:pt idx="161">
                  <c:v>190.82633333333331</c:v>
                </c:pt>
                <c:pt idx="162">
                  <c:v>193.08866666666665</c:v>
                </c:pt>
                <c:pt idx="163">
                  <c:v>191.42666666666665</c:v>
                </c:pt>
                <c:pt idx="164">
                  <c:v>192.06166666666664</c:v>
                </c:pt>
                <c:pt idx="165">
                  <c:v>191.05433333333335</c:v>
                </c:pt>
                <c:pt idx="166">
                  <c:v>189.55233333333334</c:v>
                </c:pt>
                <c:pt idx="167">
                  <c:v>190.26200000000003</c:v>
                </c:pt>
                <c:pt idx="168">
                  <c:v>190.43333333333331</c:v>
                </c:pt>
                <c:pt idx="169">
                  <c:v>195.16900000000001</c:v>
                </c:pt>
                <c:pt idx="170">
                  <c:v>193.3176666666667</c:v>
                </c:pt>
                <c:pt idx="171">
                  <c:v>191.87966666666668</c:v>
                </c:pt>
                <c:pt idx="172">
                  <c:v>192.93533333333335</c:v>
                </c:pt>
                <c:pt idx="173">
                  <c:v>191.85466666666665</c:v>
                </c:pt>
                <c:pt idx="174">
                  <c:v>191.78299999999999</c:v>
                </c:pt>
                <c:pt idx="175">
                  <c:v>191.99433333333332</c:v>
                </c:pt>
                <c:pt idx="176">
                  <c:v>189.227</c:v>
                </c:pt>
                <c:pt idx="177">
                  <c:v>190.74066666666667</c:v>
                </c:pt>
                <c:pt idx="178">
                  <c:v>190.25400000000002</c:v>
                </c:pt>
                <c:pt idx="179">
                  <c:v>192.57633333333334</c:v>
                </c:pt>
                <c:pt idx="180">
                  <c:v>197.56033333333335</c:v>
                </c:pt>
                <c:pt idx="181">
                  <c:v>196.67633333333333</c:v>
                </c:pt>
                <c:pt idx="182">
                  <c:v>193.59233333333336</c:v>
                </c:pt>
                <c:pt idx="183">
                  <c:v>192.74433333333332</c:v>
                </c:pt>
                <c:pt idx="184">
                  <c:v>194.50133333333335</c:v>
                </c:pt>
                <c:pt idx="185">
                  <c:v>193.02933333333331</c:v>
                </c:pt>
                <c:pt idx="186">
                  <c:v>200.09766666666667</c:v>
                </c:pt>
                <c:pt idx="187">
                  <c:v>204.34133333333332</c:v>
                </c:pt>
                <c:pt idx="188">
                  <c:v>207.53599999999997</c:v>
                </c:pt>
                <c:pt idx="189">
                  <c:v>207.44399999999999</c:v>
                </c:pt>
                <c:pt idx="190">
                  <c:v>207.84633333333332</c:v>
                </c:pt>
                <c:pt idx="191">
                  <c:v>208.96133333333333</c:v>
                </c:pt>
                <c:pt idx="192">
                  <c:v>207.32066666666665</c:v>
                </c:pt>
                <c:pt idx="193">
                  <c:v>205.50266666666667</c:v>
                </c:pt>
                <c:pt idx="194">
                  <c:v>204.73066666666668</c:v>
                </c:pt>
                <c:pt idx="195">
                  <c:v>202.56633333333335</c:v>
                </c:pt>
                <c:pt idx="196">
                  <c:v>201.69399999999999</c:v>
                </c:pt>
                <c:pt idx="197">
                  <c:v>199.91</c:v>
                </c:pt>
                <c:pt idx="198">
                  <c:v>199.37800000000001</c:v>
                </c:pt>
                <c:pt idx="199">
                  <c:v>199.49433333333332</c:v>
                </c:pt>
                <c:pt idx="200">
                  <c:v>198.18799999999999</c:v>
                </c:pt>
                <c:pt idx="201">
                  <c:v>200.16533333333336</c:v>
                </c:pt>
                <c:pt idx="202">
                  <c:v>203.45599999999999</c:v>
                </c:pt>
                <c:pt idx="203">
                  <c:v>204.71566666666669</c:v>
                </c:pt>
                <c:pt idx="204">
                  <c:v>206.88200000000003</c:v>
                </c:pt>
                <c:pt idx="205">
                  <c:v>208.02700000000002</c:v>
                </c:pt>
                <c:pt idx="206">
                  <c:v>209.46299999999999</c:v>
                </c:pt>
                <c:pt idx="207">
                  <c:v>210.02066666666667</c:v>
                </c:pt>
                <c:pt idx="208">
                  <c:v>208.93833333333336</c:v>
                </c:pt>
                <c:pt idx="209">
                  <c:v>208.01066666666665</c:v>
                </c:pt>
                <c:pt idx="210">
                  <c:v>208.87233333333333</c:v>
                </c:pt>
                <c:pt idx="211">
                  <c:v>210.994</c:v>
                </c:pt>
                <c:pt idx="212">
                  <c:v>210.43433333333334</c:v>
                </c:pt>
                <c:pt idx="213">
                  <c:v>214.48766666666666</c:v>
                </c:pt>
                <c:pt idx="214">
                  <c:v>211.52166666666668</c:v>
                </c:pt>
                <c:pt idx="215">
                  <c:v>212.26599999999999</c:v>
                </c:pt>
                <c:pt idx="216">
                  <c:v>214.31399999999999</c:v>
                </c:pt>
                <c:pt idx="217">
                  <c:v>215.25399999999999</c:v>
                </c:pt>
                <c:pt idx="218">
                  <c:v>214.69899999999998</c:v>
                </c:pt>
                <c:pt idx="219">
                  <c:v>215.21199999999999</c:v>
                </c:pt>
                <c:pt idx="220">
                  <c:v>214.03966666666668</c:v>
                </c:pt>
                <c:pt idx="221">
                  <c:v>214.01733333333334</c:v>
                </c:pt>
                <c:pt idx="222">
                  <c:v>214.46933333333334</c:v>
                </c:pt>
                <c:pt idx="223">
                  <c:v>216.46099999999998</c:v>
                </c:pt>
                <c:pt idx="224">
                  <c:v>217.44899999999998</c:v>
                </c:pt>
                <c:pt idx="225">
                  <c:v>220.90133333333335</c:v>
                </c:pt>
                <c:pt idx="226">
                  <c:v>221.17499999999998</c:v>
                </c:pt>
                <c:pt idx="227">
                  <c:v>225.73966666666669</c:v>
                </c:pt>
                <c:pt idx="228">
                  <c:v>223.042</c:v>
                </c:pt>
                <c:pt idx="229">
                  <c:v>220.65800000000002</c:v>
                </c:pt>
                <c:pt idx="230">
                  <c:v>228.42066666666665</c:v>
                </c:pt>
                <c:pt idx="231">
                  <c:v>229.26266666666666</c:v>
                </c:pt>
                <c:pt idx="232">
                  <c:v>234.90266666666665</c:v>
                </c:pt>
                <c:pt idx="233">
                  <c:v>236.53599999999997</c:v>
                </c:pt>
                <c:pt idx="234">
                  <c:v>240.47666666666669</c:v>
                </c:pt>
                <c:pt idx="235">
                  <c:v>244.42533333333336</c:v>
                </c:pt>
                <c:pt idx="236">
                  <c:v>247.37633333333335</c:v>
                </c:pt>
                <c:pt idx="237">
                  <c:v>244.50133333333335</c:v>
                </c:pt>
                <c:pt idx="238">
                  <c:v>245.07266666666669</c:v>
                </c:pt>
                <c:pt idx="239">
                  <c:v>243.51833333333332</c:v>
                </c:pt>
                <c:pt idx="240">
                  <c:v>242.49400000000003</c:v>
                </c:pt>
                <c:pt idx="241">
                  <c:v>242.20333333333335</c:v>
                </c:pt>
                <c:pt idx="242">
                  <c:v>234.84200000000001</c:v>
                </c:pt>
                <c:pt idx="243">
                  <c:v>233.33433333333332</c:v>
                </c:pt>
                <c:pt idx="244">
                  <c:v>229.10400000000004</c:v>
                </c:pt>
                <c:pt idx="245">
                  <c:v>226.92566666666667</c:v>
                </c:pt>
                <c:pt idx="246">
                  <c:v>218.33600000000001</c:v>
                </c:pt>
                <c:pt idx="247">
                  <c:v>221.29233333333332</c:v>
                </c:pt>
                <c:pt idx="248">
                  <c:v>219.09066666666669</c:v>
                </c:pt>
                <c:pt idx="249">
                  <c:v>217.25366666666665</c:v>
                </c:pt>
                <c:pt idx="250">
                  <c:v>216.79166666666666</c:v>
                </c:pt>
                <c:pt idx="251">
                  <c:v>214.85066666666668</c:v>
                </c:pt>
                <c:pt idx="252">
                  <c:v>212.45566666666664</c:v>
                </c:pt>
                <c:pt idx="253">
                  <c:v>211.40766666666664</c:v>
                </c:pt>
                <c:pt idx="254">
                  <c:v>210.77466666666669</c:v>
                </c:pt>
                <c:pt idx="255">
                  <c:v>210.31566666666666</c:v>
                </c:pt>
                <c:pt idx="256">
                  <c:v>209.35633333333331</c:v>
                </c:pt>
                <c:pt idx="257">
                  <c:v>207.44266666666667</c:v>
                </c:pt>
                <c:pt idx="258">
                  <c:v>206.999</c:v>
                </c:pt>
                <c:pt idx="259">
                  <c:v>203.71333333333334</c:v>
                </c:pt>
                <c:pt idx="260">
                  <c:v>201.54033333333334</c:v>
                </c:pt>
                <c:pt idx="261">
                  <c:v>200.22033333333334</c:v>
                </c:pt>
                <c:pt idx="262">
                  <c:v>198.191</c:v>
                </c:pt>
                <c:pt idx="263">
                  <c:v>195.81333333333336</c:v>
                </c:pt>
                <c:pt idx="264">
                  <c:v>193.69800000000001</c:v>
                </c:pt>
                <c:pt idx="265">
                  <c:v>191.66933333333336</c:v>
                </c:pt>
                <c:pt idx="266">
                  <c:v>190.93999999999997</c:v>
                </c:pt>
                <c:pt idx="267">
                  <c:v>188.42666666666665</c:v>
                </c:pt>
                <c:pt idx="268">
                  <c:v>186.69133333333335</c:v>
                </c:pt>
                <c:pt idx="269">
                  <c:v>185.28966666666665</c:v>
                </c:pt>
                <c:pt idx="270">
                  <c:v>184.73966666666664</c:v>
                </c:pt>
                <c:pt idx="271">
                  <c:v>183.98233333333334</c:v>
                </c:pt>
                <c:pt idx="272">
                  <c:v>183.70733333333331</c:v>
                </c:pt>
                <c:pt idx="273">
                  <c:v>184.773</c:v>
                </c:pt>
                <c:pt idx="274">
                  <c:v>188.00399999999999</c:v>
                </c:pt>
                <c:pt idx="275">
                  <c:v>187.83966666666666</c:v>
                </c:pt>
                <c:pt idx="276">
                  <c:v>188.16966666666667</c:v>
                </c:pt>
                <c:pt idx="277">
                  <c:v>189.1213333333333</c:v>
                </c:pt>
                <c:pt idx="278">
                  <c:v>191.00699999999998</c:v>
                </c:pt>
                <c:pt idx="279">
                  <c:v>189.47933333333333</c:v>
                </c:pt>
                <c:pt idx="280">
                  <c:v>190.07566666666665</c:v>
                </c:pt>
                <c:pt idx="281">
                  <c:v>190.7063333333333</c:v>
                </c:pt>
                <c:pt idx="282">
                  <c:v>188.69533333333334</c:v>
                </c:pt>
                <c:pt idx="283">
                  <c:v>188.452</c:v>
                </c:pt>
                <c:pt idx="284">
                  <c:v>187.63166666666666</c:v>
                </c:pt>
                <c:pt idx="285">
                  <c:v>187.88833333333332</c:v>
                </c:pt>
                <c:pt idx="286">
                  <c:v>186.495</c:v>
                </c:pt>
                <c:pt idx="287">
                  <c:v>186.31899999999999</c:v>
                </c:pt>
                <c:pt idx="288">
                  <c:v>186.61</c:v>
                </c:pt>
                <c:pt idx="289">
                  <c:v>187.24933333333334</c:v>
                </c:pt>
                <c:pt idx="290">
                  <c:v>187.16666666666666</c:v>
                </c:pt>
                <c:pt idx="291">
                  <c:v>185.9606666666667</c:v>
                </c:pt>
                <c:pt idx="292">
                  <c:v>185.84033333333332</c:v>
                </c:pt>
                <c:pt idx="293">
                  <c:v>183.14266666666666</c:v>
                </c:pt>
                <c:pt idx="294">
                  <c:v>182.75366666666665</c:v>
                </c:pt>
                <c:pt idx="295">
                  <c:v>179.42499999999998</c:v>
                </c:pt>
                <c:pt idx="296">
                  <c:v>179.27033333333335</c:v>
                </c:pt>
                <c:pt idx="297">
                  <c:v>177.958</c:v>
                </c:pt>
                <c:pt idx="298">
                  <c:v>177.35433333333333</c:v>
                </c:pt>
                <c:pt idx="299">
                  <c:v>177.44533333333334</c:v>
                </c:pt>
                <c:pt idx="300">
                  <c:v>177.17100000000002</c:v>
                </c:pt>
                <c:pt idx="301">
                  <c:v>175.30633333333336</c:v>
                </c:pt>
                <c:pt idx="302">
                  <c:v>174.97533333333331</c:v>
                </c:pt>
                <c:pt idx="303">
                  <c:v>175.06199999999998</c:v>
                </c:pt>
                <c:pt idx="304">
                  <c:v>175.40933333333336</c:v>
                </c:pt>
                <c:pt idx="305">
                  <c:v>172.49033333333333</c:v>
                </c:pt>
                <c:pt idx="306">
                  <c:v>170.42633333333333</c:v>
                </c:pt>
                <c:pt idx="307">
                  <c:v>169.26633333333334</c:v>
                </c:pt>
                <c:pt idx="308">
                  <c:v>168.10966666666664</c:v>
                </c:pt>
                <c:pt idx="309">
                  <c:v>167.46433333333334</c:v>
                </c:pt>
                <c:pt idx="310">
                  <c:v>167.726</c:v>
                </c:pt>
                <c:pt idx="311">
                  <c:v>169.47966666666667</c:v>
                </c:pt>
                <c:pt idx="312">
                  <c:v>170.88</c:v>
                </c:pt>
                <c:pt idx="313">
                  <c:v>171.62533333333332</c:v>
                </c:pt>
                <c:pt idx="314">
                  <c:v>171.74666666666667</c:v>
                </c:pt>
                <c:pt idx="315">
                  <c:v>172.60633333333331</c:v>
                </c:pt>
                <c:pt idx="316">
                  <c:v>172.50066666666666</c:v>
                </c:pt>
                <c:pt idx="317">
                  <c:v>174.16366666666667</c:v>
                </c:pt>
                <c:pt idx="318">
                  <c:v>175.15799999999999</c:v>
                </c:pt>
                <c:pt idx="319">
                  <c:v>176.84</c:v>
                </c:pt>
                <c:pt idx="320">
                  <c:v>179.73400000000001</c:v>
                </c:pt>
                <c:pt idx="321">
                  <c:v>177.45133333333334</c:v>
                </c:pt>
                <c:pt idx="322">
                  <c:v>180.05333333333331</c:v>
                </c:pt>
                <c:pt idx="323">
                  <c:v>183.06433333333334</c:v>
                </c:pt>
                <c:pt idx="324">
                  <c:v>184.76266666666666</c:v>
                </c:pt>
                <c:pt idx="325">
                  <c:v>186.64333333333332</c:v>
                </c:pt>
                <c:pt idx="326">
                  <c:v>186.09699999999998</c:v>
                </c:pt>
                <c:pt idx="327">
                  <c:v>195.79</c:v>
                </c:pt>
                <c:pt idx="328">
                  <c:v>197.27633333333335</c:v>
                </c:pt>
                <c:pt idx="329">
                  <c:v>198.10533333333333</c:v>
                </c:pt>
                <c:pt idx="330">
                  <c:v>206.08866666666665</c:v>
                </c:pt>
                <c:pt idx="331">
                  <c:v>206.68600000000001</c:v>
                </c:pt>
                <c:pt idx="332">
                  <c:v>210.08233333333337</c:v>
                </c:pt>
                <c:pt idx="333">
                  <c:v>209.035</c:v>
                </c:pt>
                <c:pt idx="334">
                  <c:v>209.59</c:v>
                </c:pt>
                <c:pt idx="335">
                  <c:v>209.13599999999997</c:v>
                </c:pt>
                <c:pt idx="336">
                  <c:v>206.42733333333334</c:v>
                </c:pt>
                <c:pt idx="337">
                  <c:v>207.54400000000001</c:v>
                </c:pt>
                <c:pt idx="338">
                  <c:v>205.62266666666667</c:v>
                </c:pt>
                <c:pt idx="339">
                  <c:v>205.08966666666666</c:v>
                </c:pt>
                <c:pt idx="340">
                  <c:v>204.61066666666667</c:v>
                </c:pt>
                <c:pt idx="341">
                  <c:v>201.49433333333332</c:v>
                </c:pt>
                <c:pt idx="342">
                  <c:v>199.59100000000001</c:v>
                </c:pt>
                <c:pt idx="343">
                  <c:v>199.07366666666667</c:v>
                </c:pt>
                <c:pt idx="344">
                  <c:v>196.97199999999998</c:v>
                </c:pt>
                <c:pt idx="345">
                  <c:v>196.11666666666667</c:v>
                </c:pt>
                <c:pt idx="346">
                  <c:v>195.65</c:v>
                </c:pt>
                <c:pt idx="347">
                  <c:v>195.48233333333334</c:v>
                </c:pt>
                <c:pt idx="348">
                  <c:v>195.16233333333335</c:v>
                </c:pt>
                <c:pt idx="349">
                  <c:v>195.14166666666665</c:v>
                </c:pt>
                <c:pt idx="350">
                  <c:v>194.67999999999998</c:v>
                </c:pt>
                <c:pt idx="351">
                  <c:v>194.56366666666668</c:v>
                </c:pt>
                <c:pt idx="352">
                  <c:v>194.64766666666665</c:v>
                </c:pt>
                <c:pt idx="353">
                  <c:v>192.72766666666666</c:v>
                </c:pt>
                <c:pt idx="354">
                  <c:v>193.7413333333333</c:v>
                </c:pt>
                <c:pt idx="355">
                  <c:v>194.75199999999998</c:v>
                </c:pt>
                <c:pt idx="356">
                  <c:v>192.50833333333333</c:v>
                </c:pt>
                <c:pt idx="357">
                  <c:v>189.54700000000003</c:v>
                </c:pt>
                <c:pt idx="358">
                  <c:v>190.34233333333336</c:v>
                </c:pt>
                <c:pt idx="359">
                  <c:v>193.22833333333332</c:v>
                </c:pt>
                <c:pt idx="360">
                  <c:v>192.18966666666665</c:v>
                </c:pt>
                <c:pt idx="361">
                  <c:v>192.11066666666667</c:v>
                </c:pt>
                <c:pt idx="362">
                  <c:v>191.1643333333333</c:v>
                </c:pt>
                <c:pt idx="363">
                  <c:v>192.16800000000001</c:v>
                </c:pt>
                <c:pt idx="364">
                  <c:v>191.69266666666667</c:v>
                </c:pt>
                <c:pt idx="365">
                  <c:v>192.94766666666666</c:v>
                </c:pt>
                <c:pt idx="366">
                  <c:v>193.42033333333333</c:v>
                </c:pt>
                <c:pt idx="367">
                  <c:v>191.82333333333335</c:v>
                </c:pt>
                <c:pt idx="368">
                  <c:v>190.86666666666667</c:v>
                </c:pt>
                <c:pt idx="369">
                  <c:v>190.292</c:v>
                </c:pt>
                <c:pt idx="370">
                  <c:v>190.58866666666665</c:v>
                </c:pt>
                <c:pt idx="371">
                  <c:v>189.93899999999999</c:v>
                </c:pt>
                <c:pt idx="372">
                  <c:v>191.82399999999998</c:v>
                </c:pt>
                <c:pt idx="373">
                  <c:v>192.03266666666664</c:v>
                </c:pt>
                <c:pt idx="374">
                  <c:v>191.31000000000003</c:v>
                </c:pt>
                <c:pt idx="375">
                  <c:v>190.98699999999999</c:v>
                </c:pt>
                <c:pt idx="376">
                  <c:v>189.88433333333333</c:v>
                </c:pt>
                <c:pt idx="377">
                  <c:v>190.47833333333332</c:v>
                </c:pt>
                <c:pt idx="378">
                  <c:v>191.86233333333334</c:v>
                </c:pt>
                <c:pt idx="379">
                  <c:v>191.07666666666668</c:v>
                </c:pt>
                <c:pt idx="380">
                  <c:v>189.27266666666665</c:v>
                </c:pt>
                <c:pt idx="381">
                  <c:v>189.26633333333334</c:v>
                </c:pt>
                <c:pt idx="382">
                  <c:v>189.61466666666664</c:v>
                </c:pt>
                <c:pt idx="383">
                  <c:v>187.50300000000001</c:v>
                </c:pt>
                <c:pt idx="384">
                  <c:v>190.00366666666665</c:v>
                </c:pt>
                <c:pt idx="385">
                  <c:v>189.72433333333333</c:v>
                </c:pt>
                <c:pt idx="386">
                  <c:v>190.75566666666668</c:v>
                </c:pt>
                <c:pt idx="387">
                  <c:v>188.99933333333334</c:v>
                </c:pt>
                <c:pt idx="388">
                  <c:v>190.01733333333334</c:v>
                </c:pt>
                <c:pt idx="389">
                  <c:v>190.32433333333336</c:v>
                </c:pt>
                <c:pt idx="390">
                  <c:v>190.64700000000002</c:v>
                </c:pt>
                <c:pt idx="391">
                  <c:v>194.66633333333334</c:v>
                </c:pt>
                <c:pt idx="392">
                  <c:v>196.28100000000003</c:v>
                </c:pt>
                <c:pt idx="393">
                  <c:v>195.31133333333332</c:v>
                </c:pt>
                <c:pt idx="394">
                  <c:v>203.80700000000002</c:v>
                </c:pt>
                <c:pt idx="395">
                  <c:v>202.26733333333334</c:v>
                </c:pt>
                <c:pt idx="396">
                  <c:v>199.67866666666666</c:v>
                </c:pt>
                <c:pt idx="397">
                  <c:v>197.7893333333333</c:v>
                </c:pt>
                <c:pt idx="398">
                  <c:v>198.55166666666665</c:v>
                </c:pt>
                <c:pt idx="399">
                  <c:v>196.55266666666668</c:v>
                </c:pt>
                <c:pt idx="400">
                  <c:v>196.934</c:v>
                </c:pt>
                <c:pt idx="401">
                  <c:v>194.61433333333335</c:v>
                </c:pt>
                <c:pt idx="402">
                  <c:v>194.29433333333336</c:v>
                </c:pt>
                <c:pt idx="403">
                  <c:v>194.6933333333333</c:v>
                </c:pt>
                <c:pt idx="404">
                  <c:v>198.08366666666666</c:v>
                </c:pt>
                <c:pt idx="405">
                  <c:v>197.83399999999997</c:v>
                </c:pt>
                <c:pt idx="406">
                  <c:v>197.482</c:v>
                </c:pt>
                <c:pt idx="407">
                  <c:v>200.11466666666664</c:v>
                </c:pt>
                <c:pt idx="408">
                  <c:v>200.81200000000001</c:v>
                </c:pt>
                <c:pt idx="409">
                  <c:v>200.59866666666667</c:v>
                </c:pt>
                <c:pt idx="410">
                  <c:v>199.69666666666669</c:v>
                </c:pt>
                <c:pt idx="411">
                  <c:v>198.14099999999999</c:v>
                </c:pt>
                <c:pt idx="412">
                  <c:v>196.17699999999999</c:v>
                </c:pt>
                <c:pt idx="413">
                  <c:v>195.773</c:v>
                </c:pt>
                <c:pt idx="414">
                  <c:v>195.24900000000002</c:v>
                </c:pt>
                <c:pt idx="415">
                  <c:v>194.30933333333334</c:v>
                </c:pt>
                <c:pt idx="416">
                  <c:v>193.90033333333335</c:v>
                </c:pt>
                <c:pt idx="417">
                  <c:v>194.87199999999999</c:v>
                </c:pt>
                <c:pt idx="418">
                  <c:v>197.30866666666665</c:v>
                </c:pt>
                <c:pt idx="419">
                  <c:v>195.94533333333334</c:v>
                </c:pt>
                <c:pt idx="420">
                  <c:v>196.928</c:v>
                </c:pt>
                <c:pt idx="421">
                  <c:v>198.244</c:v>
                </c:pt>
                <c:pt idx="422">
                  <c:v>199.19666666666669</c:v>
                </c:pt>
                <c:pt idx="423">
                  <c:v>198.7296666666667</c:v>
                </c:pt>
                <c:pt idx="424">
                  <c:v>196.55600000000001</c:v>
                </c:pt>
                <c:pt idx="425">
                  <c:v>195.61199999999999</c:v>
                </c:pt>
                <c:pt idx="426">
                  <c:v>197.202</c:v>
                </c:pt>
                <c:pt idx="427">
                  <c:v>196.82066666666665</c:v>
                </c:pt>
                <c:pt idx="428">
                  <c:v>198.30833333333331</c:v>
                </c:pt>
                <c:pt idx="429">
                  <c:v>197.01699999999997</c:v>
                </c:pt>
                <c:pt idx="430">
                  <c:v>196.46166666666667</c:v>
                </c:pt>
                <c:pt idx="431">
                  <c:v>194.41</c:v>
                </c:pt>
                <c:pt idx="432">
                  <c:v>192.86266666666666</c:v>
                </c:pt>
                <c:pt idx="433">
                  <c:v>191.54399999999998</c:v>
                </c:pt>
                <c:pt idx="434">
                  <c:v>190.08933333333334</c:v>
                </c:pt>
                <c:pt idx="435">
                  <c:v>187.09399999999997</c:v>
                </c:pt>
                <c:pt idx="436">
                  <c:v>185.88166666666666</c:v>
                </c:pt>
                <c:pt idx="437">
                  <c:v>185.40733333333333</c:v>
                </c:pt>
                <c:pt idx="438">
                  <c:v>183.79766666666669</c:v>
                </c:pt>
                <c:pt idx="439">
                  <c:v>182.89566666666667</c:v>
                </c:pt>
                <c:pt idx="440">
                  <c:v>185.65799999999999</c:v>
                </c:pt>
                <c:pt idx="441">
                  <c:v>185.04300000000001</c:v>
                </c:pt>
                <c:pt idx="442">
                  <c:v>185.17133333333334</c:v>
                </c:pt>
                <c:pt idx="443">
                  <c:v>188.15933333333336</c:v>
                </c:pt>
                <c:pt idx="444">
                  <c:v>188.93766666666667</c:v>
                </c:pt>
                <c:pt idx="445">
                  <c:v>187.58533333333332</c:v>
                </c:pt>
                <c:pt idx="446">
                  <c:v>190.45966666666666</c:v>
                </c:pt>
                <c:pt idx="447">
                  <c:v>188.64</c:v>
                </c:pt>
                <c:pt idx="448">
                  <c:v>188.08833333333334</c:v>
                </c:pt>
                <c:pt idx="449">
                  <c:v>187.69200000000001</c:v>
                </c:pt>
                <c:pt idx="450">
                  <c:v>187.00599999999997</c:v>
                </c:pt>
                <c:pt idx="451">
                  <c:v>185.68200000000002</c:v>
                </c:pt>
                <c:pt idx="452">
                  <c:v>186.071</c:v>
                </c:pt>
                <c:pt idx="453">
                  <c:v>183.81666666666669</c:v>
                </c:pt>
                <c:pt idx="454">
                  <c:v>183.79633333333331</c:v>
                </c:pt>
                <c:pt idx="455">
                  <c:v>183.82233333333332</c:v>
                </c:pt>
                <c:pt idx="456">
                  <c:v>183.80133333333333</c:v>
                </c:pt>
                <c:pt idx="457">
                  <c:v>184.19633333333331</c:v>
                </c:pt>
                <c:pt idx="458">
                  <c:v>185.89</c:v>
                </c:pt>
                <c:pt idx="459">
                  <c:v>184.90533333333337</c:v>
                </c:pt>
                <c:pt idx="460">
                  <c:v>184.43766666666667</c:v>
                </c:pt>
                <c:pt idx="461">
                  <c:v>186.81899999999999</c:v>
                </c:pt>
                <c:pt idx="462">
                  <c:v>189.64133333333334</c:v>
                </c:pt>
                <c:pt idx="463">
                  <c:v>188.27633333333333</c:v>
                </c:pt>
                <c:pt idx="464">
                  <c:v>185.69866666666667</c:v>
                </c:pt>
                <c:pt idx="465">
                  <c:v>185.11766666666668</c:v>
                </c:pt>
                <c:pt idx="466">
                  <c:v>185.57266666666666</c:v>
                </c:pt>
                <c:pt idx="467">
                  <c:v>187.87533333333332</c:v>
                </c:pt>
                <c:pt idx="468">
                  <c:v>190.09833333333333</c:v>
                </c:pt>
                <c:pt idx="469">
                  <c:v>192.30566666666667</c:v>
                </c:pt>
                <c:pt idx="470">
                  <c:v>192.75966666666667</c:v>
                </c:pt>
                <c:pt idx="471">
                  <c:v>192.81066666666666</c:v>
                </c:pt>
                <c:pt idx="472">
                  <c:v>193.26</c:v>
                </c:pt>
                <c:pt idx="473">
                  <c:v>193.2893333333333</c:v>
                </c:pt>
                <c:pt idx="474">
                  <c:v>192.86566666666667</c:v>
                </c:pt>
                <c:pt idx="475">
                  <c:v>190.48366666666666</c:v>
                </c:pt>
                <c:pt idx="476">
                  <c:v>188.792</c:v>
                </c:pt>
                <c:pt idx="477">
                  <c:v>192.09266666666667</c:v>
                </c:pt>
                <c:pt idx="478">
                  <c:v>191.72933333333333</c:v>
                </c:pt>
                <c:pt idx="479">
                  <c:v>191.89466666666667</c:v>
                </c:pt>
                <c:pt idx="480">
                  <c:v>193.61666666666667</c:v>
                </c:pt>
                <c:pt idx="481">
                  <c:v>192.80500000000004</c:v>
                </c:pt>
                <c:pt idx="482">
                  <c:v>193.91866666666667</c:v>
                </c:pt>
                <c:pt idx="483">
                  <c:v>193.53066666666666</c:v>
                </c:pt>
                <c:pt idx="484">
                  <c:v>191.55199999999999</c:v>
                </c:pt>
                <c:pt idx="485">
                  <c:v>190.28666666666663</c:v>
                </c:pt>
                <c:pt idx="486">
                  <c:v>187.33866666666665</c:v>
                </c:pt>
                <c:pt idx="487">
                  <c:v>185.83799999999999</c:v>
                </c:pt>
                <c:pt idx="488">
                  <c:v>186.30899999999997</c:v>
                </c:pt>
                <c:pt idx="489">
                  <c:v>185.35966666666664</c:v>
                </c:pt>
                <c:pt idx="490">
                  <c:v>184.69200000000001</c:v>
                </c:pt>
                <c:pt idx="491">
                  <c:v>183.24199999999999</c:v>
                </c:pt>
                <c:pt idx="492">
                  <c:v>182.60766666666669</c:v>
                </c:pt>
                <c:pt idx="493">
                  <c:v>182.48733333333334</c:v>
                </c:pt>
                <c:pt idx="494">
                  <c:v>181.32500000000002</c:v>
                </c:pt>
                <c:pt idx="495">
                  <c:v>180.79399999999998</c:v>
                </c:pt>
                <c:pt idx="496">
                  <c:v>182.24166666666665</c:v>
                </c:pt>
                <c:pt idx="497">
                  <c:v>182.965</c:v>
                </c:pt>
                <c:pt idx="498">
                  <c:v>181.82300000000001</c:v>
                </c:pt>
                <c:pt idx="499">
                  <c:v>180.72900000000001</c:v>
                </c:pt>
                <c:pt idx="500">
                  <c:v>179.49166666666667</c:v>
                </c:pt>
                <c:pt idx="501">
                  <c:v>180.02500000000001</c:v>
                </c:pt>
                <c:pt idx="502">
                  <c:v>179.99800000000002</c:v>
                </c:pt>
                <c:pt idx="503">
                  <c:v>178.99733333333333</c:v>
                </c:pt>
                <c:pt idx="504">
                  <c:v>176.23866666666666</c:v>
                </c:pt>
                <c:pt idx="505">
                  <c:v>174.67366666666666</c:v>
                </c:pt>
                <c:pt idx="506">
                  <c:v>175.26333333333332</c:v>
                </c:pt>
                <c:pt idx="507">
                  <c:v>173.87133333333335</c:v>
                </c:pt>
                <c:pt idx="508">
                  <c:v>173.08733333333331</c:v>
                </c:pt>
                <c:pt idx="509">
                  <c:v>172.41499999999996</c:v>
                </c:pt>
                <c:pt idx="510">
                  <c:v>171.46199999999999</c:v>
                </c:pt>
                <c:pt idx="511">
                  <c:v>170.19266666666667</c:v>
                </c:pt>
                <c:pt idx="512">
                  <c:v>172.06166666666664</c:v>
                </c:pt>
                <c:pt idx="513">
                  <c:v>175.21700000000001</c:v>
                </c:pt>
                <c:pt idx="514">
                  <c:v>174.50166666666667</c:v>
                </c:pt>
                <c:pt idx="515">
                  <c:v>174.52266666666665</c:v>
                </c:pt>
                <c:pt idx="516">
                  <c:v>177.54766666666669</c:v>
                </c:pt>
                <c:pt idx="517">
                  <c:v>178.45866666666666</c:v>
                </c:pt>
                <c:pt idx="518">
                  <c:v>180.16266666666669</c:v>
                </c:pt>
                <c:pt idx="519">
                  <c:v>177.61500000000001</c:v>
                </c:pt>
                <c:pt idx="520">
                  <c:v>179.45166666666668</c:v>
                </c:pt>
                <c:pt idx="521">
                  <c:v>179.202</c:v>
                </c:pt>
                <c:pt idx="522">
                  <c:v>179.79233333333332</c:v>
                </c:pt>
                <c:pt idx="523">
                  <c:v>179.215</c:v>
                </c:pt>
                <c:pt idx="524">
                  <c:v>178.46733333333336</c:v>
                </c:pt>
                <c:pt idx="525">
                  <c:v>176.67433333333329</c:v>
                </c:pt>
                <c:pt idx="526">
                  <c:v>177.16733333333332</c:v>
                </c:pt>
                <c:pt idx="527">
                  <c:v>177.51033333333331</c:v>
                </c:pt>
                <c:pt idx="528">
                  <c:v>178.13866666666664</c:v>
                </c:pt>
                <c:pt idx="529">
                  <c:v>178.16600000000003</c:v>
                </c:pt>
                <c:pt idx="530">
                  <c:v>177.87666666666667</c:v>
                </c:pt>
                <c:pt idx="531">
                  <c:v>179.54366666666667</c:v>
                </c:pt>
                <c:pt idx="532">
                  <c:v>178.95566666666664</c:v>
                </c:pt>
                <c:pt idx="533">
                  <c:v>178.60066666666668</c:v>
                </c:pt>
                <c:pt idx="534">
                  <c:v>179.04166666666666</c:v>
                </c:pt>
                <c:pt idx="535">
                  <c:v>185.17</c:v>
                </c:pt>
                <c:pt idx="536">
                  <c:v>186.66800000000001</c:v>
                </c:pt>
                <c:pt idx="537">
                  <c:v>188.28933333333336</c:v>
                </c:pt>
                <c:pt idx="538">
                  <c:v>186.98433333333332</c:v>
                </c:pt>
                <c:pt idx="539">
                  <c:v>187.37133333333335</c:v>
                </c:pt>
                <c:pt idx="540">
                  <c:v>187.3896666666667</c:v>
                </c:pt>
                <c:pt idx="541">
                  <c:v>188.99866666666665</c:v>
                </c:pt>
                <c:pt idx="542">
                  <c:v>189.15099999999998</c:v>
                </c:pt>
                <c:pt idx="543">
                  <c:v>188.30966666666666</c:v>
                </c:pt>
                <c:pt idx="544">
                  <c:v>188.98666666666668</c:v>
                </c:pt>
                <c:pt idx="545">
                  <c:v>188.047</c:v>
                </c:pt>
                <c:pt idx="546">
                  <c:v>186.34166666666667</c:v>
                </c:pt>
                <c:pt idx="547">
                  <c:v>186.06799999999998</c:v>
                </c:pt>
                <c:pt idx="548">
                  <c:v>184.97666666666669</c:v>
                </c:pt>
                <c:pt idx="549">
                  <c:v>188.273</c:v>
                </c:pt>
                <c:pt idx="550">
                  <c:v>188.136</c:v>
                </c:pt>
                <c:pt idx="551">
                  <c:v>191.64499999999998</c:v>
                </c:pt>
                <c:pt idx="552">
                  <c:v>191.62766666666667</c:v>
                </c:pt>
                <c:pt idx="553">
                  <c:v>191.93933333333334</c:v>
                </c:pt>
                <c:pt idx="554">
                  <c:v>191.43899999999999</c:v>
                </c:pt>
                <c:pt idx="555">
                  <c:v>191.60133333333337</c:v>
                </c:pt>
                <c:pt idx="556">
                  <c:v>189.95566666666664</c:v>
                </c:pt>
                <c:pt idx="557">
                  <c:v>189.30133333333333</c:v>
                </c:pt>
                <c:pt idx="558">
                  <c:v>188.75333333333333</c:v>
                </c:pt>
                <c:pt idx="559">
                  <c:v>187.49766666666665</c:v>
                </c:pt>
                <c:pt idx="560">
                  <c:v>187.98833333333334</c:v>
                </c:pt>
                <c:pt idx="561">
                  <c:v>187.55266666666668</c:v>
                </c:pt>
                <c:pt idx="562">
                  <c:v>187.648</c:v>
                </c:pt>
                <c:pt idx="563">
                  <c:v>188.82433333333336</c:v>
                </c:pt>
                <c:pt idx="564">
                  <c:v>188.55466666666666</c:v>
                </c:pt>
                <c:pt idx="565">
                  <c:v>186.74666666666667</c:v>
                </c:pt>
                <c:pt idx="566">
                  <c:v>187.49866666666665</c:v>
                </c:pt>
                <c:pt idx="567">
                  <c:v>190.32466666666664</c:v>
                </c:pt>
                <c:pt idx="568">
                  <c:v>190.71799999999999</c:v>
                </c:pt>
                <c:pt idx="569">
                  <c:v>189.99866666666671</c:v>
                </c:pt>
                <c:pt idx="570">
                  <c:v>189.4723333333333</c:v>
                </c:pt>
                <c:pt idx="571">
                  <c:v>188.893</c:v>
                </c:pt>
                <c:pt idx="572">
                  <c:v>189.33766666666668</c:v>
                </c:pt>
                <c:pt idx="573">
                  <c:v>192.37033333333329</c:v>
                </c:pt>
                <c:pt idx="574">
                  <c:v>192.89366666666669</c:v>
                </c:pt>
                <c:pt idx="575">
                  <c:v>194.40066666666667</c:v>
                </c:pt>
                <c:pt idx="576">
                  <c:v>194.00466666666668</c:v>
                </c:pt>
                <c:pt idx="577">
                  <c:v>193.03400000000002</c:v>
                </c:pt>
                <c:pt idx="578">
                  <c:v>191.75533333333331</c:v>
                </c:pt>
                <c:pt idx="579">
                  <c:v>193.11566666666667</c:v>
                </c:pt>
                <c:pt idx="580">
                  <c:v>193.62466666666668</c:v>
                </c:pt>
                <c:pt idx="581">
                  <c:v>194.50533333333331</c:v>
                </c:pt>
                <c:pt idx="582">
                  <c:v>193.99266666666668</c:v>
                </c:pt>
                <c:pt idx="583">
                  <c:v>194.39966666666669</c:v>
                </c:pt>
                <c:pt idx="584">
                  <c:v>195.21766666666667</c:v>
                </c:pt>
                <c:pt idx="585">
                  <c:v>194.15600000000003</c:v>
                </c:pt>
                <c:pt idx="586">
                  <c:v>195.83366666666666</c:v>
                </c:pt>
                <c:pt idx="587">
                  <c:v>200.48533333333333</c:v>
                </c:pt>
                <c:pt idx="588">
                  <c:v>203.86466666666669</c:v>
                </c:pt>
                <c:pt idx="589">
                  <c:v>203.91733333333335</c:v>
                </c:pt>
                <c:pt idx="590">
                  <c:v>202.66300000000001</c:v>
                </c:pt>
                <c:pt idx="591">
                  <c:v>200.16533333333334</c:v>
                </c:pt>
                <c:pt idx="592">
                  <c:v>201.2353333333333</c:v>
                </c:pt>
                <c:pt idx="593">
                  <c:v>201.34033333333332</c:v>
                </c:pt>
                <c:pt idx="594">
                  <c:v>201.79833333333332</c:v>
                </c:pt>
                <c:pt idx="595">
                  <c:v>200.90533333333335</c:v>
                </c:pt>
                <c:pt idx="596">
                  <c:v>198.94833333333335</c:v>
                </c:pt>
                <c:pt idx="597">
                  <c:v>197.65066666666667</c:v>
                </c:pt>
                <c:pt idx="598">
                  <c:v>196.149</c:v>
                </c:pt>
                <c:pt idx="599">
                  <c:v>195.56999999999996</c:v>
                </c:pt>
                <c:pt idx="600">
                  <c:v>195.48233333333334</c:v>
                </c:pt>
                <c:pt idx="601">
                  <c:v>194.92966666666666</c:v>
                </c:pt>
                <c:pt idx="602">
                  <c:v>194.94866666666667</c:v>
                </c:pt>
                <c:pt idx="603">
                  <c:v>193.01233333333334</c:v>
                </c:pt>
                <c:pt idx="604">
                  <c:v>190.83066666666664</c:v>
                </c:pt>
                <c:pt idx="605">
                  <c:v>189.86833333333334</c:v>
                </c:pt>
                <c:pt idx="606">
                  <c:v>189.93600000000001</c:v>
                </c:pt>
                <c:pt idx="607">
                  <c:v>190.42400000000001</c:v>
                </c:pt>
                <c:pt idx="608">
                  <c:v>189.47833333333332</c:v>
                </c:pt>
                <c:pt idx="609">
                  <c:v>191.66499999999999</c:v>
                </c:pt>
                <c:pt idx="610">
                  <c:v>191.17666666666665</c:v>
                </c:pt>
                <c:pt idx="611">
                  <c:v>190.82399999999998</c:v>
                </c:pt>
                <c:pt idx="612">
                  <c:v>191.23633333333336</c:v>
                </c:pt>
                <c:pt idx="613">
                  <c:v>192.12366666666665</c:v>
                </c:pt>
                <c:pt idx="614">
                  <c:v>193.13933333333333</c:v>
                </c:pt>
                <c:pt idx="615">
                  <c:v>194.33266666666668</c:v>
                </c:pt>
                <c:pt idx="616">
                  <c:v>191.98266666666666</c:v>
                </c:pt>
                <c:pt idx="617">
                  <c:v>192.75833333333333</c:v>
                </c:pt>
                <c:pt idx="618">
                  <c:v>191.91366666666667</c:v>
                </c:pt>
                <c:pt idx="619">
                  <c:v>191.77866666666668</c:v>
                </c:pt>
                <c:pt idx="620">
                  <c:v>189.20233333333331</c:v>
                </c:pt>
                <c:pt idx="621">
                  <c:v>191.35466666666665</c:v>
                </c:pt>
                <c:pt idx="622">
                  <c:v>194.23966666666669</c:v>
                </c:pt>
                <c:pt idx="623">
                  <c:v>211.22566666666668</c:v>
                </c:pt>
                <c:pt idx="624">
                  <c:v>209.721</c:v>
                </c:pt>
                <c:pt idx="625">
                  <c:v>218.64099999999999</c:v>
                </c:pt>
                <c:pt idx="626">
                  <c:v>221.09833333333336</c:v>
                </c:pt>
                <c:pt idx="627">
                  <c:v>221.38199999999998</c:v>
                </c:pt>
                <c:pt idx="628">
                  <c:v>221.11533333333333</c:v>
                </c:pt>
                <c:pt idx="629">
                  <c:v>222.51433333333333</c:v>
                </c:pt>
                <c:pt idx="630">
                  <c:v>218.41033333333334</c:v>
                </c:pt>
                <c:pt idx="631">
                  <c:v>219.50900000000001</c:v>
                </c:pt>
                <c:pt idx="632">
                  <c:v>221.08666666666667</c:v>
                </c:pt>
                <c:pt idx="633">
                  <c:v>222.37133333333335</c:v>
                </c:pt>
                <c:pt idx="634">
                  <c:v>223.37033333333332</c:v>
                </c:pt>
                <c:pt idx="635">
                  <c:v>222.13633333333334</c:v>
                </c:pt>
                <c:pt idx="636">
                  <c:v>221.91233333333335</c:v>
                </c:pt>
                <c:pt idx="637">
                  <c:v>219.62666666666667</c:v>
                </c:pt>
                <c:pt idx="638">
                  <c:v>220.59133333333332</c:v>
                </c:pt>
                <c:pt idx="639">
                  <c:v>216.91333333333333</c:v>
                </c:pt>
                <c:pt idx="640">
                  <c:v>215.03833333333333</c:v>
                </c:pt>
                <c:pt idx="641">
                  <c:v>213.49366666666666</c:v>
                </c:pt>
                <c:pt idx="642">
                  <c:v>210.6403333333333</c:v>
                </c:pt>
                <c:pt idx="643">
                  <c:v>208.04466666666667</c:v>
                </c:pt>
                <c:pt idx="644">
                  <c:v>209.49433333333332</c:v>
                </c:pt>
                <c:pt idx="645">
                  <c:v>208.89466666666667</c:v>
                </c:pt>
                <c:pt idx="646">
                  <c:v>207.33066666666664</c:v>
                </c:pt>
                <c:pt idx="647">
                  <c:v>206.47666666666669</c:v>
                </c:pt>
                <c:pt idx="648">
                  <c:v>209.33500000000001</c:v>
                </c:pt>
                <c:pt idx="649">
                  <c:v>212.24733333333333</c:v>
                </c:pt>
                <c:pt idx="650">
                  <c:v>211.79200000000003</c:v>
                </c:pt>
                <c:pt idx="651">
                  <c:v>212.37899999999999</c:v>
                </c:pt>
                <c:pt idx="652">
                  <c:v>209.03533333333334</c:v>
                </c:pt>
                <c:pt idx="653">
                  <c:v>206.74266666666668</c:v>
                </c:pt>
                <c:pt idx="654">
                  <c:v>203.548</c:v>
                </c:pt>
                <c:pt idx="655">
                  <c:v>202.01533333333336</c:v>
                </c:pt>
                <c:pt idx="656">
                  <c:v>202.51766666666666</c:v>
                </c:pt>
                <c:pt idx="657">
                  <c:v>205.32799999999997</c:v>
                </c:pt>
                <c:pt idx="658">
                  <c:v>206.67433333333335</c:v>
                </c:pt>
                <c:pt idx="659">
                  <c:v>207.70299999999997</c:v>
                </c:pt>
                <c:pt idx="660">
                  <c:v>206.61599999999999</c:v>
                </c:pt>
                <c:pt idx="661">
                  <c:v>207.88300000000001</c:v>
                </c:pt>
                <c:pt idx="662">
                  <c:v>204.24266666666665</c:v>
                </c:pt>
                <c:pt idx="663">
                  <c:v>205.37033333333332</c:v>
                </c:pt>
                <c:pt idx="664">
                  <c:v>206.07333333333335</c:v>
                </c:pt>
                <c:pt idx="665">
                  <c:v>206.89933333333332</c:v>
                </c:pt>
                <c:pt idx="666">
                  <c:v>204.49466666666669</c:v>
                </c:pt>
                <c:pt idx="667">
                  <c:v>206.16666666666666</c:v>
                </c:pt>
                <c:pt idx="668">
                  <c:v>204.74</c:v>
                </c:pt>
                <c:pt idx="669">
                  <c:v>206.30433333333335</c:v>
                </c:pt>
                <c:pt idx="670">
                  <c:v>209.244</c:v>
                </c:pt>
                <c:pt idx="671">
                  <c:v>210.46966666666665</c:v>
                </c:pt>
                <c:pt idx="672">
                  <c:v>212.40866666666668</c:v>
                </c:pt>
                <c:pt idx="673">
                  <c:v>213.31633333333332</c:v>
                </c:pt>
                <c:pt idx="674">
                  <c:v>212.23600000000002</c:v>
                </c:pt>
                <c:pt idx="675">
                  <c:v>212.52633333333333</c:v>
                </c:pt>
                <c:pt idx="676">
                  <c:v>215.90566666666666</c:v>
                </c:pt>
                <c:pt idx="677">
                  <c:v>219.54233333333332</c:v>
                </c:pt>
                <c:pt idx="678">
                  <c:v>219.73133333333331</c:v>
                </c:pt>
                <c:pt idx="679">
                  <c:v>222.46799999999999</c:v>
                </c:pt>
                <c:pt idx="680">
                  <c:v>223.029</c:v>
                </c:pt>
                <c:pt idx="681">
                  <c:v>223.15433333333331</c:v>
                </c:pt>
                <c:pt idx="682">
                  <c:v>223.66066666666666</c:v>
                </c:pt>
                <c:pt idx="683">
                  <c:v>225.34199999999998</c:v>
                </c:pt>
                <c:pt idx="684">
                  <c:v>225.50300000000001</c:v>
                </c:pt>
                <c:pt idx="685">
                  <c:v>228.06033333333335</c:v>
                </c:pt>
                <c:pt idx="686">
                  <c:v>227.94733333333332</c:v>
                </c:pt>
                <c:pt idx="687">
                  <c:v>224.12900000000002</c:v>
                </c:pt>
                <c:pt idx="688">
                  <c:v>223.52233333333334</c:v>
                </c:pt>
                <c:pt idx="689">
                  <c:v>223.09900000000002</c:v>
                </c:pt>
                <c:pt idx="690">
                  <c:v>225.96166666666667</c:v>
                </c:pt>
                <c:pt idx="691">
                  <c:v>226.35633333333331</c:v>
                </c:pt>
                <c:pt idx="692">
                  <c:v>223.87866666666665</c:v>
                </c:pt>
                <c:pt idx="693">
                  <c:v>222.923</c:v>
                </c:pt>
                <c:pt idx="694">
                  <c:v>222.66666666666666</c:v>
                </c:pt>
                <c:pt idx="695">
                  <c:v>222.88833333333332</c:v>
                </c:pt>
                <c:pt idx="696">
                  <c:v>222.25666666666666</c:v>
                </c:pt>
                <c:pt idx="697">
                  <c:v>221.81000000000003</c:v>
                </c:pt>
                <c:pt idx="698">
                  <c:v>219.50566666666668</c:v>
                </c:pt>
                <c:pt idx="699">
                  <c:v>220.14666666666668</c:v>
                </c:pt>
                <c:pt idx="700">
                  <c:v>219.6163333333333</c:v>
                </c:pt>
                <c:pt idx="701">
                  <c:v>222.47633333333332</c:v>
                </c:pt>
                <c:pt idx="702">
                  <c:v>221.84666666666666</c:v>
                </c:pt>
                <c:pt idx="703">
                  <c:v>221.726</c:v>
                </c:pt>
                <c:pt idx="704">
                  <c:v>223.53366666666668</c:v>
                </c:pt>
                <c:pt idx="705">
                  <c:v>222.59900000000002</c:v>
                </c:pt>
                <c:pt idx="706">
                  <c:v>221.86033333333333</c:v>
                </c:pt>
                <c:pt idx="707">
                  <c:v>222.12800000000001</c:v>
                </c:pt>
                <c:pt idx="708">
                  <c:v>218.85566666666668</c:v>
                </c:pt>
                <c:pt idx="709">
                  <c:v>215.43766666666667</c:v>
                </c:pt>
                <c:pt idx="710">
                  <c:v>214.28600000000003</c:v>
                </c:pt>
                <c:pt idx="711">
                  <c:v>213.37100000000001</c:v>
                </c:pt>
                <c:pt idx="712">
                  <c:v>212.81733333333332</c:v>
                </c:pt>
                <c:pt idx="713">
                  <c:v>210.90233333333333</c:v>
                </c:pt>
                <c:pt idx="714">
                  <c:v>214.57366666666667</c:v>
                </c:pt>
                <c:pt idx="715">
                  <c:v>212.84733333333335</c:v>
                </c:pt>
                <c:pt idx="716">
                  <c:v>212.774</c:v>
                </c:pt>
                <c:pt idx="717">
                  <c:v>218.76</c:v>
                </c:pt>
                <c:pt idx="718">
                  <c:v>220.60566666666668</c:v>
                </c:pt>
                <c:pt idx="719">
                  <c:v>222.72266666666667</c:v>
                </c:pt>
                <c:pt idx="720">
                  <c:v>226.34766666666667</c:v>
                </c:pt>
                <c:pt idx="721">
                  <c:v>231.95133333333334</c:v>
                </c:pt>
                <c:pt idx="722">
                  <c:v>232.52833333333334</c:v>
                </c:pt>
                <c:pt idx="723">
                  <c:v>224.52933333333331</c:v>
                </c:pt>
                <c:pt idx="724">
                  <c:v>221.7776666666667</c:v>
                </c:pt>
                <c:pt idx="725">
                  <c:v>220.62900000000002</c:v>
                </c:pt>
                <c:pt idx="726">
                  <c:v>217.71433333333331</c:v>
                </c:pt>
                <c:pt idx="727">
                  <c:v>217.28266666666664</c:v>
                </c:pt>
                <c:pt idx="728">
                  <c:v>215.59533333333331</c:v>
                </c:pt>
                <c:pt idx="729">
                  <c:v>217.60866666666664</c:v>
                </c:pt>
                <c:pt idx="730">
                  <c:v>223.88666666666666</c:v>
                </c:pt>
                <c:pt idx="731">
                  <c:v>222.239</c:v>
                </c:pt>
                <c:pt idx="732">
                  <c:v>220.53666666666666</c:v>
                </c:pt>
                <c:pt idx="733">
                  <c:v>217.19933333333333</c:v>
                </c:pt>
                <c:pt idx="734">
                  <c:v>218.06133333333332</c:v>
                </c:pt>
                <c:pt idx="735">
                  <c:v>215.07066666666665</c:v>
                </c:pt>
                <c:pt idx="736">
                  <c:v>212.15266666666665</c:v>
                </c:pt>
                <c:pt idx="737">
                  <c:v>211.69133333333335</c:v>
                </c:pt>
                <c:pt idx="738">
                  <c:v>211.673</c:v>
                </c:pt>
                <c:pt idx="739">
                  <c:v>212.08100000000002</c:v>
                </c:pt>
                <c:pt idx="740">
                  <c:v>211.40600000000003</c:v>
                </c:pt>
                <c:pt idx="741">
                  <c:v>208.24266666666668</c:v>
                </c:pt>
                <c:pt idx="742">
                  <c:v>207.48766666666668</c:v>
                </c:pt>
                <c:pt idx="743">
                  <c:v>205.12300000000002</c:v>
                </c:pt>
                <c:pt idx="744">
                  <c:v>205.71633333333332</c:v>
                </c:pt>
                <c:pt idx="745">
                  <c:v>206.33199999999999</c:v>
                </c:pt>
                <c:pt idx="746">
                  <c:v>208.02366666666663</c:v>
                </c:pt>
                <c:pt idx="747">
                  <c:v>204.36633333333336</c:v>
                </c:pt>
                <c:pt idx="748">
                  <c:v>202.48000000000002</c:v>
                </c:pt>
                <c:pt idx="749">
                  <c:v>201.80966666666666</c:v>
                </c:pt>
                <c:pt idx="750">
                  <c:v>199.81366666666668</c:v>
                </c:pt>
                <c:pt idx="751">
                  <c:v>198.67633333333333</c:v>
                </c:pt>
                <c:pt idx="752">
                  <c:v>199.91399999999999</c:v>
                </c:pt>
                <c:pt idx="753">
                  <c:v>199.17200000000003</c:v>
                </c:pt>
                <c:pt idx="754">
                  <c:v>199.62900000000002</c:v>
                </c:pt>
                <c:pt idx="755">
                  <c:v>199.01900000000001</c:v>
                </c:pt>
                <c:pt idx="756">
                  <c:v>199.37833333333333</c:v>
                </c:pt>
                <c:pt idx="757">
                  <c:v>197.55066666666667</c:v>
                </c:pt>
                <c:pt idx="758">
                  <c:v>197.87699999999998</c:v>
                </c:pt>
                <c:pt idx="759">
                  <c:v>196.27099999999999</c:v>
                </c:pt>
                <c:pt idx="760">
                  <c:v>193.84100000000001</c:v>
                </c:pt>
                <c:pt idx="761">
                  <c:v>193.32233333333332</c:v>
                </c:pt>
                <c:pt idx="762">
                  <c:v>191.46600000000001</c:v>
                </c:pt>
                <c:pt idx="763">
                  <c:v>190.88</c:v>
                </c:pt>
                <c:pt idx="764">
                  <c:v>191.44399999999999</c:v>
                </c:pt>
                <c:pt idx="765">
                  <c:v>191.39800000000002</c:v>
                </c:pt>
                <c:pt idx="766">
                  <c:v>193.44133333333335</c:v>
                </c:pt>
                <c:pt idx="767">
                  <c:v>196.20000000000002</c:v>
                </c:pt>
                <c:pt idx="768">
                  <c:v>199.88066666666668</c:v>
                </c:pt>
                <c:pt idx="769">
                  <c:v>201.41399999999999</c:v>
                </c:pt>
                <c:pt idx="770">
                  <c:v>209.37466666666668</c:v>
                </c:pt>
                <c:pt idx="771">
                  <c:v>212.63933333333333</c:v>
                </c:pt>
                <c:pt idx="772">
                  <c:v>212.607</c:v>
                </c:pt>
                <c:pt idx="773">
                  <c:v>213.08500000000001</c:v>
                </c:pt>
                <c:pt idx="774">
                  <c:v>212.22333333333333</c:v>
                </c:pt>
                <c:pt idx="775">
                  <c:v>210.74733333333333</c:v>
                </c:pt>
                <c:pt idx="776">
                  <c:v>209.58966666666666</c:v>
                </c:pt>
                <c:pt idx="777">
                  <c:v>212.05133333333333</c:v>
                </c:pt>
                <c:pt idx="778">
                  <c:v>211.72299999999998</c:v>
                </c:pt>
                <c:pt idx="779">
                  <c:v>214.15</c:v>
                </c:pt>
                <c:pt idx="780">
                  <c:v>211.24699999999999</c:v>
                </c:pt>
                <c:pt idx="781">
                  <c:v>209.64766666666665</c:v>
                </c:pt>
                <c:pt idx="782">
                  <c:v>207.32466666666664</c:v>
                </c:pt>
                <c:pt idx="783">
                  <c:v>204.37099999999998</c:v>
                </c:pt>
                <c:pt idx="784">
                  <c:v>201.53133333333335</c:v>
                </c:pt>
                <c:pt idx="785">
                  <c:v>200.34900000000002</c:v>
                </c:pt>
                <c:pt idx="786">
                  <c:v>198.78266666666664</c:v>
                </c:pt>
                <c:pt idx="787">
                  <c:v>197.59566666666669</c:v>
                </c:pt>
                <c:pt idx="788">
                  <c:v>196.78333333333333</c:v>
                </c:pt>
                <c:pt idx="789">
                  <c:v>198.67400000000001</c:v>
                </c:pt>
                <c:pt idx="790">
                  <c:v>198.09633333333332</c:v>
                </c:pt>
                <c:pt idx="791">
                  <c:v>196.869</c:v>
                </c:pt>
                <c:pt idx="792">
                  <c:v>197.721</c:v>
                </c:pt>
                <c:pt idx="793">
                  <c:v>198.05533333333335</c:v>
                </c:pt>
                <c:pt idx="794">
                  <c:v>196.9913333333333</c:v>
                </c:pt>
                <c:pt idx="795">
                  <c:v>192.30266666666668</c:v>
                </c:pt>
                <c:pt idx="796">
                  <c:v>191.26366666666664</c:v>
                </c:pt>
                <c:pt idx="797">
                  <c:v>190.55133333333333</c:v>
                </c:pt>
                <c:pt idx="798">
                  <c:v>188.09233333333336</c:v>
                </c:pt>
                <c:pt idx="799">
                  <c:v>185.36733333333333</c:v>
                </c:pt>
                <c:pt idx="800">
                  <c:v>182.18500000000003</c:v>
                </c:pt>
                <c:pt idx="801">
                  <c:v>179.80466666666666</c:v>
                </c:pt>
                <c:pt idx="802">
                  <c:v>180.33500000000001</c:v>
                </c:pt>
                <c:pt idx="803">
                  <c:v>178.59633333333332</c:v>
                </c:pt>
                <c:pt idx="804">
                  <c:v>178.64499999999998</c:v>
                </c:pt>
                <c:pt idx="805">
                  <c:v>177.88833333333332</c:v>
                </c:pt>
                <c:pt idx="806">
                  <c:v>176.31266666666667</c:v>
                </c:pt>
                <c:pt idx="807">
                  <c:v>175.68266666666668</c:v>
                </c:pt>
                <c:pt idx="808">
                  <c:v>173.816</c:v>
                </c:pt>
                <c:pt idx="809">
                  <c:v>174.92266666666669</c:v>
                </c:pt>
                <c:pt idx="810">
                  <c:v>173.54166666666666</c:v>
                </c:pt>
                <c:pt idx="811">
                  <c:v>172.98599999999999</c:v>
                </c:pt>
                <c:pt idx="812">
                  <c:v>173.84433333333334</c:v>
                </c:pt>
                <c:pt idx="813">
                  <c:v>173.804</c:v>
                </c:pt>
                <c:pt idx="814">
                  <c:v>173.41399999999999</c:v>
                </c:pt>
                <c:pt idx="815">
                  <c:v>172.54600000000002</c:v>
                </c:pt>
                <c:pt idx="816">
                  <c:v>172.57866666666666</c:v>
                </c:pt>
                <c:pt idx="817">
                  <c:v>172.34566666666669</c:v>
                </c:pt>
                <c:pt idx="818">
                  <c:v>171.24866666666665</c:v>
                </c:pt>
                <c:pt idx="819">
                  <c:v>171.37933333333334</c:v>
                </c:pt>
                <c:pt idx="820">
                  <c:v>171.07466666666664</c:v>
                </c:pt>
                <c:pt idx="821">
                  <c:v>172.54233333333335</c:v>
                </c:pt>
                <c:pt idx="822">
                  <c:v>174.31799999999998</c:v>
                </c:pt>
                <c:pt idx="823">
                  <c:v>176.34966666666665</c:v>
                </c:pt>
                <c:pt idx="824">
                  <c:v>175.46600000000001</c:v>
                </c:pt>
                <c:pt idx="825">
                  <c:v>176.79400000000001</c:v>
                </c:pt>
                <c:pt idx="826">
                  <c:v>177.42133333333334</c:v>
                </c:pt>
                <c:pt idx="827">
                  <c:v>179.19733333333332</c:v>
                </c:pt>
                <c:pt idx="828">
                  <c:v>178.66900000000001</c:v>
                </c:pt>
                <c:pt idx="829">
                  <c:v>177.95366666666669</c:v>
                </c:pt>
                <c:pt idx="830">
                  <c:v>179.23833333333332</c:v>
                </c:pt>
                <c:pt idx="831">
                  <c:v>179.73966666666669</c:v>
                </c:pt>
                <c:pt idx="832">
                  <c:v>180.12233333333333</c:v>
                </c:pt>
                <c:pt idx="833">
                  <c:v>178.43233333333333</c:v>
                </c:pt>
                <c:pt idx="834">
                  <c:v>177.75900000000001</c:v>
                </c:pt>
                <c:pt idx="835">
                  <c:v>178.05700000000002</c:v>
                </c:pt>
                <c:pt idx="836">
                  <c:v>178.31399999999999</c:v>
                </c:pt>
                <c:pt idx="837">
                  <c:v>177.78600000000003</c:v>
                </c:pt>
                <c:pt idx="838">
                  <c:v>179.35966666666664</c:v>
                </c:pt>
                <c:pt idx="839">
                  <c:v>179.72199999999998</c:v>
                </c:pt>
                <c:pt idx="840">
                  <c:v>184.23266666666666</c:v>
                </c:pt>
                <c:pt idx="841">
                  <c:v>182.66300000000001</c:v>
                </c:pt>
                <c:pt idx="842">
                  <c:v>182.42666666666665</c:v>
                </c:pt>
                <c:pt idx="843">
                  <c:v>182.86733333333333</c:v>
                </c:pt>
                <c:pt idx="844">
                  <c:v>182.83666666666667</c:v>
                </c:pt>
                <c:pt idx="845">
                  <c:v>182.05000000000004</c:v>
                </c:pt>
                <c:pt idx="846">
                  <c:v>182.62566666666666</c:v>
                </c:pt>
                <c:pt idx="847">
                  <c:v>181.42100000000002</c:v>
                </c:pt>
                <c:pt idx="848">
                  <c:v>181.28899999999999</c:v>
                </c:pt>
                <c:pt idx="849">
                  <c:v>180.69833333333335</c:v>
                </c:pt>
                <c:pt idx="850">
                  <c:v>177.90266666666665</c:v>
                </c:pt>
                <c:pt idx="851">
                  <c:v>176.95666666666668</c:v>
                </c:pt>
                <c:pt idx="852">
                  <c:v>176.78733333333335</c:v>
                </c:pt>
                <c:pt idx="853">
                  <c:v>175.614</c:v>
                </c:pt>
                <c:pt idx="854">
                  <c:v>174.715</c:v>
                </c:pt>
                <c:pt idx="855">
                  <c:v>172.54033333333334</c:v>
                </c:pt>
                <c:pt idx="856">
                  <c:v>172.36366666666666</c:v>
                </c:pt>
                <c:pt idx="857">
                  <c:v>173.68600000000001</c:v>
                </c:pt>
                <c:pt idx="858">
                  <c:v>172.02433333333332</c:v>
                </c:pt>
                <c:pt idx="859">
                  <c:v>171.83466666666666</c:v>
                </c:pt>
                <c:pt idx="860">
                  <c:v>170.96299999999997</c:v>
                </c:pt>
                <c:pt idx="861">
                  <c:v>171.15166666666664</c:v>
                </c:pt>
                <c:pt idx="862">
                  <c:v>171.62566666666666</c:v>
                </c:pt>
                <c:pt idx="863">
                  <c:v>171.58666666666667</c:v>
                </c:pt>
                <c:pt idx="864">
                  <c:v>171.44533333333334</c:v>
                </c:pt>
                <c:pt idx="865">
                  <c:v>171.20399999999998</c:v>
                </c:pt>
                <c:pt idx="866">
                  <c:v>169.83966666666666</c:v>
                </c:pt>
                <c:pt idx="867">
                  <c:v>169.48866666666666</c:v>
                </c:pt>
                <c:pt idx="868">
                  <c:v>168.72233333333335</c:v>
                </c:pt>
                <c:pt idx="869">
                  <c:v>169.77166666666665</c:v>
                </c:pt>
                <c:pt idx="870">
                  <c:v>168.98333333333332</c:v>
                </c:pt>
                <c:pt idx="871">
                  <c:v>169.09900000000002</c:v>
                </c:pt>
                <c:pt idx="872">
                  <c:v>168.44966666666664</c:v>
                </c:pt>
                <c:pt idx="873">
                  <c:v>169.43266666666668</c:v>
                </c:pt>
                <c:pt idx="874">
                  <c:v>168.50533333333331</c:v>
                </c:pt>
                <c:pt idx="875">
                  <c:v>168.37766666666667</c:v>
                </c:pt>
                <c:pt idx="876">
                  <c:v>169.21900000000002</c:v>
                </c:pt>
                <c:pt idx="877">
                  <c:v>168.45400000000001</c:v>
                </c:pt>
                <c:pt idx="878">
                  <c:v>166.684</c:v>
                </c:pt>
                <c:pt idx="879">
                  <c:v>165.3423333333333</c:v>
                </c:pt>
                <c:pt idx="880">
                  <c:v>163.69633333333334</c:v>
                </c:pt>
                <c:pt idx="881">
                  <c:v>165.279</c:v>
                </c:pt>
                <c:pt idx="882">
                  <c:v>164.89233333333334</c:v>
                </c:pt>
                <c:pt idx="883">
                  <c:v>169.03733333333335</c:v>
                </c:pt>
                <c:pt idx="884">
                  <c:v>168.29400000000001</c:v>
                </c:pt>
                <c:pt idx="885">
                  <c:v>166.77700000000002</c:v>
                </c:pt>
                <c:pt idx="886">
                  <c:v>165.44566666666665</c:v>
                </c:pt>
                <c:pt idx="887">
                  <c:v>165.76</c:v>
                </c:pt>
                <c:pt idx="888">
                  <c:v>167.10300000000001</c:v>
                </c:pt>
                <c:pt idx="889">
                  <c:v>167.79999999999998</c:v>
                </c:pt>
                <c:pt idx="890">
                  <c:v>168.24566666666666</c:v>
                </c:pt>
                <c:pt idx="891">
                  <c:v>167.00333333333333</c:v>
                </c:pt>
                <c:pt idx="892">
                  <c:v>165.19399999999999</c:v>
                </c:pt>
                <c:pt idx="893">
                  <c:v>164.64500000000001</c:v>
                </c:pt>
                <c:pt idx="894">
                  <c:v>165.02833333333334</c:v>
                </c:pt>
                <c:pt idx="895">
                  <c:v>165.393</c:v>
                </c:pt>
                <c:pt idx="896">
                  <c:v>165.15166666666667</c:v>
                </c:pt>
                <c:pt idx="897">
                  <c:v>162.89966666666666</c:v>
                </c:pt>
                <c:pt idx="898">
                  <c:v>165.18600000000001</c:v>
                </c:pt>
                <c:pt idx="899">
                  <c:v>164.53566666666669</c:v>
                </c:pt>
                <c:pt idx="900">
                  <c:v>164.178</c:v>
                </c:pt>
                <c:pt idx="901">
                  <c:v>166.89500000000001</c:v>
                </c:pt>
                <c:pt idx="902">
                  <c:v>167.64200000000002</c:v>
                </c:pt>
                <c:pt idx="903">
                  <c:v>169.00299999999999</c:v>
                </c:pt>
                <c:pt idx="904">
                  <c:v>171.16266666666669</c:v>
                </c:pt>
                <c:pt idx="905">
                  <c:v>169.42066666666665</c:v>
                </c:pt>
                <c:pt idx="906">
                  <c:v>168.51033333333334</c:v>
                </c:pt>
                <c:pt idx="907">
                  <c:v>168.126</c:v>
                </c:pt>
                <c:pt idx="908">
                  <c:v>168.958</c:v>
                </c:pt>
                <c:pt idx="909">
                  <c:v>168.12433333333331</c:v>
                </c:pt>
                <c:pt idx="910">
                  <c:v>167.59533333333334</c:v>
                </c:pt>
                <c:pt idx="911">
                  <c:v>165.71533333333332</c:v>
                </c:pt>
                <c:pt idx="912">
                  <c:v>164.93666666666664</c:v>
                </c:pt>
                <c:pt idx="913">
                  <c:v>163.79033333333334</c:v>
                </c:pt>
                <c:pt idx="914">
                  <c:v>162.41066666666666</c:v>
                </c:pt>
                <c:pt idx="915">
                  <c:v>161.74166666666667</c:v>
                </c:pt>
                <c:pt idx="916">
                  <c:v>161.59666666666666</c:v>
                </c:pt>
                <c:pt idx="917">
                  <c:v>161.73166666666665</c:v>
                </c:pt>
                <c:pt idx="918">
                  <c:v>161.24</c:v>
                </c:pt>
                <c:pt idx="919">
                  <c:v>160.31733333333332</c:v>
                </c:pt>
                <c:pt idx="920">
                  <c:v>160.19500000000002</c:v>
                </c:pt>
                <c:pt idx="921">
                  <c:v>159.83066666666664</c:v>
                </c:pt>
                <c:pt idx="922">
                  <c:v>160.31200000000001</c:v>
                </c:pt>
                <c:pt idx="923">
                  <c:v>159.126</c:v>
                </c:pt>
                <c:pt idx="924">
                  <c:v>158.73533333333333</c:v>
                </c:pt>
                <c:pt idx="925">
                  <c:v>156.96600000000001</c:v>
                </c:pt>
                <c:pt idx="926">
                  <c:v>156.36300000000003</c:v>
                </c:pt>
                <c:pt idx="927">
                  <c:v>156.42866666666666</c:v>
                </c:pt>
                <c:pt idx="928">
                  <c:v>156.09633333333332</c:v>
                </c:pt>
                <c:pt idx="929">
                  <c:v>158.46766666666667</c:v>
                </c:pt>
                <c:pt idx="930">
                  <c:v>162.26366666666667</c:v>
                </c:pt>
                <c:pt idx="931">
                  <c:v>164.74199999999999</c:v>
                </c:pt>
                <c:pt idx="932">
                  <c:v>164.45766666666665</c:v>
                </c:pt>
                <c:pt idx="933">
                  <c:v>163.81233333333333</c:v>
                </c:pt>
                <c:pt idx="934">
                  <c:v>163.41900000000001</c:v>
                </c:pt>
                <c:pt idx="935">
                  <c:v>163.71233333333336</c:v>
                </c:pt>
                <c:pt idx="936">
                  <c:v>163.84799999999998</c:v>
                </c:pt>
                <c:pt idx="937">
                  <c:v>163.35533333333333</c:v>
                </c:pt>
                <c:pt idx="938">
                  <c:v>161.66533333333334</c:v>
                </c:pt>
                <c:pt idx="939">
                  <c:v>162.29499999999999</c:v>
                </c:pt>
                <c:pt idx="940">
                  <c:v>162.10999999999999</c:v>
                </c:pt>
                <c:pt idx="941">
                  <c:v>161.99033333333333</c:v>
                </c:pt>
                <c:pt idx="942">
                  <c:v>162.24966666666668</c:v>
                </c:pt>
                <c:pt idx="943">
                  <c:v>162.95766666666665</c:v>
                </c:pt>
                <c:pt idx="944">
                  <c:v>163.58633333333333</c:v>
                </c:pt>
                <c:pt idx="945">
                  <c:v>163.46666666666667</c:v>
                </c:pt>
                <c:pt idx="946">
                  <c:v>162.673</c:v>
                </c:pt>
                <c:pt idx="947">
                  <c:v>162.16866666666667</c:v>
                </c:pt>
                <c:pt idx="948">
                  <c:v>162.43266666666668</c:v>
                </c:pt>
                <c:pt idx="949">
                  <c:v>161.24433333333334</c:v>
                </c:pt>
                <c:pt idx="950">
                  <c:v>160.88166666666666</c:v>
                </c:pt>
                <c:pt idx="951">
                  <c:v>160.23766666666668</c:v>
                </c:pt>
                <c:pt idx="952">
                  <c:v>161.732</c:v>
                </c:pt>
                <c:pt idx="953">
                  <c:v>161.886</c:v>
                </c:pt>
                <c:pt idx="954">
                  <c:v>162.09233333333333</c:v>
                </c:pt>
                <c:pt idx="955">
                  <c:v>162.70633333333333</c:v>
                </c:pt>
                <c:pt idx="956">
                  <c:v>162.74066666666667</c:v>
                </c:pt>
                <c:pt idx="957">
                  <c:v>162.15800000000002</c:v>
                </c:pt>
                <c:pt idx="958">
                  <c:v>160.64999999999998</c:v>
                </c:pt>
                <c:pt idx="959">
                  <c:v>159.55766666666668</c:v>
                </c:pt>
                <c:pt idx="960">
                  <c:v>156.92066666666668</c:v>
                </c:pt>
                <c:pt idx="961">
                  <c:v>156.80100000000002</c:v>
                </c:pt>
                <c:pt idx="962">
                  <c:v>156.43299999999999</c:v>
                </c:pt>
                <c:pt idx="963">
                  <c:v>155.00433333333334</c:v>
                </c:pt>
                <c:pt idx="964">
                  <c:v>154.75</c:v>
                </c:pt>
                <c:pt idx="965">
                  <c:v>154.20266666666669</c:v>
                </c:pt>
                <c:pt idx="966">
                  <c:v>154.68700000000001</c:v>
                </c:pt>
                <c:pt idx="967">
                  <c:v>154.93633333333332</c:v>
                </c:pt>
                <c:pt idx="968">
                  <c:v>156.255</c:v>
                </c:pt>
                <c:pt idx="969">
                  <c:v>158.88633333333334</c:v>
                </c:pt>
                <c:pt idx="970">
                  <c:v>158.63200000000001</c:v>
                </c:pt>
                <c:pt idx="971">
                  <c:v>157.44200000000001</c:v>
                </c:pt>
                <c:pt idx="972">
                  <c:v>156.81700000000001</c:v>
                </c:pt>
                <c:pt idx="973">
                  <c:v>156.29100000000003</c:v>
                </c:pt>
                <c:pt idx="974">
                  <c:v>155.81433333333334</c:v>
                </c:pt>
                <c:pt idx="975">
                  <c:v>155.42466666666667</c:v>
                </c:pt>
                <c:pt idx="976">
                  <c:v>155.30266666666668</c:v>
                </c:pt>
                <c:pt idx="977">
                  <c:v>154.88700000000003</c:v>
                </c:pt>
                <c:pt idx="978">
                  <c:v>156.18766666666667</c:v>
                </c:pt>
                <c:pt idx="979">
                  <c:v>158.71866666666668</c:v>
                </c:pt>
                <c:pt idx="980">
                  <c:v>158.40899999999999</c:v>
                </c:pt>
                <c:pt idx="981">
                  <c:v>157.66</c:v>
                </c:pt>
                <c:pt idx="982">
                  <c:v>156.91600000000003</c:v>
                </c:pt>
                <c:pt idx="983">
                  <c:v>156.74933333333331</c:v>
                </c:pt>
                <c:pt idx="984">
                  <c:v>155.27133333333333</c:v>
                </c:pt>
                <c:pt idx="985">
                  <c:v>154.68899999999999</c:v>
                </c:pt>
                <c:pt idx="986">
                  <c:v>156.90600000000001</c:v>
                </c:pt>
                <c:pt idx="987">
                  <c:v>157.97799999999998</c:v>
                </c:pt>
                <c:pt idx="988">
                  <c:v>158.78566666666666</c:v>
                </c:pt>
                <c:pt idx="989">
                  <c:v>158.28600000000003</c:v>
                </c:pt>
                <c:pt idx="990">
                  <c:v>157.79100000000003</c:v>
                </c:pt>
                <c:pt idx="991">
                  <c:v>157.55199999999999</c:v>
                </c:pt>
                <c:pt idx="992">
                  <c:v>157.75733333333332</c:v>
                </c:pt>
                <c:pt idx="993">
                  <c:v>158.37666666666667</c:v>
                </c:pt>
                <c:pt idx="994">
                  <c:v>157.49266666666668</c:v>
                </c:pt>
                <c:pt idx="995">
                  <c:v>157.36033333333333</c:v>
                </c:pt>
                <c:pt idx="996">
                  <c:v>156.19666666666669</c:v>
                </c:pt>
                <c:pt idx="997">
                  <c:v>155.64699999999999</c:v>
                </c:pt>
                <c:pt idx="998">
                  <c:v>153.828</c:v>
                </c:pt>
                <c:pt idx="999">
                  <c:v>153.239</c:v>
                </c:pt>
                <c:pt idx="1000">
                  <c:v>152.45733333333331</c:v>
                </c:pt>
                <c:pt idx="1001">
                  <c:v>153.58333333333334</c:v>
                </c:pt>
                <c:pt idx="1002">
                  <c:v>153.2586666666667</c:v>
                </c:pt>
                <c:pt idx="1003">
                  <c:v>152.61099999999999</c:v>
                </c:pt>
                <c:pt idx="1004">
                  <c:v>152.92266666666669</c:v>
                </c:pt>
                <c:pt idx="1005">
                  <c:v>153.56399999999999</c:v>
                </c:pt>
                <c:pt idx="1006">
                  <c:v>154.02266666666665</c:v>
                </c:pt>
                <c:pt idx="1007">
                  <c:v>153.32166666666666</c:v>
                </c:pt>
                <c:pt idx="1008">
                  <c:v>152.63466666666667</c:v>
                </c:pt>
                <c:pt idx="1009">
                  <c:v>151.41766666666669</c:v>
                </c:pt>
                <c:pt idx="1010">
                  <c:v>150.77233333333334</c:v>
                </c:pt>
                <c:pt idx="1011">
                  <c:v>150.02466666666666</c:v>
                </c:pt>
                <c:pt idx="1012">
                  <c:v>149.88066666666666</c:v>
                </c:pt>
                <c:pt idx="1013">
                  <c:v>149.977</c:v>
                </c:pt>
                <c:pt idx="1014">
                  <c:v>150.54599999999999</c:v>
                </c:pt>
                <c:pt idx="1015">
                  <c:v>149.08966666666666</c:v>
                </c:pt>
                <c:pt idx="1016">
                  <c:v>148.28</c:v>
                </c:pt>
                <c:pt idx="1017">
                  <c:v>148.00033333333332</c:v>
                </c:pt>
                <c:pt idx="1018">
                  <c:v>147.7536666666667</c:v>
                </c:pt>
                <c:pt idx="1019">
                  <c:v>147.08033333333333</c:v>
                </c:pt>
                <c:pt idx="1020">
                  <c:v>146.58733333333333</c:v>
                </c:pt>
              </c:numCache>
            </c:numRef>
          </c:val>
          <c:smooth val="0"/>
          <c:extLst>
            <c:ext xmlns:c16="http://schemas.microsoft.com/office/drawing/2014/chart" uri="{C3380CC4-5D6E-409C-BE32-E72D297353CC}">
              <c16:uniqueId val="{00000000-FD4F-473A-8B38-21721036BA9E}"/>
            </c:ext>
          </c:extLst>
        </c:ser>
        <c:ser>
          <c:idx val="1"/>
          <c:order val="1"/>
          <c:tx>
            <c:strRef>
              <c:f>'Waversest richting Keerbergen'!$S$1</c:f>
              <c:strCache>
                <c:ptCount val="1"/>
                <c:pt idx="0">
                  <c:v>Gem na veranderingen</c:v>
                </c:pt>
              </c:strCache>
            </c:strRef>
          </c:tx>
          <c:spPr>
            <a:ln w="28575" cap="rnd">
              <a:solidFill>
                <a:srgbClr val="FFC000"/>
              </a:solidFill>
              <a:round/>
            </a:ln>
            <a:effectLst/>
          </c:spPr>
          <c:marker>
            <c:symbol val="none"/>
          </c:marker>
          <c:cat>
            <c:numRef>
              <c:f>'Waversest richting Keerbergen'!$A$2:$A$1022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'Waversest richting Keerbergen'!$S$2:$S$1022</c:f>
              <c:numCache>
                <c:formatCode>General</c:formatCode>
                <c:ptCount val="1021"/>
                <c:pt idx="0">
                  <c:v>141.43450000000001</c:v>
                </c:pt>
                <c:pt idx="1">
                  <c:v>140.9915</c:v>
                </c:pt>
                <c:pt idx="2">
                  <c:v>140.8545</c:v>
                </c:pt>
                <c:pt idx="3">
                  <c:v>140.8535</c:v>
                </c:pt>
                <c:pt idx="4">
                  <c:v>140.85199999999998</c:v>
                </c:pt>
                <c:pt idx="5">
                  <c:v>140.85050000000001</c:v>
                </c:pt>
                <c:pt idx="6">
                  <c:v>140.84949999999998</c:v>
                </c:pt>
                <c:pt idx="7">
                  <c:v>140.84800000000001</c:v>
                </c:pt>
                <c:pt idx="8">
                  <c:v>140.84699999999998</c:v>
                </c:pt>
                <c:pt idx="9">
                  <c:v>140.84550000000002</c:v>
                </c:pt>
                <c:pt idx="10">
                  <c:v>140.84399999999999</c:v>
                </c:pt>
                <c:pt idx="11">
                  <c:v>140.84299999999999</c:v>
                </c:pt>
                <c:pt idx="12">
                  <c:v>140.8415</c:v>
                </c:pt>
                <c:pt idx="13">
                  <c:v>140.83999999999997</c:v>
                </c:pt>
                <c:pt idx="14">
                  <c:v>140.83850000000001</c:v>
                </c:pt>
                <c:pt idx="15">
                  <c:v>140.83749999999998</c:v>
                </c:pt>
                <c:pt idx="16">
                  <c:v>140.83600000000001</c:v>
                </c:pt>
                <c:pt idx="17">
                  <c:v>140.83449999999999</c:v>
                </c:pt>
                <c:pt idx="18">
                  <c:v>140.83350000000002</c:v>
                </c:pt>
                <c:pt idx="19">
                  <c:v>140.76</c:v>
                </c:pt>
                <c:pt idx="20">
                  <c:v>140.76</c:v>
                </c:pt>
                <c:pt idx="21">
                  <c:v>140.76</c:v>
                </c:pt>
                <c:pt idx="22">
                  <c:v>140.76</c:v>
                </c:pt>
                <c:pt idx="23">
                  <c:v>140.76</c:v>
                </c:pt>
                <c:pt idx="24">
                  <c:v>140.76</c:v>
                </c:pt>
                <c:pt idx="25">
                  <c:v>140.76</c:v>
                </c:pt>
                <c:pt idx="26">
                  <c:v>140.76</c:v>
                </c:pt>
                <c:pt idx="27">
                  <c:v>140.76</c:v>
                </c:pt>
                <c:pt idx="28">
                  <c:v>140.76</c:v>
                </c:pt>
                <c:pt idx="29">
                  <c:v>140.76</c:v>
                </c:pt>
                <c:pt idx="30">
                  <c:v>140.76</c:v>
                </c:pt>
                <c:pt idx="31">
                  <c:v>140.76</c:v>
                </c:pt>
                <c:pt idx="32">
                  <c:v>140.76</c:v>
                </c:pt>
                <c:pt idx="33">
                  <c:v>140.76</c:v>
                </c:pt>
                <c:pt idx="34">
                  <c:v>140.76</c:v>
                </c:pt>
                <c:pt idx="35">
                  <c:v>140.76</c:v>
                </c:pt>
                <c:pt idx="36">
                  <c:v>140.76</c:v>
                </c:pt>
                <c:pt idx="37">
                  <c:v>140.76</c:v>
                </c:pt>
                <c:pt idx="38">
                  <c:v>140.76</c:v>
                </c:pt>
                <c:pt idx="39">
                  <c:v>140.76</c:v>
                </c:pt>
                <c:pt idx="40">
                  <c:v>140.76</c:v>
                </c:pt>
                <c:pt idx="41">
                  <c:v>140.76</c:v>
                </c:pt>
                <c:pt idx="42">
                  <c:v>140.76</c:v>
                </c:pt>
                <c:pt idx="43">
                  <c:v>141.0975</c:v>
                </c:pt>
                <c:pt idx="44">
                  <c:v>142.73949999999999</c:v>
                </c:pt>
                <c:pt idx="45">
                  <c:v>143.1165</c:v>
                </c:pt>
                <c:pt idx="46">
                  <c:v>143.61149999999998</c:v>
                </c:pt>
                <c:pt idx="47">
                  <c:v>143.58199999999999</c:v>
                </c:pt>
                <c:pt idx="48">
                  <c:v>145.79</c:v>
                </c:pt>
                <c:pt idx="49">
                  <c:v>145.13400000000001</c:v>
                </c:pt>
                <c:pt idx="50">
                  <c:v>145.0855</c:v>
                </c:pt>
                <c:pt idx="51">
                  <c:v>145.80950000000001</c:v>
                </c:pt>
                <c:pt idx="52">
                  <c:v>146.45750000000001</c:v>
                </c:pt>
                <c:pt idx="53">
                  <c:v>146.39249999999998</c:v>
                </c:pt>
                <c:pt idx="54">
                  <c:v>146.32749999999999</c:v>
                </c:pt>
                <c:pt idx="55">
                  <c:v>146.26150000000001</c:v>
                </c:pt>
                <c:pt idx="56">
                  <c:v>146.19450000000001</c:v>
                </c:pt>
                <c:pt idx="57">
                  <c:v>146.12700000000001</c:v>
                </c:pt>
                <c:pt idx="58">
                  <c:v>146.059</c:v>
                </c:pt>
                <c:pt idx="59">
                  <c:v>145.99</c:v>
                </c:pt>
                <c:pt idx="60">
                  <c:v>146.18049999999999</c:v>
                </c:pt>
                <c:pt idx="61">
                  <c:v>146.10750000000002</c:v>
                </c:pt>
                <c:pt idx="62">
                  <c:v>146.035</c:v>
                </c:pt>
                <c:pt idx="63">
                  <c:v>145.96199999999999</c:v>
                </c:pt>
                <c:pt idx="64">
                  <c:v>145.63600000000002</c:v>
                </c:pt>
                <c:pt idx="65">
                  <c:v>145.566</c:v>
                </c:pt>
                <c:pt idx="66">
                  <c:v>145.36850000000001</c:v>
                </c:pt>
                <c:pt idx="67">
                  <c:v>145.30000000000001</c:v>
                </c:pt>
                <c:pt idx="68">
                  <c:v>145.23149999999998</c:v>
                </c:pt>
                <c:pt idx="69">
                  <c:v>145.16149999999999</c:v>
                </c:pt>
                <c:pt idx="70">
                  <c:v>145.09249999999997</c:v>
                </c:pt>
                <c:pt idx="71">
                  <c:v>145.023</c:v>
                </c:pt>
                <c:pt idx="72">
                  <c:v>144.953</c:v>
                </c:pt>
                <c:pt idx="73">
                  <c:v>146.874</c:v>
                </c:pt>
                <c:pt idx="74">
                  <c:v>146.279</c:v>
                </c:pt>
                <c:pt idx="75">
                  <c:v>145.1045</c:v>
                </c:pt>
                <c:pt idx="76">
                  <c:v>144.1995</c:v>
                </c:pt>
                <c:pt idx="77">
                  <c:v>143.0735</c:v>
                </c:pt>
                <c:pt idx="78">
                  <c:v>143.04300000000001</c:v>
                </c:pt>
                <c:pt idx="79">
                  <c:v>143.01299999999998</c:v>
                </c:pt>
                <c:pt idx="80">
                  <c:v>142.98250000000002</c:v>
                </c:pt>
                <c:pt idx="81">
                  <c:v>143.0805</c:v>
                </c:pt>
                <c:pt idx="82">
                  <c:v>144.67349999999999</c:v>
                </c:pt>
                <c:pt idx="83">
                  <c:v>144.63400000000001</c:v>
                </c:pt>
                <c:pt idx="84">
                  <c:v>149.09199999999998</c:v>
                </c:pt>
                <c:pt idx="85">
                  <c:v>148.86900000000003</c:v>
                </c:pt>
                <c:pt idx="86">
                  <c:v>148.78050000000002</c:v>
                </c:pt>
                <c:pt idx="87">
                  <c:v>148.6925</c:v>
                </c:pt>
                <c:pt idx="88">
                  <c:v>148.50150000000002</c:v>
                </c:pt>
                <c:pt idx="89">
                  <c:v>148.41249999999999</c:v>
                </c:pt>
                <c:pt idx="90">
                  <c:v>148.32249999999999</c:v>
                </c:pt>
                <c:pt idx="91">
                  <c:v>148.34649999999999</c:v>
                </c:pt>
                <c:pt idx="92">
                  <c:v>152.14850000000001</c:v>
                </c:pt>
                <c:pt idx="93">
                  <c:v>152.10399999999998</c:v>
                </c:pt>
                <c:pt idx="94">
                  <c:v>153.922</c:v>
                </c:pt>
                <c:pt idx="95">
                  <c:v>153.7595</c:v>
                </c:pt>
                <c:pt idx="96">
                  <c:v>153.59550000000002</c:v>
                </c:pt>
                <c:pt idx="97">
                  <c:v>153.6035</c:v>
                </c:pt>
                <c:pt idx="98">
                  <c:v>155.2115</c:v>
                </c:pt>
                <c:pt idx="99">
                  <c:v>156.69200000000001</c:v>
                </c:pt>
                <c:pt idx="100">
                  <c:v>158.47050000000002</c:v>
                </c:pt>
                <c:pt idx="101">
                  <c:v>158.17000000000002</c:v>
                </c:pt>
                <c:pt idx="102">
                  <c:v>156.52749999999997</c:v>
                </c:pt>
                <c:pt idx="103">
                  <c:v>155.89699999999999</c:v>
                </c:pt>
                <c:pt idx="104">
                  <c:v>155.09649999999999</c:v>
                </c:pt>
                <c:pt idx="105">
                  <c:v>154.96949999999998</c:v>
                </c:pt>
                <c:pt idx="106">
                  <c:v>155.68200000000002</c:v>
                </c:pt>
                <c:pt idx="107">
                  <c:v>156.74950000000001</c:v>
                </c:pt>
                <c:pt idx="108">
                  <c:v>158.096</c:v>
                </c:pt>
                <c:pt idx="109">
                  <c:v>157.59399999999999</c:v>
                </c:pt>
                <c:pt idx="110">
                  <c:v>159.53899999999999</c:v>
                </c:pt>
                <c:pt idx="111">
                  <c:v>159.1465</c:v>
                </c:pt>
                <c:pt idx="112">
                  <c:v>158.17400000000001</c:v>
                </c:pt>
                <c:pt idx="113">
                  <c:v>157.74200000000002</c:v>
                </c:pt>
                <c:pt idx="114">
                  <c:v>157.3965</c:v>
                </c:pt>
                <c:pt idx="115">
                  <c:v>157.20049999999998</c:v>
                </c:pt>
                <c:pt idx="116">
                  <c:v>157.00149999999999</c:v>
                </c:pt>
                <c:pt idx="117">
                  <c:v>156.834</c:v>
                </c:pt>
                <c:pt idx="118">
                  <c:v>156.631</c:v>
                </c:pt>
                <c:pt idx="119">
                  <c:v>156.49549999999999</c:v>
                </c:pt>
                <c:pt idx="120">
                  <c:v>156.84350000000001</c:v>
                </c:pt>
                <c:pt idx="121">
                  <c:v>155.77499999999998</c:v>
                </c:pt>
                <c:pt idx="122">
                  <c:v>156.8605</c:v>
                </c:pt>
                <c:pt idx="123">
                  <c:v>157.15800000000002</c:v>
                </c:pt>
                <c:pt idx="124">
                  <c:v>162.70349999999999</c:v>
                </c:pt>
                <c:pt idx="125">
                  <c:v>168.3545</c:v>
                </c:pt>
                <c:pt idx="126">
                  <c:v>168.28100000000001</c:v>
                </c:pt>
                <c:pt idx="127">
                  <c:v>168.4855</c:v>
                </c:pt>
                <c:pt idx="128">
                  <c:v>169.79</c:v>
                </c:pt>
                <c:pt idx="129">
                  <c:v>172.5975</c:v>
                </c:pt>
                <c:pt idx="130">
                  <c:v>170.4015</c:v>
                </c:pt>
                <c:pt idx="131">
                  <c:v>170.04949999999999</c:v>
                </c:pt>
                <c:pt idx="132">
                  <c:v>173.52300000000002</c:v>
                </c:pt>
                <c:pt idx="133">
                  <c:v>176.41</c:v>
                </c:pt>
                <c:pt idx="134">
                  <c:v>174.87049999999999</c:v>
                </c:pt>
                <c:pt idx="135">
                  <c:v>174.0675</c:v>
                </c:pt>
                <c:pt idx="136">
                  <c:v>173.3185</c:v>
                </c:pt>
                <c:pt idx="137">
                  <c:v>172.29849999999999</c:v>
                </c:pt>
                <c:pt idx="138">
                  <c:v>173.79249999999999</c:v>
                </c:pt>
                <c:pt idx="139">
                  <c:v>174.91899999999998</c:v>
                </c:pt>
                <c:pt idx="140">
                  <c:v>175.31549999999999</c:v>
                </c:pt>
                <c:pt idx="141">
                  <c:v>176.98700000000002</c:v>
                </c:pt>
                <c:pt idx="142">
                  <c:v>178.291</c:v>
                </c:pt>
                <c:pt idx="143">
                  <c:v>177.89400000000001</c:v>
                </c:pt>
                <c:pt idx="144">
                  <c:v>177.34899999999999</c:v>
                </c:pt>
                <c:pt idx="145">
                  <c:v>177.03749999999999</c:v>
                </c:pt>
                <c:pt idx="146">
                  <c:v>176.6455</c:v>
                </c:pt>
                <c:pt idx="147">
                  <c:v>176.41550000000001</c:v>
                </c:pt>
                <c:pt idx="148">
                  <c:v>177.30599999999998</c:v>
                </c:pt>
                <c:pt idx="149">
                  <c:v>180.4135</c:v>
                </c:pt>
                <c:pt idx="150">
                  <c:v>180.91149999999999</c:v>
                </c:pt>
                <c:pt idx="151">
                  <c:v>183.24299999999999</c:v>
                </c:pt>
                <c:pt idx="152">
                  <c:v>184.798</c:v>
                </c:pt>
                <c:pt idx="153">
                  <c:v>183.52199999999999</c:v>
                </c:pt>
                <c:pt idx="154">
                  <c:v>183.05850000000001</c:v>
                </c:pt>
                <c:pt idx="155">
                  <c:v>183.59200000000001</c:v>
                </c:pt>
                <c:pt idx="156">
                  <c:v>183.15649999999999</c:v>
                </c:pt>
                <c:pt idx="157">
                  <c:v>183.501</c:v>
                </c:pt>
                <c:pt idx="158">
                  <c:v>180.14850000000001</c:v>
                </c:pt>
                <c:pt idx="159">
                  <c:v>180.6935</c:v>
                </c:pt>
                <c:pt idx="160">
                  <c:v>181.24200000000002</c:v>
                </c:pt>
                <c:pt idx="161">
                  <c:v>181.8005</c:v>
                </c:pt>
                <c:pt idx="162">
                  <c:v>180.05950000000001</c:v>
                </c:pt>
                <c:pt idx="163">
                  <c:v>177.09100000000001</c:v>
                </c:pt>
                <c:pt idx="164">
                  <c:v>179.7945</c:v>
                </c:pt>
                <c:pt idx="165">
                  <c:v>185.286</c:v>
                </c:pt>
                <c:pt idx="166">
                  <c:v>190.38299999999998</c:v>
                </c:pt>
                <c:pt idx="167">
                  <c:v>190.92849999999999</c:v>
                </c:pt>
                <c:pt idx="168">
                  <c:v>190.2355</c:v>
                </c:pt>
                <c:pt idx="169">
                  <c:v>190.49450000000002</c:v>
                </c:pt>
                <c:pt idx="170">
                  <c:v>190.45049999999998</c:v>
                </c:pt>
                <c:pt idx="171">
                  <c:v>193.84350000000001</c:v>
                </c:pt>
                <c:pt idx="172">
                  <c:v>196.64500000000001</c:v>
                </c:pt>
                <c:pt idx="173">
                  <c:v>196.184</c:v>
                </c:pt>
                <c:pt idx="174">
                  <c:v>195.67599999999999</c:v>
                </c:pt>
                <c:pt idx="175">
                  <c:v>196.08750000000001</c:v>
                </c:pt>
                <c:pt idx="176">
                  <c:v>194.7285</c:v>
                </c:pt>
                <c:pt idx="177">
                  <c:v>195.45150000000001</c:v>
                </c:pt>
                <c:pt idx="178">
                  <c:v>194.7295</c:v>
                </c:pt>
                <c:pt idx="179">
                  <c:v>194.81399999999999</c:v>
                </c:pt>
                <c:pt idx="180">
                  <c:v>195.88600000000002</c:v>
                </c:pt>
                <c:pt idx="181">
                  <c:v>196.642</c:v>
                </c:pt>
                <c:pt idx="182">
                  <c:v>195.61349999999999</c:v>
                </c:pt>
                <c:pt idx="183">
                  <c:v>194.14099999999999</c:v>
                </c:pt>
                <c:pt idx="184">
                  <c:v>193.4135</c:v>
                </c:pt>
                <c:pt idx="185">
                  <c:v>193.49599999999998</c:v>
                </c:pt>
                <c:pt idx="186">
                  <c:v>193.87950000000001</c:v>
                </c:pt>
                <c:pt idx="187">
                  <c:v>194.77050000000003</c:v>
                </c:pt>
                <c:pt idx="188">
                  <c:v>193.42349999999999</c:v>
                </c:pt>
                <c:pt idx="189">
                  <c:v>194.22050000000002</c:v>
                </c:pt>
                <c:pt idx="190">
                  <c:v>195.011</c:v>
                </c:pt>
                <c:pt idx="191">
                  <c:v>194.24099999999999</c:v>
                </c:pt>
                <c:pt idx="192">
                  <c:v>195.536</c:v>
                </c:pt>
                <c:pt idx="193">
                  <c:v>194.601</c:v>
                </c:pt>
                <c:pt idx="194">
                  <c:v>198.464</c:v>
                </c:pt>
                <c:pt idx="195">
                  <c:v>199.446</c:v>
                </c:pt>
                <c:pt idx="196">
                  <c:v>197.3075</c:v>
                </c:pt>
                <c:pt idx="197">
                  <c:v>197.268</c:v>
                </c:pt>
                <c:pt idx="198">
                  <c:v>197.8775</c:v>
                </c:pt>
                <c:pt idx="199">
                  <c:v>194.45499999999998</c:v>
                </c:pt>
                <c:pt idx="200">
                  <c:v>195.7945</c:v>
                </c:pt>
                <c:pt idx="201">
                  <c:v>195.011</c:v>
                </c:pt>
                <c:pt idx="202">
                  <c:v>195.01049999999998</c:v>
                </c:pt>
                <c:pt idx="203">
                  <c:v>196.339</c:v>
                </c:pt>
                <c:pt idx="204">
                  <c:v>197.31799999999998</c:v>
                </c:pt>
                <c:pt idx="205">
                  <c:v>197.34800000000001</c:v>
                </c:pt>
                <c:pt idx="206">
                  <c:v>197.39949999999999</c:v>
                </c:pt>
                <c:pt idx="207">
                  <c:v>198.31700000000001</c:v>
                </c:pt>
                <c:pt idx="208">
                  <c:v>198.03300000000002</c:v>
                </c:pt>
                <c:pt idx="209">
                  <c:v>196.46300000000002</c:v>
                </c:pt>
                <c:pt idx="210">
                  <c:v>195.18700000000001</c:v>
                </c:pt>
                <c:pt idx="211">
                  <c:v>196.1925</c:v>
                </c:pt>
                <c:pt idx="212">
                  <c:v>196.60000000000002</c:v>
                </c:pt>
                <c:pt idx="213">
                  <c:v>197.66</c:v>
                </c:pt>
                <c:pt idx="214">
                  <c:v>196.21699999999998</c:v>
                </c:pt>
                <c:pt idx="215">
                  <c:v>197.25550000000001</c:v>
                </c:pt>
                <c:pt idx="216">
                  <c:v>199.09700000000001</c:v>
                </c:pt>
                <c:pt idx="217">
                  <c:v>201.34</c:v>
                </c:pt>
                <c:pt idx="218">
                  <c:v>200.3235</c:v>
                </c:pt>
                <c:pt idx="219">
                  <c:v>200.4855</c:v>
                </c:pt>
                <c:pt idx="220">
                  <c:v>203.82400000000001</c:v>
                </c:pt>
                <c:pt idx="221">
                  <c:v>204.08799999999999</c:v>
                </c:pt>
                <c:pt idx="222">
                  <c:v>204.80549999999999</c:v>
                </c:pt>
                <c:pt idx="223">
                  <c:v>203.45499999999998</c:v>
                </c:pt>
                <c:pt idx="224">
                  <c:v>205.09200000000001</c:v>
                </c:pt>
                <c:pt idx="225">
                  <c:v>207.22649999999999</c:v>
                </c:pt>
                <c:pt idx="226">
                  <c:v>210.94499999999999</c:v>
                </c:pt>
                <c:pt idx="227">
                  <c:v>213.03050000000002</c:v>
                </c:pt>
                <c:pt idx="228">
                  <c:v>212.333</c:v>
                </c:pt>
                <c:pt idx="229">
                  <c:v>210.82</c:v>
                </c:pt>
                <c:pt idx="230">
                  <c:v>209.84300000000002</c:v>
                </c:pt>
                <c:pt idx="231">
                  <c:v>208.7285</c:v>
                </c:pt>
                <c:pt idx="232">
                  <c:v>207.72049999999999</c:v>
                </c:pt>
                <c:pt idx="233">
                  <c:v>206.535</c:v>
                </c:pt>
                <c:pt idx="234">
                  <c:v>207.43799999999999</c:v>
                </c:pt>
                <c:pt idx="235">
                  <c:v>205.46549999999999</c:v>
                </c:pt>
                <c:pt idx="236">
                  <c:v>205.27199999999999</c:v>
                </c:pt>
                <c:pt idx="237">
                  <c:v>202.32799999999997</c:v>
                </c:pt>
                <c:pt idx="238">
                  <c:v>202.99299999999999</c:v>
                </c:pt>
                <c:pt idx="239">
                  <c:v>202.309</c:v>
                </c:pt>
                <c:pt idx="240">
                  <c:v>198.63400000000001</c:v>
                </c:pt>
                <c:pt idx="241">
                  <c:v>199.35</c:v>
                </c:pt>
                <c:pt idx="242">
                  <c:v>198.1335</c:v>
                </c:pt>
                <c:pt idx="243">
                  <c:v>195.80199999999999</c:v>
                </c:pt>
                <c:pt idx="244">
                  <c:v>195.37350000000001</c:v>
                </c:pt>
                <c:pt idx="245">
                  <c:v>193.1455</c:v>
                </c:pt>
                <c:pt idx="246">
                  <c:v>190.98950000000002</c:v>
                </c:pt>
                <c:pt idx="247">
                  <c:v>189.98750000000001</c:v>
                </c:pt>
                <c:pt idx="248">
                  <c:v>189.34200000000001</c:v>
                </c:pt>
                <c:pt idx="249">
                  <c:v>187.8835</c:v>
                </c:pt>
                <c:pt idx="250">
                  <c:v>186.65199999999999</c:v>
                </c:pt>
                <c:pt idx="251">
                  <c:v>185.4435</c:v>
                </c:pt>
                <c:pt idx="252">
                  <c:v>183.87799999999999</c:v>
                </c:pt>
                <c:pt idx="253">
                  <c:v>184.38400000000001</c:v>
                </c:pt>
                <c:pt idx="254">
                  <c:v>184.10550000000001</c:v>
                </c:pt>
                <c:pt idx="255">
                  <c:v>181.57550000000001</c:v>
                </c:pt>
                <c:pt idx="256">
                  <c:v>180.94</c:v>
                </c:pt>
                <c:pt idx="257">
                  <c:v>180.0675</c:v>
                </c:pt>
                <c:pt idx="258">
                  <c:v>178.51400000000001</c:v>
                </c:pt>
                <c:pt idx="259">
                  <c:v>174.49100000000001</c:v>
                </c:pt>
                <c:pt idx="260">
                  <c:v>175.41249999999999</c:v>
                </c:pt>
                <c:pt idx="261">
                  <c:v>174.30900000000003</c:v>
                </c:pt>
                <c:pt idx="262">
                  <c:v>175.2475</c:v>
                </c:pt>
                <c:pt idx="263">
                  <c:v>174.36599999999999</c:v>
                </c:pt>
                <c:pt idx="264">
                  <c:v>174.05200000000002</c:v>
                </c:pt>
                <c:pt idx="265">
                  <c:v>175.11799999999999</c:v>
                </c:pt>
                <c:pt idx="266">
                  <c:v>176.28100000000001</c:v>
                </c:pt>
                <c:pt idx="267">
                  <c:v>175.14699999999999</c:v>
                </c:pt>
                <c:pt idx="268">
                  <c:v>173.59199999999998</c:v>
                </c:pt>
                <c:pt idx="269">
                  <c:v>174</c:v>
                </c:pt>
                <c:pt idx="270">
                  <c:v>173.37</c:v>
                </c:pt>
                <c:pt idx="271">
                  <c:v>173.14600000000002</c:v>
                </c:pt>
                <c:pt idx="272">
                  <c:v>172.83600000000001</c:v>
                </c:pt>
                <c:pt idx="273">
                  <c:v>171.79750000000001</c:v>
                </c:pt>
                <c:pt idx="274">
                  <c:v>170.61250000000001</c:v>
                </c:pt>
                <c:pt idx="275">
                  <c:v>170.96800000000002</c:v>
                </c:pt>
                <c:pt idx="276">
                  <c:v>169.9855</c:v>
                </c:pt>
                <c:pt idx="277">
                  <c:v>169.48599999999999</c:v>
                </c:pt>
                <c:pt idx="278">
                  <c:v>169.01850000000002</c:v>
                </c:pt>
                <c:pt idx="279">
                  <c:v>169.35399999999998</c:v>
                </c:pt>
                <c:pt idx="280">
                  <c:v>170.20600000000002</c:v>
                </c:pt>
                <c:pt idx="281">
                  <c:v>170.405</c:v>
                </c:pt>
                <c:pt idx="282">
                  <c:v>170.77100000000002</c:v>
                </c:pt>
                <c:pt idx="283">
                  <c:v>169.91800000000001</c:v>
                </c:pt>
                <c:pt idx="284">
                  <c:v>170.99349999999998</c:v>
                </c:pt>
                <c:pt idx="285">
                  <c:v>170.93099999999998</c:v>
                </c:pt>
                <c:pt idx="286">
                  <c:v>168.887</c:v>
                </c:pt>
                <c:pt idx="287">
                  <c:v>167.70400000000001</c:v>
                </c:pt>
                <c:pt idx="288">
                  <c:v>166.3955</c:v>
                </c:pt>
                <c:pt idx="289">
                  <c:v>166.673</c:v>
                </c:pt>
                <c:pt idx="290">
                  <c:v>166.43549999999999</c:v>
                </c:pt>
                <c:pt idx="291">
                  <c:v>166.51749999999998</c:v>
                </c:pt>
                <c:pt idx="292">
                  <c:v>165.41300000000001</c:v>
                </c:pt>
                <c:pt idx="293">
                  <c:v>163.30349999999999</c:v>
                </c:pt>
                <c:pt idx="294">
                  <c:v>162.47399999999999</c:v>
                </c:pt>
                <c:pt idx="295">
                  <c:v>162.10750000000002</c:v>
                </c:pt>
                <c:pt idx="296">
                  <c:v>162.13150000000002</c:v>
                </c:pt>
                <c:pt idx="297">
                  <c:v>165.56950000000001</c:v>
                </c:pt>
                <c:pt idx="298">
                  <c:v>167.636</c:v>
                </c:pt>
                <c:pt idx="299">
                  <c:v>167.131</c:v>
                </c:pt>
                <c:pt idx="300">
                  <c:v>167.3305</c:v>
                </c:pt>
                <c:pt idx="301">
                  <c:v>169.114</c:v>
                </c:pt>
                <c:pt idx="302">
                  <c:v>168.90899999999999</c:v>
                </c:pt>
                <c:pt idx="303">
                  <c:v>170.8965</c:v>
                </c:pt>
                <c:pt idx="304">
                  <c:v>172.1575</c:v>
                </c:pt>
                <c:pt idx="305">
                  <c:v>171.47200000000001</c:v>
                </c:pt>
                <c:pt idx="306">
                  <c:v>175.27949999999998</c:v>
                </c:pt>
                <c:pt idx="307">
                  <c:v>179.20600000000002</c:v>
                </c:pt>
                <c:pt idx="308">
                  <c:v>177.9665</c:v>
                </c:pt>
                <c:pt idx="309">
                  <c:v>176.31950000000001</c:v>
                </c:pt>
                <c:pt idx="310">
                  <c:v>175.01</c:v>
                </c:pt>
                <c:pt idx="311">
                  <c:v>174.73500000000001</c:v>
                </c:pt>
                <c:pt idx="312">
                  <c:v>176.91300000000001</c:v>
                </c:pt>
                <c:pt idx="313">
                  <c:v>177.80399999999997</c:v>
                </c:pt>
                <c:pt idx="314">
                  <c:v>177.25349999999997</c:v>
                </c:pt>
                <c:pt idx="315">
                  <c:v>177.35849999999999</c:v>
                </c:pt>
                <c:pt idx="316">
                  <c:v>176.53450000000001</c:v>
                </c:pt>
                <c:pt idx="317">
                  <c:v>176.41550000000001</c:v>
                </c:pt>
                <c:pt idx="318">
                  <c:v>174.45499999999998</c:v>
                </c:pt>
                <c:pt idx="319">
                  <c:v>171.577</c:v>
                </c:pt>
                <c:pt idx="320">
                  <c:v>169.73050000000001</c:v>
                </c:pt>
                <c:pt idx="321">
                  <c:v>170.18950000000001</c:v>
                </c:pt>
                <c:pt idx="322">
                  <c:v>174.24450000000002</c:v>
                </c:pt>
                <c:pt idx="323">
                  <c:v>175.27550000000002</c:v>
                </c:pt>
                <c:pt idx="324">
                  <c:v>176.99200000000002</c:v>
                </c:pt>
                <c:pt idx="325">
                  <c:v>178.2825</c:v>
                </c:pt>
                <c:pt idx="326">
                  <c:v>177.625</c:v>
                </c:pt>
                <c:pt idx="327">
                  <c:v>180.16</c:v>
                </c:pt>
                <c:pt idx="328">
                  <c:v>179.8355</c:v>
                </c:pt>
                <c:pt idx="329">
                  <c:v>178.833</c:v>
                </c:pt>
                <c:pt idx="330">
                  <c:v>177.72550000000001</c:v>
                </c:pt>
                <c:pt idx="331">
                  <c:v>177.6635</c:v>
                </c:pt>
                <c:pt idx="332">
                  <c:v>177.16399999999999</c:v>
                </c:pt>
                <c:pt idx="333">
                  <c:v>178.1765</c:v>
                </c:pt>
                <c:pt idx="334">
                  <c:v>177.62349999999998</c:v>
                </c:pt>
                <c:pt idx="335">
                  <c:v>176.542</c:v>
                </c:pt>
                <c:pt idx="336">
                  <c:v>176.48200000000003</c:v>
                </c:pt>
                <c:pt idx="337">
                  <c:v>177.57150000000001</c:v>
                </c:pt>
                <c:pt idx="338">
                  <c:v>178.04399999999998</c:v>
                </c:pt>
                <c:pt idx="339">
                  <c:v>177.643</c:v>
                </c:pt>
                <c:pt idx="340">
                  <c:v>177.24599999999998</c:v>
                </c:pt>
                <c:pt idx="341">
                  <c:v>176.94850000000002</c:v>
                </c:pt>
                <c:pt idx="342">
                  <c:v>175.26249999999999</c:v>
                </c:pt>
                <c:pt idx="343">
                  <c:v>173.33949999999999</c:v>
                </c:pt>
                <c:pt idx="344">
                  <c:v>173.459</c:v>
                </c:pt>
                <c:pt idx="345">
                  <c:v>174.37799999999999</c:v>
                </c:pt>
                <c:pt idx="346">
                  <c:v>174.89699999999999</c:v>
                </c:pt>
                <c:pt idx="347">
                  <c:v>174.57900000000001</c:v>
                </c:pt>
                <c:pt idx="348">
                  <c:v>175.24900000000002</c:v>
                </c:pt>
                <c:pt idx="349">
                  <c:v>176.35300000000001</c:v>
                </c:pt>
                <c:pt idx="350">
                  <c:v>177.88550000000001</c:v>
                </c:pt>
                <c:pt idx="351">
                  <c:v>177.61599999999999</c:v>
                </c:pt>
                <c:pt idx="352">
                  <c:v>176.61200000000002</c:v>
                </c:pt>
                <c:pt idx="353">
                  <c:v>178.94200000000001</c:v>
                </c:pt>
                <c:pt idx="354">
                  <c:v>178.54000000000002</c:v>
                </c:pt>
                <c:pt idx="355">
                  <c:v>179.02850000000001</c:v>
                </c:pt>
                <c:pt idx="356">
                  <c:v>178.83949999999999</c:v>
                </c:pt>
                <c:pt idx="357">
                  <c:v>177.52549999999999</c:v>
                </c:pt>
                <c:pt idx="358">
                  <c:v>176.95400000000001</c:v>
                </c:pt>
                <c:pt idx="359">
                  <c:v>177.0505</c:v>
                </c:pt>
                <c:pt idx="360">
                  <c:v>177.99700000000001</c:v>
                </c:pt>
                <c:pt idx="361">
                  <c:v>178.67149999999998</c:v>
                </c:pt>
                <c:pt idx="362">
                  <c:v>178.76650000000001</c:v>
                </c:pt>
                <c:pt idx="363">
                  <c:v>179.03049999999999</c:v>
                </c:pt>
                <c:pt idx="364">
                  <c:v>177.529</c:v>
                </c:pt>
                <c:pt idx="365">
                  <c:v>177.1825</c:v>
                </c:pt>
                <c:pt idx="366">
                  <c:v>176.28700000000001</c:v>
                </c:pt>
                <c:pt idx="367">
                  <c:v>175.18099999999998</c:v>
                </c:pt>
                <c:pt idx="368">
                  <c:v>175.18450000000001</c:v>
                </c:pt>
                <c:pt idx="369">
                  <c:v>173.3295</c:v>
                </c:pt>
                <c:pt idx="370">
                  <c:v>172.83150000000001</c:v>
                </c:pt>
                <c:pt idx="371">
                  <c:v>173.14150000000001</c:v>
                </c:pt>
                <c:pt idx="372">
                  <c:v>173.43</c:v>
                </c:pt>
                <c:pt idx="373">
                  <c:v>173.512</c:v>
                </c:pt>
                <c:pt idx="374">
                  <c:v>174.6705</c:v>
                </c:pt>
                <c:pt idx="375">
                  <c:v>174.98399999999998</c:v>
                </c:pt>
                <c:pt idx="376">
                  <c:v>174.63850000000002</c:v>
                </c:pt>
                <c:pt idx="377">
                  <c:v>175.334</c:v>
                </c:pt>
                <c:pt idx="378">
                  <c:v>174.82249999999999</c:v>
                </c:pt>
                <c:pt idx="379">
                  <c:v>176.97649999999999</c:v>
                </c:pt>
                <c:pt idx="380">
                  <c:v>175.03550000000001</c:v>
                </c:pt>
                <c:pt idx="381">
                  <c:v>174.66250000000002</c:v>
                </c:pt>
                <c:pt idx="382">
                  <c:v>172.9135</c:v>
                </c:pt>
                <c:pt idx="383">
                  <c:v>172.89099999999999</c:v>
                </c:pt>
                <c:pt idx="384">
                  <c:v>174.92149999999998</c:v>
                </c:pt>
                <c:pt idx="385">
                  <c:v>173.566</c:v>
                </c:pt>
                <c:pt idx="386">
                  <c:v>174.179</c:v>
                </c:pt>
                <c:pt idx="387">
                  <c:v>174.4315</c:v>
                </c:pt>
                <c:pt idx="388">
                  <c:v>174.7405</c:v>
                </c:pt>
                <c:pt idx="389">
                  <c:v>176.0985</c:v>
                </c:pt>
                <c:pt idx="390">
                  <c:v>176.53399999999999</c:v>
                </c:pt>
                <c:pt idx="391">
                  <c:v>175.27699999999999</c:v>
                </c:pt>
                <c:pt idx="392">
                  <c:v>176.245</c:v>
                </c:pt>
                <c:pt idx="393">
                  <c:v>175.8175</c:v>
                </c:pt>
                <c:pt idx="394">
                  <c:v>175.48899999999998</c:v>
                </c:pt>
                <c:pt idx="395">
                  <c:v>175.29399999999998</c:v>
                </c:pt>
                <c:pt idx="396">
                  <c:v>175.28</c:v>
                </c:pt>
                <c:pt idx="397">
                  <c:v>178.8895</c:v>
                </c:pt>
                <c:pt idx="398">
                  <c:v>178.75549999999998</c:v>
                </c:pt>
                <c:pt idx="399">
                  <c:v>180.20699999999999</c:v>
                </c:pt>
                <c:pt idx="400">
                  <c:v>179.16500000000002</c:v>
                </c:pt>
                <c:pt idx="401">
                  <c:v>186.82</c:v>
                </c:pt>
                <c:pt idx="402">
                  <c:v>187.0335</c:v>
                </c:pt>
                <c:pt idx="403">
                  <c:v>186.78550000000001</c:v>
                </c:pt>
                <c:pt idx="404">
                  <c:v>185.82249999999999</c:v>
                </c:pt>
                <c:pt idx="405">
                  <c:v>184.57050000000001</c:v>
                </c:pt>
                <c:pt idx="406">
                  <c:v>186.07249999999999</c:v>
                </c:pt>
                <c:pt idx="407">
                  <c:v>187.619</c:v>
                </c:pt>
                <c:pt idx="408">
                  <c:v>188.7715</c:v>
                </c:pt>
                <c:pt idx="409">
                  <c:v>188.59949999999998</c:v>
                </c:pt>
                <c:pt idx="410">
                  <c:v>186.88</c:v>
                </c:pt>
                <c:pt idx="411">
                  <c:v>187.03449999999998</c:v>
                </c:pt>
                <c:pt idx="412">
                  <c:v>186.4315</c:v>
                </c:pt>
                <c:pt idx="413">
                  <c:v>186.22399999999999</c:v>
                </c:pt>
                <c:pt idx="414">
                  <c:v>186.01499999999999</c:v>
                </c:pt>
                <c:pt idx="415">
                  <c:v>186.542</c:v>
                </c:pt>
                <c:pt idx="416">
                  <c:v>183.69049999999999</c:v>
                </c:pt>
                <c:pt idx="417">
                  <c:v>183.41249999999999</c:v>
                </c:pt>
                <c:pt idx="418">
                  <c:v>183.0915</c:v>
                </c:pt>
                <c:pt idx="419">
                  <c:v>182.672</c:v>
                </c:pt>
                <c:pt idx="420">
                  <c:v>181.12899999999999</c:v>
                </c:pt>
                <c:pt idx="421">
                  <c:v>182.20600000000002</c:v>
                </c:pt>
                <c:pt idx="422">
                  <c:v>182.2045</c:v>
                </c:pt>
                <c:pt idx="423">
                  <c:v>183.52199999999999</c:v>
                </c:pt>
                <c:pt idx="424">
                  <c:v>184.01050000000001</c:v>
                </c:pt>
                <c:pt idx="425">
                  <c:v>182.9315</c:v>
                </c:pt>
                <c:pt idx="426">
                  <c:v>180.60149999999999</c:v>
                </c:pt>
                <c:pt idx="427">
                  <c:v>179.32850000000002</c:v>
                </c:pt>
                <c:pt idx="428">
                  <c:v>178.32550000000001</c:v>
                </c:pt>
                <c:pt idx="429">
                  <c:v>179.99099999999999</c:v>
                </c:pt>
                <c:pt idx="430">
                  <c:v>178.26400000000001</c:v>
                </c:pt>
                <c:pt idx="431">
                  <c:v>177.60050000000001</c:v>
                </c:pt>
                <c:pt idx="432">
                  <c:v>177.14099999999999</c:v>
                </c:pt>
                <c:pt idx="433">
                  <c:v>177.17750000000001</c:v>
                </c:pt>
                <c:pt idx="434">
                  <c:v>178.04149999999998</c:v>
                </c:pt>
                <c:pt idx="435">
                  <c:v>177.27550000000002</c:v>
                </c:pt>
                <c:pt idx="436">
                  <c:v>178.56349999999998</c:v>
                </c:pt>
                <c:pt idx="437">
                  <c:v>182.6585</c:v>
                </c:pt>
                <c:pt idx="438">
                  <c:v>182.00299999999999</c:v>
                </c:pt>
                <c:pt idx="439">
                  <c:v>177.73750000000001</c:v>
                </c:pt>
                <c:pt idx="440">
                  <c:v>176.86099999999999</c:v>
                </c:pt>
                <c:pt idx="441">
                  <c:v>176.94099999999997</c:v>
                </c:pt>
                <c:pt idx="442">
                  <c:v>176.41399999999999</c:v>
                </c:pt>
                <c:pt idx="443">
                  <c:v>176.018</c:v>
                </c:pt>
                <c:pt idx="444">
                  <c:v>175.87700000000001</c:v>
                </c:pt>
                <c:pt idx="445">
                  <c:v>175.86450000000002</c:v>
                </c:pt>
                <c:pt idx="446">
                  <c:v>175.7355</c:v>
                </c:pt>
                <c:pt idx="447">
                  <c:v>176.31399999999999</c:v>
                </c:pt>
                <c:pt idx="448">
                  <c:v>175.93</c:v>
                </c:pt>
                <c:pt idx="449">
                  <c:v>179.60399999999998</c:v>
                </c:pt>
                <c:pt idx="450">
                  <c:v>179.8715</c:v>
                </c:pt>
                <c:pt idx="451">
                  <c:v>179.53550000000001</c:v>
                </c:pt>
                <c:pt idx="452">
                  <c:v>179.18600000000001</c:v>
                </c:pt>
                <c:pt idx="453">
                  <c:v>178.76400000000001</c:v>
                </c:pt>
                <c:pt idx="454">
                  <c:v>177.43</c:v>
                </c:pt>
                <c:pt idx="455">
                  <c:v>178.35649999999998</c:v>
                </c:pt>
                <c:pt idx="456">
                  <c:v>178.84199999999998</c:v>
                </c:pt>
                <c:pt idx="457">
                  <c:v>177.661</c:v>
                </c:pt>
                <c:pt idx="458">
                  <c:v>177.34699999999998</c:v>
                </c:pt>
                <c:pt idx="459">
                  <c:v>173.18700000000001</c:v>
                </c:pt>
                <c:pt idx="460">
                  <c:v>172.85849999999999</c:v>
                </c:pt>
                <c:pt idx="461">
                  <c:v>173.12</c:v>
                </c:pt>
                <c:pt idx="462">
                  <c:v>175.58749999999998</c:v>
                </c:pt>
                <c:pt idx="463">
                  <c:v>175.5675</c:v>
                </c:pt>
                <c:pt idx="464">
                  <c:v>174.893</c:v>
                </c:pt>
                <c:pt idx="465">
                  <c:v>173.55549999999999</c:v>
                </c:pt>
                <c:pt idx="466">
                  <c:v>172.8955</c:v>
                </c:pt>
                <c:pt idx="467">
                  <c:v>172.2955</c:v>
                </c:pt>
                <c:pt idx="468">
                  <c:v>171.88300000000001</c:v>
                </c:pt>
                <c:pt idx="469">
                  <c:v>172.70099999999999</c:v>
                </c:pt>
                <c:pt idx="470">
                  <c:v>172.715</c:v>
                </c:pt>
                <c:pt idx="471">
                  <c:v>174.60300000000001</c:v>
                </c:pt>
                <c:pt idx="472">
                  <c:v>174.53199999999998</c:v>
                </c:pt>
                <c:pt idx="473">
                  <c:v>174.184</c:v>
                </c:pt>
                <c:pt idx="474">
                  <c:v>174.6215</c:v>
                </c:pt>
                <c:pt idx="475">
                  <c:v>173.8135</c:v>
                </c:pt>
                <c:pt idx="476">
                  <c:v>174.03699999999998</c:v>
                </c:pt>
                <c:pt idx="477">
                  <c:v>173.56549999999999</c:v>
                </c:pt>
                <c:pt idx="478">
                  <c:v>173.21850000000001</c:v>
                </c:pt>
                <c:pt idx="479">
                  <c:v>174.4735</c:v>
                </c:pt>
                <c:pt idx="480">
                  <c:v>176.22050000000002</c:v>
                </c:pt>
                <c:pt idx="481">
                  <c:v>177.91900000000001</c:v>
                </c:pt>
                <c:pt idx="482">
                  <c:v>177.85</c:v>
                </c:pt>
                <c:pt idx="483">
                  <c:v>177.72050000000002</c:v>
                </c:pt>
                <c:pt idx="484">
                  <c:v>173.63800000000001</c:v>
                </c:pt>
                <c:pt idx="485">
                  <c:v>176.83850000000001</c:v>
                </c:pt>
                <c:pt idx="486">
                  <c:v>175.67500000000001</c:v>
                </c:pt>
                <c:pt idx="487">
                  <c:v>175.976</c:v>
                </c:pt>
                <c:pt idx="488">
                  <c:v>176.16699999999997</c:v>
                </c:pt>
                <c:pt idx="489">
                  <c:v>173.6515</c:v>
                </c:pt>
                <c:pt idx="490">
                  <c:v>173.245</c:v>
                </c:pt>
                <c:pt idx="491">
                  <c:v>174.262</c:v>
                </c:pt>
                <c:pt idx="492">
                  <c:v>174.28550000000001</c:v>
                </c:pt>
                <c:pt idx="493">
                  <c:v>175.25200000000001</c:v>
                </c:pt>
                <c:pt idx="494">
                  <c:v>175.285</c:v>
                </c:pt>
                <c:pt idx="495">
                  <c:v>175.673</c:v>
                </c:pt>
                <c:pt idx="496">
                  <c:v>175.4855</c:v>
                </c:pt>
                <c:pt idx="497">
                  <c:v>174.25900000000001</c:v>
                </c:pt>
                <c:pt idx="498">
                  <c:v>174.9555</c:v>
                </c:pt>
                <c:pt idx="499">
                  <c:v>174.892</c:v>
                </c:pt>
                <c:pt idx="500">
                  <c:v>176.649</c:v>
                </c:pt>
                <c:pt idx="501">
                  <c:v>177.94049999999999</c:v>
                </c:pt>
                <c:pt idx="502">
                  <c:v>177.87200000000001</c:v>
                </c:pt>
                <c:pt idx="503">
                  <c:v>177.20100000000002</c:v>
                </c:pt>
                <c:pt idx="504">
                  <c:v>176.02699999999999</c:v>
                </c:pt>
                <c:pt idx="505">
                  <c:v>177.8005</c:v>
                </c:pt>
                <c:pt idx="506">
                  <c:v>178.41449999999998</c:v>
                </c:pt>
                <c:pt idx="507">
                  <c:v>178.37349999999998</c:v>
                </c:pt>
                <c:pt idx="508">
                  <c:v>179.94</c:v>
                </c:pt>
                <c:pt idx="509">
                  <c:v>179.98349999999999</c:v>
                </c:pt>
                <c:pt idx="510">
                  <c:v>179.2655</c:v>
                </c:pt>
                <c:pt idx="511">
                  <c:v>178.56799999999998</c:v>
                </c:pt>
                <c:pt idx="512">
                  <c:v>178.30199999999999</c:v>
                </c:pt>
                <c:pt idx="513">
                  <c:v>180.17400000000001</c:v>
                </c:pt>
                <c:pt idx="514">
                  <c:v>179.816</c:v>
                </c:pt>
                <c:pt idx="515">
                  <c:v>177.84800000000001</c:v>
                </c:pt>
                <c:pt idx="516">
                  <c:v>177.24549999999999</c:v>
                </c:pt>
                <c:pt idx="517">
                  <c:v>175.5675</c:v>
                </c:pt>
                <c:pt idx="518">
                  <c:v>177.28100000000001</c:v>
                </c:pt>
                <c:pt idx="519">
                  <c:v>177.11349999999999</c:v>
                </c:pt>
                <c:pt idx="520">
                  <c:v>176.5025</c:v>
                </c:pt>
                <c:pt idx="521">
                  <c:v>177.35750000000002</c:v>
                </c:pt>
                <c:pt idx="522">
                  <c:v>177.73750000000001</c:v>
                </c:pt>
                <c:pt idx="523">
                  <c:v>176.57550000000001</c:v>
                </c:pt>
                <c:pt idx="524">
                  <c:v>176.54650000000001</c:v>
                </c:pt>
                <c:pt idx="525">
                  <c:v>177.2715</c:v>
                </c:pt>
                <c:pt idx="526">
                  <c:v>178.90199999999999</c:v>
                </c:pt>
                <c:pt idx="527">
                  <c:v>179.90199999999999</c:v>
                </c:pt>
                <c:pt idx="528">
                  <c:v>179.56100000000001</c:v>
                </c:pt>
                <c:pt idx="529">
                  <c:v>182.11149999999998</c:v>
                </c:pt>
                <c:pt idx="530">
                  <c:v>181.07599999999999</c:v>
                </c:pt>
                <c:pt idx="531">
                  <c:v>181.11700000000002</c:v>
                </c:pt>
                <c:pt idx="532">
                  <c:v>181.84649999999999</c:v>
                </c:pt>
                <c:pt idx="533">
                  <c:v>183.249</c:v>
                </c:pt>
                <c:pt idx="534">
                  <c:v>181.87549999999999</c:v>
                </c:pt>
                <c:pt idx="535">
                  <c:v>181.5095</c:v>
                </c:pt>
                <c:pt idx="536">
                  <c:v>181.9615</c:v>
                </c:pt>
                <c:pt idx="537">
                  <c:v>182.08799999999999</c:v>
                </c:pt>
                <c:pt idx="538">
                  <c:v>181.95499999999998</c:v>
                </c:pt>
                <c:pt idx="539">
                  <c:v>183.71</c:v>
                </c:pt>
                <c:pt idx="540">
                  <c:v>185.00700000000001</c:v>
                </c:pt>
                <c:pt idx="541">
                  <c:v>186.726</c:v>
                </c:pt>
                <c:pt idx="542">
                  <c:v>186.32400000000001</c:v>
                </c:pt>
                <c:pt idx="543">
                  <c:v>187.17500000000001</c:v>
                </c:pt>
                <c:pt idx="544">
                  <c:v>183.096</c:v>
                </c:pt>
                <c:pt idx="545">
                  <c:v>183.32749999999999</c:v>
                </c:pt>
                <c:pt idx="546">
                  <c:v>183.46550000000002</c:v>
                </c:pt>
                <c:pt idx="547">
                  <c:v>183.09700000000001</c:v>
                </c:pt>
                <c:pt idx="548">
                  <c:v>182.86750000000001</c:v>
                </c:pt>
                <c:pt idx="549">
                  <c:v>182.874</c:v>
                </c:pt>
                <c:pt idx="550">
                  <c:v>182.42250000000001</c:v>
                </c:pt>
                <c:pt idx="551">
                  <c:v>181.28949999999998</c:v>
                </c:pt>
                <c:pt idx="552">
                  <c:v>180.297</c:v>
                </c:pt>
                <c:pt idx="553">
                  <c:v>180.2</c:v>
                </c:pt>
                <c:pt idx="554">
                  <c:v>181.04599999999999</c:v>
                </c:pt>
                <c:pt idx="555">
                  <c:v>180.80549999999999</c:v>
                </c:pt>
                <c:pt idx="556">
                  <c:v>180.23949999999999</c:v>
                </c:pt>
                <c:pt idx="557">
                  <c:v>179.79950000000002</c:v>
                </c:pt>
                <c:pt idx="558">
                  <c:v>179.28800000000001</c:v>
                </c:pt>
                <c:pt idx="559">
                  <c:v>180.6935</c:v>
                </c:pt>
                <c:pt idx="560">
                  <c:v>180.86599999999999</c:v>
                </c:pt>
                <c:pt idx="561">
                  <c:v>181.137</c:v>
                </c:pt>
                <c:pt idx="562">
                  <c:v>179.97300000000001</c:v>
                </c:pt>
                <c:pt idx="563">
                  <c:v>180.57300000000001</c:v>
                </c:pt>
                <c:pt idx="564">
                  <c:v>180.41200000000001</c:v>
                </c:pt>
                <c:pt idx="565">
                  <c:v>179.1165</c:v>
                </c:pt>
                <c:pt idx="566">
                  <c:v>179.17699999999999</c:v>
                </c:pt>
                <c:pt idx="567">
                  <c:v>178.83350000000002</c:v>
                </c:pt>
                <c:pt idx="568">
                  <c:v>178.17400000000001</c:v>
                </c:pt>
                <c:pt idx="569">
                  <c:v>177.21600000000001</c:v>
                </c:pt>
                <c:pt idx="570">
                  <c:v>179.79949999999999</c:v>
                </c:pt>
                <c:pt idx="571">
                  <c:v>178.67950000000002</c:v>
                </c:pt>
                <c:pt idx="572">
                  <c:v>181.113</c:v>
                </c:pt>
                <c:pt idx="573">
                  <c:v>182.3475</c:v>
                </c:pt>
                <c:pt idx="574">
                  <c:v>181.07</c:v>
                </c:pt>
                <c:pt idx="575">
                  <c:v>180.072</c:v>
                </c:pt>
                <c:pt idx="576">
                  <c:v>179.9785</c:v>
                </c:pt>
                <c:pt idx="577">
                  <c:v>179.61349999999999</c:v>
                </c:pt>
                <c:pt idx="578">
                  <c:v>179.89099999999999</c:v>
                </c:pt>
                <c:pt idx="579">
                  <c:v>180.58249999999998</c:v>
                </c:pt>
                <c:pt idx="580">
                  <c:v>181.14</c:v>
                </c:pt>
                <c:pt idx="581">
                  <c:v>180.74700000000001</c:v>
                </c:pt>
                <c:pt idx="582">
                  <c:v>180.61500000000001</c:v>
                </c:pt>
                <c:pt idx="583">
                  <c:v>179.57</c:v>
                </c:pt>
                <c:pt idx="584">
                  <c:v>179.185</c:v>
                </c:pt>
                <c:pt idx="585">
                  <c:v>178.55850000000001</c:v>
                </c:pt>
                <c:pt idx="586">
                  <c:v>177.91199999999998</c:v>
                </c:pt>
                <c:pt idx="587">
                  <c:v>177.73750000000001</c:v>
                </c:pt>
                <c:pt idx="588">
                  <c:v>176.85550000000001</c:v>
                </c:pt>
                <c:pt idx="589">
                  <c:v>176.71899999999999</c:v>
                </c:pt>
                <c:pt idx="590">
                  <c:v>176.09550000000002</c:v>
                </c:pt>
                <c:pt idx="591">
                  <c:v>176.54900000000001</c:v>
                </c:pt>
                <c:pt idx="592">
                  <c:v>176.32999999999998</c:v>
                </c:pt>
                <c:pt idx="593">
                  <c:v>176.35899999999998</c:v>
                </c:pt>
                <c:pt idx="594">
                  <c:v>179.6985</c:v>
                </c:pt>
                <c:pt idx="595">
                  <c:v>180.5505</c:v>
                </c:pt>
                <c:pt idx="596">
                  <c:v>183.02800000000002</c:v>
                </c:pt>
                <c:pt idx="597">
                  <c:v>183.41849999999999</c:v>
                </c:pt>
                <c:pt idx="598">
                  <c:v>182.45600000000002</c:v>
                </c:pt>
                <c:pt idx="599">
                  <c:v>181.66749999999999</c:v>
                </c:pt>
                <c:pt idx="600">
                  <c:v>183.81200000000001</c:v>
                </c:pt>
                <c:pt idx="601">
                  <c:v>184.89850000000001</c:v>
                </c:pt>
                <c:pt idx="602">
                  <c:v>184.35050000000001</c:v>
                </c:pt>
                <c:pt idx="603">
                  <c:v>183.88200000000001</c:v>
                </c:pt>
                <c:pt idx="604">
                  <c:v>182.79250000000002</c:v>
                </c:pt>
                <c:pt idx="605">
                  <c:v>182.6635</c:v>
                </c:pt>
                <c:pt idx="606">
                  <c:v>183.98599999999999</c:v>
                </c:pt>
                <c:pt idx="607">
                  <c:v>184.41849999999999</c:v>
                </c:pt>
                <c:pt idx="608">
                  <c:v>184.77499999999998</c:v>
                </c:pt>
                <c:pt idx="609">
                  <c:v>183.994</c:v>
                </c:pt>
                <c:pt idx="610">
                  <c:v>185.66399999999999</c:v>
                </c:pt>
                <c:pt idx="611">
                  <c:v>187.12099999999998</c:v>
                </c:pt>
                <c:pt idx="612">
                  <c:v>186.78300000000002</c:v>
                </c:pt>
                <c:pt idx="613">
                  <c:v>186.03450000000001</c:v>
                </c:pt>
                <c:pt idx="614">
                  <c:v>185.5735</c:v>
                </c:pt>
                <c:pt idx="615">
                  <c:v>185.57150000000001</c:v>
                </c:pt>
                <c:pt idx="616">
                  <c:v>185.45150000000001</c:v>
                </c:pt>
                <c:pt idx="617">
                  <c:v>184.518</c:v>
                </c:pt>
                <c:pt idx="618">
                  <c:v>183.33800000000002</c:v>
                </c:pt>
                <c:pt idx="619">
                  <c:v>184.80549999999999</c:v>
                </c:pt>
                <c:pt idx="620">
                  <c:v>186.273</c:v>
                </c:pt>
                <c:pt idx="621">
                  <c:v>187.7175</c:v>
                </c:pt>
                <c:pt idx="622">
                  <c:v>186.822</c:v>
                </c:pt>
                <c:pt idx="623">
                  <c:v>187.49549999999999</c:v>
                </c:pt>
                <c:pt idx="624">
                  <c:v>185.93</c:v>
                </c:pt>
                <c:pt idx="625">
                  <c:v>186.48099999999999</c:v>
                </c:pt>
                <c:pt idx="626">
                  <c:v>185.16000000000003</c:v>
                </c:pt>
                <c:pt idx="627">
                  <c:v>184.9855</c:v>
                </c:pt>
                <c:pt idx="628">
                  <c:v>183.9375</c:v>
                </c:pt>
                <c:pt idx="629">
                  <c:v>181.90649999999999</c:v>
                </c:pt>
                <c:pt idx="630">
                  <c:v>182.01900000000001</c:v>
                </c:pt>
                <c:pt idx="631">
                  <c:v>181.6515</c:v>
                </c:pt>
                <c:pt idx="632">
                  <c:v>181.31400000000002</c:v>
                </c:pt>
                <c:pt idx="633">
                  <c:v>181.99549999999999</c:v>
                </c:pt>
                <c:pt idx="634">
                  <c:v>181.74700000000001</c:v>
                </c:pt>
                <c:pt idx="635">
                  <c:v>181.49600000000001</c:v>
                </c:pt>
                <c:pt idx="636">
                  <c:v>181.5745</c:v>
                </c:pt>
                <c:pt idx="637">
                  <c:v>182.68900000000002</c:v>
                </c:pt>
                <c:pt idx="638">
                  <c:v>186.459</c:v>
                </c:pt>
                <c:pt idx="639">
                  <c:v>186.28149999999999</c:v>
                </c:pt>
                <c:pt idx="640">
                  <c:v>185.32999999999998</c:v>
                </c:pt>
                <c:pt idx="641">
                  <c:v>188.0625</c:v>
                </c:pt>
                <c:pt idx="642">
                  <c:v>182.428</c:v>
                </c:pt>
                <c:pt idx="643">
                  <c:v>182.26249999999999</c:v>
                </c:pt>
                <c:pt idx="644">
                  <c:v>182.11349999999999</c:v>
                </c:pt>
                <c:pt idx="645">
                  <c:v>181.452</c:v>
                </c:pt>
                <c:pt idx="646">
                  <c:v>184.84</c:v>
                </c:pt>
                <c:pt idx="647">
                  <c:v>184.66250000000002</c:v>
                </c:pt>
                <c:pt idx="648">
                  <c:v>186.92500000000001</c:v>
                </c:pt>
                <c:pt idx="649">
                  <c:v>187.05850000000001</c:v>
                </c:pt>
                <c:pt idx="650">
                  <c:v>188.51400000000001</c:v>
                </c:pt>
                <c:pt idx="651">
                  <c:v>189.79250000000002</c:v>
                </c:pt>
                <c:pt idx="652">
                  <c:v>190.45699999999999</c:v>
                </c:pt>
                <c:pt idx="653">
                  <c:v>192.03450000000001</c:v>
                </c:pt>
                <c:pt idx="654">
                  <c:v>190.90249999999997</c:v>
                </c:pt>
                <c:pt idx="655">
                  <c:v>190.95699999999999</c:v>
                </c:pt>
                <c:pt idx="656">
                  <c:v>190.465</c:v>
                </c:pt>
                <c:pt idx="657">
                  <c:v>190.30200000000002</c:v>
                </c:pt>
                <c:pt idx="658">
                  <c:v>191.85599999999999</c:v>
                </c:pt>
                <c:pt idx="659">
                  <c:v>195.13549999999998</c:v>
                </c:pt>
                <c:pt idx="660">
                  <c:v>195.03050000000002</c:v>
                </c:pt>
                <c:pt idx="661">
                  <c:v>197.07499999999999</c:v>
                </c:pt>
                <c:pt idx="662">
                  <c:v>200.74700000000001</c:v>
                </c:pt>
                <c:pt idx="663">
                  <c:v>202.92950000000002</c:v>
                </c:pt>
                <c:pt idx="664">
                  <c:v>205.05200000000002</c:v>
                </c:pt>
                <c:pt idx="665">
                  <c:v>205.39</c:v>
                </c:pt>
                <c:pt idx="666">
                  <c:v>205.5</c:v>
                </c:pt>
                <c:pt idx="667">
                  <c:v>212.58249999999998</c:v>
                </c:pt>
                <c:pt idx="668">
                  <c:v>214.31900000000002</c:v>
                </c:pt>
                <c:pt idx="669">
                  <c:v>216.245</c:v>
                </c:pt>
                <c:pt idx="670">
                  <c:v>215.505</c:v>
                </c:pt>
                <c:pt idx="671">
                  <c:v>215.04899999999998</c:v>
                </c:pt>
                <c:pt idx="672">
                  <c:v>213.2475</c:v>
                </c:pt>
                <c:pt idx="673">
                  <c:v>210.14850000000001</c:v>
                </c:pt>
                <c:pt idx="674">
                  <c:v>209.53899999999999</c:v>
                </c:pt>
                <c:pt idx="675">
                  <c:v>209.1105</c:v>
                </c:pt>
                <c:pt idx="676">
                  <c:v>210.27350000000001</c:v>
                </c:pt>
                <c:pt idx="677">
                  <c:v>207.31299999999999</c:v>
                </c:pt>
                <c:pt idx="678">
                  <c:v>208.542</c:v>
                </c:pt>
                <c:pt idx="679">
                  <c:v>208.50700000000001</c:v>
                </c:pt>
                <c:pt idx="680">
                  <c:v>207.44600000000003</c:v>
                </c:pt>
                <c:pt idx="681">
                  <c:v>207.55200000000002</c:v>
                </c:pt>
                <c:pt idx="682">
                  <c:v>209.83249999999998</c:v>
                </c:pt>
                <c:pt idx="683">
                  <c:v>210.84300000000002</c:v>
                </c:pt>
                <c:pt idx="684">
                  <c:v>212.8015</c:v>
                </c:pt>
                <c:pt idx="685">
                  <c:v>213.60599999999999</c:v>
                </c:pt>
                <c:pt idx="686">
                  <c:v>212.7</c:v>
                </c:pt>
                <c:pt idx="687">
                  <c:v>209.65799999999999</c:v>
                </c:pt>
                <c:pt idx="688">
                  <c:v>210.25900000000001</c:v>
                </c:pt>
                <c:pt idx="689">
                  <c:v>211.613</c:v>
                </c:pt>
                <c:pt idx="690">
                  <c:v>210.14999999999998</c:v>
                </c:pt>
                <c:pt idx="691">
                  <c:v>209.05799999999999</c:v>
                </c:pt>
                <c:pt idx="692">
                  <c:v>210.1155</c:v>
                </c:pt>
                <c:pt idx="693">
                  <c:v>212.136</c:v>
                </c:pt>
                <c:pt idx="694">
                  <c:v>214.38299999999998</c:v>
                </c:pt>
                <c:pt idx="695">
                  <c:v>212.7295</c:v>
                </c:pt>
                <c:pt idx="696">
                  <c:v>209.459</c:v>
                </c:pt>
                <c:pt idx="697">
                  <c:v>208.4795</c:v>
                </c:pt>
                <c:pt idx="698">
                  <c:v>209.46899999999999</c:v>
                </c:pt>
                <c:pt idx="699">
                  <c:v>211.62049999999999</c:v>
                </c:pt>
                <c:pt idx="700">
                  <c:v>211.227</c:v>
                </c:pt>
                <c:pt idx="701">
                  <c:v>211.66149999999999</c:v>
                </c:pt>
                <c:pt idx="702">
                  <c:v>213.059</c:v>
                </c:pt>
                <c:pt idx="703">
                  <c:v>209.904</c:v>
                </c:pt>
                <c:pt idx="704">
                  <c:v>211.238</c:v>
                </c:pt>
                <c:pt idx="705">
                  <c:v>210.58499999999998</c:v>
                </c:pt>
                <c:pt idx="706">
                  <c:v>208.7045</c:v>
                </c:pt>
                <c:pt idx="707">
                  <c:v>207.75900000000001</c:v>
                </c:pt>
                <c:pt idx="708">
                  <c:v>206.846</c:v>
                </c:pt>
                <c:pt idx="709">
                  <c:v>206.57749999999999</c:v>
                </c:pt>
                <c:pt idx="710">
                  <c:v>205.78800000000001</c:v>
                </c:pt>
                <c:pt idx="711">
                  <c:v>205.00749999999999</c:v>
                </c:pt>
                <c:pt idx="712">
                  <c:v>206.667</c:v>
                </c:pt>
                <c:pt idx="713">
                  <c:v>204.78500000000003</c:v>
                </c:pt>
                <c:pt idx="714">
                  <c:v>204.12650000000002</c:v>
                </c:pt>
                <c:pt idx="715">
                  <c:v>204.04849999999999</c:v>
                </c:pt>
                <c:pt idx="716">
                  <c:v>201.62700000000001</c:v>
                </c:pt>
                <c:pt idx="717">
                  <c:v>201.6275</c:v>
                </c:pt>
                <c:pt idx="718">
                  <c:v>201.9135</c:v>
                </c:pt>
                <c:pt idx="719">
                  <c:v>203.05500000000001</c:v>
                </c:pt>
                <c:pt idx="720">
                  <c:v>202.52699999999999</c:v>
                </c:pt>
                <c:pt idx="721">
                  <c:v>201.339</c:v>
                </c:pt>
                <c:pt idx="722">
                  <c:v>201.98700000000002</c:v>
                </c:pt>
                <c:pt idx="723">
                  <c:v>202.8</c:v>
                </c:pt>
                <c:pt idx="724">
                  <c:v>202.21549999999999</c:v>
                </c:pt>
                <c:pt idx="725">
                  <c:v>203.93049999999999</c:v>
                </c:pt>
                <c:pt idx="726">
                  <c:v>203.97750000000002</c:v>
                </c:pt>
                <c:pt idx="727">
                  <c:v>202.27249999999998</c:v>
                </c:pt>
                <c:pt idx="728">
                  <c:v>202.77050000000003</c:v>
                </c:pt>
                <c:pt idx="729">
                  <c:v>201.49549999999999</c:v>
                </c:pt>
                <c:pt idx="730">
                  <c:v>202.46250000000001</c:v>
                </c:pt>
                <c:pt idx="731">
                  <c:v>202.59800000000001</c:v>
                </c:pt>
                <c:pt idx="732">
                  <c:v>202.279</c:v>
                </c:pt>
                <c:pt idx="733">
                  <c:v>205.816</c:v>
                </c:pt>
                <c:pt idx="734">
                  <c:v>205.6635</c:v>
                </c:pt>
                <c:pt idx="735">
                  <c:v>203.78149999999999</c:v>
                </c:pt>
                <c:pt idx="736">
                  <c:v>204.62049999999999</c:v>
                </c:pt>
                <c:pt idx="737">
                  <c:v>203.37200000000001</c:v>
                </c:pt>
                <c:pt idx="738">
                  <c:v>202.67500000000001</c:v>
                </c:pt>
                <c:pt idx="739">
                  <c:v>201.012</c:v>
                </c:pt>
                <c:pt idx="740">
                  <c:v>201.31450000000001</c:v>
                </c:pt>
                <c:pt idx="741">
                  <c:v>199.57300000000001</c:v>
                </c:pt>
                <c:pt idx="742">
                  <c:v>196.38549999999998</c:v>
                </c:pt>
                <c:pt idx="743">
                  <c:v>200.04399999999998</c:v>
                </c:pt>
                <c:pt idx="744">
                  <c:v>199.3475</c:v>
                </c:pt>
                <c:pt idx="745">
                  <c:v>198.56549999999999</c:v>
                </c:pt>
                <c:pt idx="746">
                  <c:v>198.21300000000002</c:v>
                </c:pt>
                <c:pt idx="747">
                  <c:v>198.489</c:v>
                </c:pt>
                <c:pt idx="748">
                  <c:v>197.06950000000001</c:v>
                </c:pt>
                <c:pt idx="749">
                  <c:v>198.63</c:v>
                </c:pt>
                <c:pt idx="750">
                  <c:v>197.46199999999999</c:v>
                </c:pt>
                <c:pt idx="751">
                  <c:v>197.42099999999999</c:v>
                </c:pt>
                <c:pt idx="752">
                  <c:v>197.4615</c:v>
                </c:pt>
                <c:pt idx="753">
                  <c:v>195.15949999999998</c:v>
                </c:pt>
                <c:pt idx="754">
                  <c:v>193.65799999999999</c:v>
                </c:pt>
                <c:pt idx="755">
                  <c:v>194.4555</c:v>
                </c:pt>
                <c:pt idx="756">
                  <c:v>194.512</c:v>
                </c:pt>
                <c:pt idx="757">
                  <c:v>194.49600000000001</c:v>
                </c:pt>
                <c:pt idx="758">
                  <c:v>193.23349999999999</c:v>
                </c:pt>
                <c:pt idx="759">
                  <c:v>191.7465</c:v>
                </c:pt>
                <c:pt idx="760">
                  <c:v>190.58850000000001</c:v>
                </c:pt>
                <c:pt idx="761">
                  <c:v>188.76300000000001</c:v>
                </c:pt>
                <c:pt idx="762">
                  <c:v>185.38900000000001</c:v>
                </c:pt>
                <c:pt idx="763">
                  <c:v>184.46250000000001</c:v>
                </c:pt>
                <c:pt idx="764">
                  <c:v>183.87150000000003</c:v>
                </c:pt>
                <c:pt idx="765">
                  <c:v>183.79750000000001</c:v>
                </c:pt>
                <c:pt idx="766">
                  <c:v>183.35849999999999</c:v>
                </c:pt>
                <c:pt idx="767">
                  <c:v>183.17150000000001</c:v>
                </c:pt>
                <c:pt idx="768">
                  <c:v>185.18650000000002</c:v>
                </c:pt>
                <c:pt idx="769">
                  <c:v>184.98399999999998</c:v>
                </c:pt>
                <c:pt idx="770">
                  <c:v>184.8185</c:v>
                </c:pt>
                <c:pt idx="771">
                  <c:v>184.73849999999999</c:v>
                </c:pt>
                <c:pt idx="772">
                  <c:v>185.39949999999999</c:v>
                </c:pt>
                <c:pt idx="773">
                  <c:v>184.91550000000001</c:v>
                </c:pt>
                <c:pt idx="774">
                  <c:v>181.84</c:v>
                </c:pt>
                <c:pt idx="775">
                  <c:v>184.006</c:v>
                </c:pt>
                <c:pt idx="776">
                  <c:v>184.17250000000001</c:v>
                </c:pt>
                <c:pt idx="777">
                  <c:v>183.36399999999998</c:v>
                </c:pt>
                <c:pt idx="778">
                  <c:v>182.54000000000002</c:v>
                </c:pt>
                <c:pt idx="779">
                  <c:v>183.0625</c:v>
                </c:pt>
                <c:pt idx="780">
                  <c:v>184.34550000000002</c:v>
                </c:pt>
                <c:pt idx="781">
                  <c:v>184.411</c:v>
                </c:pt>
                <c:pt idx="782">
                  <c:v>185.5915</c:v>
                </c:pt>
                <c:pt idx="783">
                  <c:v>186.26350000000002</c:v>
                </c:pt>
                <c:pt idx="784">
                  <c:v>186.9015</c:v>
                </c:pt>
                <c:pt idx="785">
                  <c:v>185.25150000000002</c:v>
                </c:pt>
                <c:pt idx="786">
                  <c:v>184.6225</c:v>
                </c:pt>
                <c:pt idx="787">
                  <c:v>183.40649999999999</c:v>
                </c:pt>
                <c:pt idx="788">
                  <c:v>181.774</c:v>
                </c:pt>
                <c:pt idx="789">
                  <c:v>182.35899999999998</c:v>
                </c:pt>
                <c:pt idx="790">
                  <c:v>182.88749999999999</c:v>
                </c:pt>
                <c:pt idx="791">
                  <c:v>182.83199999999999</c:v>
                </c:pt>
                <c:pt idx="792">
                  <c:v>182.5685</c:v>
                </c:pt>
                <c:pt idx="793">
                  <c:v>182.17899999999997</c:v>
                </c:pt>
                <c:pt idx="794">
                  <c:v>180.9205</c:v>
                </c:pt>
                <c:pt idx="795">
                  <c:v>182.3425</c:v>
                </c:pt>
                <c:pt idx="796">
                  <c:v>182.69499999999999</c:v>
                </c:pt>
                <c:pt idx="797">
                  <c:v>183.20650000000001</c:v>
                </c:pt>
                <c:pt idx="798">
                  <c:v>185.048</c:v>
                </c:pt>
                <c:pt idx="799">
                  <c:v>184.03399999999999</c:v>
                </c:pt>
                <c:pt idx="800">
                  <c:v>184.16499999999999</c:v>
                </c:pt>
                <c:pt idx="801">
                  <c:v>183.7645</c:v>
                </c:pt>
                <c:pt idx="802">
                  <c:v>183.291</c:v>
                </c:pt>
                <c:pt idx="803">
                  <c:v>183.1335</c:v>
                </c:pt>
                <c:pt idx="804">
                  <c:v>182.52350000000001</c:v>
                </c:pt>
                <c:pt idx="805">
                  <c:v>181.20699999999999</c:v>
                </c:pt>
                <c:pt idx="806">
                  <c:v>182.4315</c:v>
                </c:pt>
                <c:pt idx="807">
                  <c:v>182.16300000000001</c:v>
                </c:pt>
                <c:pt idx="808">
                  <c:v>181.328</c:v>
                </c:pt>
                <c:pt idx="809">
                  <c:v>180.4365</c:v>
                </c:pt>
                <c:pt idx="810">
                  <c:v>180.38400000000001</c:v>
                </c:pt>
                <c:pt idx="811">
                  <c:v>181.1575</c:v>
                </c:pt>
                <c:pt idx="812">
                  <c:v>181.7825</c:v>
                </c:pt>
                <c:pt idx="813">
                  <c:v>182.24600000000001</c:v>
                </c:pt>
                <c:pt idx="814">
                  <c:v>181.91649999999998</c:v>
                </c:pt>
                <c:pt idx="815">
                  <c:v>181.93849999999998</c:v>
                </c:pt>
                <c:pt idx="816">
                  <c:v>178.25900000000001</c:v>
                </c:pt>
                <c:pt idx="817">
                  <c:v>177.18</c:v>
                </c:pt>
                <c:pt idx="818">
                  <c:v>177.89400000000001</c:v>
                </c:pt>
                <c:pt idx="819">
                  <c:v>176.17700000000002</c:v>
                </c:pt>
                <c:pt idx="820">
                  <c:v>175.32900000000001</c:v>
                </c:pt>
                <c:pt idx="821">
                  <c:v>174.571</c:v>
                </c:pt>
                <c:pt idx="822">
                  <c:v>173.488</c:v>
                </c:pt>
                <c:pt idx="823">
                  <c:v>173.19</c:v>
                </c:pt>
                <c:pt idx="824">
                  <c:v>174.7105</c:v>
                </c:pt>
                <c:pt idx="825">
                  <c:v>173.79849999999999</c:v>
                </c:pt>
                <c:pt idx="826">
                  <c:v>172.65699999999998</c:v>
                </c:pt>
                <c:pt idx="827">
                  <c:v>173.97050000000002</c:v>
                </c:pt>
                <c:pt idx="828">
                  <c:v>172.5865</c:v>
                </c:pt>
                <c:pt idx="829">
                  <c:v>171.07299999999998</c:v>
                </c:pt>
                <c:pt idx="830">
                  <c:v>172.75349999999997</c:v>
                </c:pt>
                <c:pt idx="831">
                  <c:v>172.27050000000003</c:v>
                </c:pt>
                <c:pt idx="832">
                  <c:v>172.1935</c:v>
                </c:pt>
                <c:pt idx="833">
                  <c:v>171.23099999999999</c:v>
                </c:pt>
                <c:pt idx="834">
                  <c:v>171.72450000000001</c:v>
                </c:pt>
                <c:pt idx="835">
                  <c:v>170.61</c:v>
                </c:pt>
                <c:pt idx="836">
                  <c:v>170.26650000000001</c:v>
                </c:pt>
                <c:pt idx="837">
                  <c:v>170.88900000000001</c:v>
                </c:pt>
                <c:pt idx="838">
                  <c:v>171.345</c:v>
                </c:pt>
                <c:pt idx="839">
                  <c:v>171.99200000000002</c:v>
                </c:pt>
                <c:pt idx="840">
                  <c:v>170.94400000000002</c:v>
                </c:pt>
                <c:pt idx="841">
                  <c:v>170.68849999999998</c:v>
                </c:pt>
                <c:pt idx="842">
                  <c:v>170.5625</c:v>
                </c:pt>
                <c:pt idx="843">
                  <c:v>170.18299999999999</c:v>
                </c:pt>
                <c:pt idx="844">
                  <c:v>169.476</c:v>
                </c:pt>
                <c:pt idx="845">
                  <c:v>169.1105</c:v>
                </c:pt>
                <c:pt idx="846">
                  <c:v>169.03199999999998</c:v>
                </c:pt>
                <c:pt idx="847">
                  <c:v>169.55799999999999</c:v>
                </c:pt>
                <c:pt idx="848">
                  <c:v>169.59649999999999</c:v>
                </c:pt>
                <c:pt idx="849">
                  <c:v>169.351</c:v>
                </c:pt>
                <c:pt idx="850">
                  <c:v>169.26650000000001</c:v>
                </c:pt>
                <c:pt idx="851">
                  <c:v>169.87</c:v>
                </c:pt>
                <c:pt idx="852">
                  <c:v>168.66200000000001</c:v>
                </c:pt>
                <c:pt idx="853">
                  <c:v>168.261</c:v>
                </c:pt>
                <c:pt idx="854">
                  <c:v>167.69400000000002</c:v>
                </c:pt>
                <c:pt idx="855">
                  <c:v>167.32550000000001</c:v>
                </c:pt>
                <c:pt idx="856">
                  <c:v>166.79400000000001</c:v>
                </c:pt>
                <c:pt idx="857">
                  <c:v>166.13400000000001</c:v>
                </c:pt>
                <c:pt idx="858">
                  <c:v>166.36349999999999</c:v>
                </c:pt>
                <c:pt idx="859">
                  <c:v>164.90600000000001</c:v>
                </c:pt>
                <c:pt idx="860">
                  <c:v>164.58199999999999</c:v>
                </c:pt>
                <c:pt idx="861">
                  <c:v>163.4555</c:v>
                </c:pt>
                <c:pt idx="862">
                  <c:v>162.87299999999999</c:v>
                </c:pt>
                <c:pt idx="863">
                  <c:v>162.0445</c:v>
                </c:pt>
                <c:pt idx="864">
                  <c:v>162.45850000000002</c:v>
                </c:pt>
                <c:pt idx="865">
                  <c:v>163.3965</c:v>
                </c:pt>
                <c:pt idx="866">
                  <c:v>164.84899999999999</c:v>
                </c:pt>
                <c:pt idx="867">
                  <c:v>164.21100000000001</c:v>
                </c:pt>
                <c:pt idx="868">
                  <c:v>164.14949999999999</c:v>
                </c:pt>
                <c:pt idx="869">
                  <c:v>164.1225</c:v>
                </c:pt>
                <c:pt idx="870">
                  <c:v>165.69049999999999</c:v>
                </c:pt>
                <c:pt idx="871">
                  <c:v>165.80199999999999</c:v>
                </c:pt>
                <c:pt idx="872">
                  <c:v>166.11349999999999</c:v>
                </c:pt>
                <c:pt idx="873">
                  <c:v>165.45499999999998</c:v>
                </c:pt>
                <c:pt idx="874">
                  <c:v>165.7705</c:v>
                </c:pt>
                <c:pt idx="875">
                  <c:v>165.52350000000001</c:v>
                </c:pt>
                <c:pt idx="876">
                  <c:v>165.31150000000002</c:v>
                </c:pt>
                <c:pt idx="877">
                  <c:v>164.04300000000001</c:v>
                </c:pt>
                <c:pt idx="878">
                  <c:v>163.21549999999999</c:v>
                </c:pt>
                <c:pt idx="879">
                  <c:v>163.0335</c:v>
                </c:pt>
                <c:pt idx="880">
                  <c:v>163.38749999999999</c:v>
                </c:pt>
                <c:pt idx="881">
                  <c:v>162.8665</c:v>
                </c:pt>
                <c:pt idx="882">
                  <c:v>162.16649999999998</c:v>
                </c:pt>
                <c:pt idx="883">
                  <c:v>162.047</c:v>
                </c:pt>
                <c:pt idx="884">
                  <c:v>161.74349999999998</c:v>
                </c:pt>
                <c:pt idx="885">
                  <c:v>162.42750000000001</c:v>
                </c:pt>
                <c:pt idx="886">
                  <c:v>161.68700000000001</c:v>
                </c:pt>
                <c:pt idx="887">
                  <c:v>161.1575</c:v>
                </c:pt>
                <c:pt idx="888">
                  <c:v>161.39150000000001</c:v>
                </c:pt>
                <c:pt idx="889">
                  <c:v>161.321</c:v>
                </c:pt>
                <c:pt idx="890">
                  <c:v>161.22499999999999</c:v>
                </c:pt>
                <c:pt idx="891">
                  <c:v>160.16149999999999</c:v>
                </c:pt>
                <c:pt idx="892">
                  <c:v>160.398</c:v>
                </c:pt>
                <c:pt idx="893">
                  <c:v>159.71199999999999</c:v>
                </c:pt>
                <c:pt idx="894">
                  <c:v>161.0455</c:v>
                </c:pt>
                <c:pt idx="895">
                  <c:v>157.90299999999999</c:v>
                </c:pt>
                <c:pt idx="896">
                  <c:v>157.54300000000001</c:v>
                </c:pt>
                <c:pt idx="897">
                  <c:v>157.0575</c:v>
                </c:pt>
                <c:pt idx="898">
                  <c:v>156.09300000000002</c:v>
                </c:pt>
                <c:pt idx="899">
                  <c:v>156.39150000000001</c:v>
                </c:pt>
                <c:pt idx="900">
                  <c:v>157.12700000000001</c:v>
                </c:pt>
                <c:pt idx="901">
                  <c:v>157.44650000000001</c:v>
                </c:pt>
                <c:pt idx="902">
                  <c:v>157.292</c:v>
                </c:pt>
                <c:pt idx="903">
                  <c:v>157.316</c:v>
                </c:pt>
                <c:pt idx="904">
                  <c:v>157.1105</c:v>
                </c:pt>
                <c:pt idx="905">
                  <c:v>155.51050000000001</c:v>
                </c:pt>
                <c:pt idx="906">
                  <c:v>154.63549999999998</c:v>
                </c:pt>
                <c:pt idx="907">
                  <c:v>154.56450000000001</c:v>
                </c:pt>
                <c:pt idx="908">
                  <c:v>153.86250000000001</c:v>
                </c:pt>
                <c:pt idx="909">
                  <c:v>153.94200000000001</c:v>
                </c:pt>
                <c:pt idx="910">
                  <c:v>154.70050000000001</c:v>
                </c:pt>
                <c:pt idx="911">
                  <c:v>152.25700000000001</c:v>
                </c:pt>
                <c:pt idx="912">
                  <c:v>153.3725</c:v>
                </c:pt>
                <c:pt idx="913">
                  <c:v>153.25099999999998</c:v>
                </c:pt>
                <c:pt idx="914">
                  <c:v>154.67649999999998</c:v>
                </c:pt>
                <c:pt idx="915">
                  <c:v>154.56549999999999</c:v>
                </c:pt>
                <c:pt idx="916">
                  <c:v>154.44549999999998</c:v>
                </c:pt>
                <c:pt idx="917">
                  <c:v>154.35500000000002</c:v>
                </c:pt>
                <c:pt idx="918">
                  <c:v>153.84350000000001</c:v>
                </c:pt>
                <c:pt idx="919">
                  <c:v>153.81900000000002</c:v>
                </c:pt>
                <c:pt idx="920">
                  <c:v>153.5515</c:v>
                </c:pt>
                <c:pt idx="921">
                  <c:v>153.5335</c:v>
                </c:pt>
                <c:pt idx="922">
                  <c:v>152.66300000000001</c:v>
                </c:pt>
                <c:pt idx="923">
                  <c:v>151.43049999999999</c:v>
                </c:pt>
                <c:pt idx="924">
                  <c:v>151.33550000000002</c:v>
                </c:pt>
                <c:pt idx="925">
                  <c:v>151.5385</c:v>
                </c:pt>
                <c:pt idx="926">
                  <c:v>153.07049999999998</c:v>
                </c:pt>
                <c:pt idx="927">
                  <c:v>153.34449999999998</c:v>
                </c:pt>
                <c:pt idx="928">
                  <c:v>153.38049999999998</c:v>
                </c:pt>
                <c:pt idx="929">
                  <c:v>153.3185</c:v>
                </c:pt>
                <c:pt idx="930">
                  <c:v>153.09449999999998</c:v>
                </c:pt>
                <c:pt idx="931">
                  <c:v>153.36349999999999</c:v>
                </c:pt>
                <c:pt idx="932">
                  <c:v>153.34</c:v>
                </c:pt>
                <c:pt idx="933">
                  <c:v>154.11849999999998</c:v>
                </c:pt>
                <c:pt idx="934">
                  <c:v>154.0565</c:v>
                </c:pt>
                <c:pt idx="935">
                  <c:v>157.935</c:v>
                </c:pt>
                <c:pt idx="936">
                  <c:v>157.613</c:v>
                </c:pt>
                <c:pt idx="937">
                  <c:v>157.61600000000001</c:v>
                </c:pt>
                <c:pt idx="938">
                  <c:v>157.2595</c:v>
                </c:pt>
                <c:pt idx="939">
                  <c:v>156.6515</c:v>
                </c:pt>
                <c:pt idx="940">
                  <c:v>155.45600000000002</c:v>
                </c:pt>
                <c:pt idx="941">
                  <c:v>152.833</c:v>
                </c:pt>
                <c:pt idx="942">
                  <c:v>152.12200000000001</c:v>
                </c:pt>
                <c:pt idx="943">
                  <c:v>153.673</c:v>
                </c:pt>
                <c:pt idx="944">
                  <c:v>151.3725</c:v>
                </c:pt>
                <c:pt idx="945">
                  <c:v>150.28749999999999</c:v>
                </c:pt>
                <c:pt idx="946">
                  <c:v>149.86149999999998</c:v>
                </c:pt>
                <c:pt idx="947">
                  <c:v>149.95699999999999</c:v>
                </c:pt>
                <c:pt idx="948">
                  <c:v>150.548</c:v>
                </c:pt>
                <c:pt idx="949">
                  <c:v>150.6635</c:v>
                </c:pt>
                <c:pt idx="950">
                  <c:v>151.10399999999998</c:v>
                </c:pt>
                <c:pt idx="951">
                  <c:v>151.113</c:v>
                </c:pt>
                <c:pt idx="952">
                  <c:v>150.76600000000002</c:v>
                </c:pt>
                <c:pt idx="953">
                  <c:v>151.28949999999998</c:v>
                </c:pt>
                <c:pt idx="954">
                  <c:v>152.12549999999999</c:v>
                </c:pt>
                <c:pt idx="955">
                  <c:v>151.39749999999998</c:v>
                </c:pt>
                <c:pt idx="956">
                  <c:v>151.38249999999999</c:v>
                </c:pt>
                <c:pt idx="957">
                  <c:v>153.07499999999999</c:v>
                </c:pt>
                <c:pt idx="958">
                  <c:v>153.13999999999999</c:v>
                </c:pt>
                <c:pt idx="959">
                  <c:v>153.43200000000002</c:v>
                </c:pt>
                <c:pt idx="960">
                  <c:v>153.4555</c:v>
                </c:pt>
                <c:pt idx="961">
                  <c:v>153.02850000000001</c:v>
                </c:pt>
                <c:pt idx="962">
                  <c:v>152.6875</c:v>
                </c:pt>
                <c:pt idx="963">
                  <c:v>152.54750000000001</c:v>
                </c:pt>
                <c:pt idx="964">
                  <c:v>151.95600000000002</c:v>
                </c:pt>
                <c:pt idx="965">
                  <c:v>151.03200000000001</c:v>
                </c:pt>
                <c:pt idx="966">
                  <c:v>150.85199999999998</c:v>
                </c:pt>
                <c:pt idx="967">
                  <c:v>151.05349999999999</c:v>
                </c:pt>
                <c:pt idx="968">
                  <c:v>151.04500000000002</c:v>
                </c:pt>
                <c:pt idx="969">
                  <c:v>150.91300000000001</c:v>
                </c:pt>
                <c:pt idx="970">
                  <c:v>150.78100000000001</c:v>
                </c:pt>
                <c:pt idx="971">
                  <c:v>150.77850000000001</c:v>
                </c:pt>
                <c:pt idx="972">
                  <c:v>150.59699999999998</c:v>
                </c:pt>
                <c:pt idx="973">
                  <c:v>150.108</c:v>
                </c:pt>
                <c:pt idx="974">
                  <c:v>148.84199999999998</c:v>
                </c:pt>
                <c:pt idx="975">
                  <c:v>148.7475</c:v>
                </c:pt>
                <c:pt idx="976">
                  <c:v>148.94650000000001</c:v>
                </c:pt>
                <c:pt idx="977">
                  <c:v>149.85149999999999</c:v>
                </c:pt>
                <c:pt idx="978">
                  <c:v>150.94650000000001</c:v>
                </c:pt>
                <c:pt idx="979">
                  <c:v>150.17149999999998</c:v>
                </c:pt>
                <c:pt idx="980">
                  <c:v>150.29349999999999</c:v>
                </c:pt>
                <c:pt idx="981">
                  <c:v>149.03399999999999</c:v>
                </c:pt>
                <c:pt idx="982">
                  <c:v>149.1645</c:v>
                </c:pt>
                <c:pt idx="983">
                  <c:v>147.90950000000001</c:v>
                </c:pt>
                <c:pt idx="984">
                  <c:v>148.072</c:v>
                </c:pt>
                <c:pt idx="985">
                  <c:v>147.80250000000001</c:v>
                </c:pt>
                <c:pt idx="986">
                  <c:v>147.59399999999999</c:v>
                </c:pt>
                <c:pt idx="987">
                  <c:v>146.77699999999999</c:v>
                </c:pt>
                <c:pt idx="988">
                  <c:v>146.11950000000002</c:v>
                </c:pt>
                <c:pt idx="989">
                  <c:v>145.4195</c:v>
                </c:pt>
                <c:pt idx="990">
                  <c:v>145.35550000000001</c:v>
                </c:pt>
                <c:pt idx="991">
                  <c:v>146.01749999999998</c:v>
                </c:pt>
                <c:pt idx="992">
                  <c:v>147.68700000000001</c:v>
                </c:pt>
                <c:pt idx="993">
                  <c:v>147.50150000000002</c:v>
                </c:pt>
                <c:pt idx="994">
                  <c:v>147.82100000000003</c:v>
                </c:pt>
                <c:pt idx="995">
                  <c:v>150.66200000000001</c:v>
                </c:pt>
                <c:pt idx="996">
                  <c:v>151.61649999999997</c:v>
                </c:pt>
                <c:pt idx="997">
                  <c:v>151.51849999999999</c:v>
                </c:pt>
                <c:pt idx="998">
                  <c:v>151.42250000000001</c:v>
                </c:pt>
                <c:pt idx="999">
                  <c:v>151.30000000000001</c:v>
                </c:pt>
                <c:pt idx="1000">
                  <c:v>151.1755</c:v>
                </c:pt>
                <c:pt idx="1001">
                  <c:v>151.3365</c:v>
                </c:pt>
                <c:pt idx="1002">
                  <c:v>151.39449999999999</c:v>
                </c:pt>
                <c:pt idx="1003">
                  <c:v>150.55250000000001</c:v>
                </c:pt>
                <c:pt idx="1004">
                  <c:v>150.82350000000002</c:v>
                </c:pt>
                <c:pt idx="1005">
                  <c:v>151.108</c:v>
                </c:pt>
                <c:pt idx="1006">
                  <c:v>151.92149999999998</c:v>
                </c:pt>
                <c:pt idx="1007">
                  <c:v>151.9135</c:v>
                </c:pt>
                <c:pt idx="1008">
                  <c:v>150.947</c:v>
                </c:pt>
                <c:pt idx="1009">
                  <c:v>151.97649999999999</c:v>
                </c:pt>
                <c:pt idx="1010">
                  <c:v>151.81400000000002</c:v>
                </c:pt>
                <c:pt idx="1011">
                  <c:v>151.989</c:v>
                </c:pt>
                <c:pt idx="1012">
                  <c:v>151.863</c:v>
                </c:pt>
                <c:pt idx="1013">
                  <c:v>151.732</c:v>
                </c:pt>
                <c:pt idx="1014">
                  <c:v>152.63049999999998</c:v>
                </c:pt>
                <c:pt idx="1015">
                  <c:v>153.18349999999998</c:v>
                </c:pt>
                <c:pt idx="1016">
                  <c:v>156.46850000000001</c:v>
                </c:pt>
                <c:pt idx="1017">
                  <c:v>156.61699999999999</c:v>
                </c:pt>
                <c:pt idx="1018">
                  <c:v>155.941</c:v>
                </c:pt>
                <c:pt idx="1019">
                  <c:v>155.68799999999999</c:v>
                </c:pt>
                <c:pt idx="1020">
                  <c:v>155.57499999999999</c:v>
                </c:pt>
              </c:numCache>
            </c:numRef>
          </c:val>
          <c:smooth val="0"/>
          <c:extLst>
            <c:ext xmlns:c16="http://schemas.microsoft.com/office/drawing/2014/chart" uri="{C3380CC4-5D6E-409C-BE32-E72D297353CC}">
              <c16:uniqueId val="{00000001-FD4F-473A-8B38-21721036BA9E}"/>
            </c:ext>
          </c:extLst>
        </c:ser>
        <c:ser>
          <c:idx val="2"/>
          <c:order val="2"/>
          <c:tx>
            <c:strRef>
              <c:f>'Waversest richting Keerbergen'!$U$1</c:f>
              <c:strCache>
                <c:ptCount val="1"/>
                <c:pt idx="0">
                  <c:v>Verschil  in seconde </c:v>
                </c:pt>
              </c:strCache>
            </c:strRef>
          </c:tx>
          <c:spPr>
            <a:ln w="28575" cap="rnd">
              <a:solidFill>
                <a:schemeClr val="tx2"/>
              </a:solidFill>
              <a:round/>
            </a:ln>
            <a:effectLst/>
          </c:spPr>
          <c:marker>
            <c:symbol val="none"/>
          </c:marker>
          <c:cat>
            <c:numRef>
              <c:f>'Waversest richting Keerbergen'!$A$2:$A$1022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'Waversest richting Keerbergen'!$U$2:$U$1022</c:f>
              <c:numCache>
                <c:formatCode>General</c:formatCode>
                <c:ptCount val="1021"/>
                <c:pt idx="0">
                  <c:v>-2.9561666666666611</c:v>
                </c:pt>
                <c:pt idx="1">
                  <c:v>-4.2711666666666588</c:v>
                </c:pt>
                <c:pt idx="2">
                  <c:v>-4.116833333333318</c:v>
                </c:pt>
                <c:pt idx="3">
                  <c:v>-4.0431666666666501</c:v>
                </c:pt>
                <c:pt idx="4">
                  <c:v>-3.988000000000028</c:v>
                </c:pt>
                <c:pt idx="5">
                  <c:v>-3.7891666666666595</c:v>
                </c:pt>
                <c:pt idx="6">
                  <c:v>-3.1515000000000271</c:v>
                </c:pt>
                <c:pt idx="7">
                  <c:v>-2.3363333333333287</c:v>
                </c:pt>
                <c:pt idx="8">
                  <c:v>-2.1906666666666865</c:v>
                </c:pt>
                <c:pt idx="9">
                  <c:v>-2.1668333333333294</c:v>
                </c:pt>
                <c:pt idx="10">
                  <c:v>-2.7070000000000221</c:v>
                </c:pt>
                <c:pt idx="11">
                  <c:v>-3.0160000000000196</c:v>
                </c:pt>
                <c:pt idx="12">
                  <c:v>-3.5888333333333264</c:v>
                </c:pt>
                <c:pt idx="13">
                  <c:v>-3.5546666666666908</c:v>
                </c:pt>
                <c:pt idx="14">
                  <c:v>-3.5204999999999984</c:v>
                </c:pt>
                <c:pt idx="15">
                  <c:v>-3.4848333333333414</c:v>
                </c:pt>
                <c:pt idx="16">
                  <c:v>-3.4489999999999839</c:v>
                </c:pt>
                <c:pt idx="17">
                  <c:v>-3.4135000000000275</c:v>
                </c:pt>
                <c:pt idx="18">
                  <c:v>-3.3768333333333089</c:v>
                </c:pt>
                <c:pt idx="19">
                  <c:v>-3.4120000000000061</c:v>
                </c:pt>
                <c:pt idx="20">
                  <c:v>-3.3733333333333348</c:v>
                </c:pt>
                <c:pt idx="21">
                  <c:v>-3.3343333333333476</c:v>
                </c:pt>
                <c:pt idx="22">
                  <c:v>-2.5480000000000018</c:v>
                </c:pt>
                <c:pt idx="23">
                  <c:v>-2.5176666666666563</c:v>
                </c:pt>
                <c:pt idx="24">
                  <c:v>-2.4873333333333392</c:v>
                </c:pt>
                <c:pt idx="25">
                  <c:v>-2.4569999999999936</c:v>
                </c:pt>
                <c:pt idx="26">
                  <c:v>-2.4260000000000161</c:v>
                </c:pt>
                <c:pt idx="27">
                  <c:v>-2.3953333333333546</c:v>
                </c:pt>
                <c:pt idx="28">
                  <c:v>-2.3640000000000043</c:v>
                </c:pt>
                <c:pt idx="29">
                  <c:v>-0.68666666666669585</c:v>
                </c:pt>
                <c:pt idx="30">
                  <c:v>-0.53900000000001569</c:v>
                </c:pt>
                <c:pt idx="31">
                  <c:v>-0.53033333333334554</c:v>
                </c:pt>
                <c:pt idx="32">
                  <c:v>-0.52133333333335941</c:v>
                </c:pt>
                <c:pt idx="33">
                  <c:v>-0.51200000000000045</c:v>
                </c:pt>
                <c:pt idx="34">
                  <c:v>-0.54466666666667152</c:v>
                </c:pt>
                <c:pt idx="35">
                  <c:v>-0.17566666666667174</c:v>
                </c:pt>
                <c:pt idx="36">
                  <c:v>-0.16666666666665719</c:v>
                </c:pt>
                <c:pt idx="37">
                  <c:v>-0.3123333333333278</c:v>
                </c:pt>
                <c:pt idx="38">
                  <c:v>-0.30166666666670494</c:v>
                </c:pt>
                <c:pt idx="39">
                  <c:v>-0.29100000000002524</c:v>
                </c:pt>
                <c:pt idx="40">
                  <c:v>-0.24033333333332507</c:v>
                </c:pt>
                <c:pt idx="41">
                  <c:v>0.33333333333331439</c:v>
                </c:pt>
                <c:pt idx="42">
                  <c:v>0.38366666666664173</c:v>
                </c:pt>
                <c:pt idx="43">
                  <c:v>0.29149999999998499</c:v>
                </c:pt>
                <c:pt idx="44">
                  <c:v>2.555833333333311</c:v>
                </c:pt>
                <c:pt idx="45">
                  <c:v>2.480166666666662</c:v>
                </c:pt>
                <c:pt idx="46">
                  <c:v>-8.9355000000000189</c:v>
                </c:pt>
                <c:pt idx="47">
                  <c:v>-22.356666666666683</c:v>
                </c:pt>
                <c:pt idx="48">
                  <c:v>-24.368000000000023</c:v>
                </c:pt>
                <c:pt idx="49">
                  <c:v>-26.757333333333321</c:v>
                </c:pt>
                <c:pt idx="50">
                  <c:v>-25.15749999999997</c:v>
                </c:pt>
                <c:pt idx="51">
                  <c:v>-27.91549999999998</c:v>
                </c:pt>
                <c:pt idx="52">
                  <c:v>-27.580833333333317</c:v>
                </c:pt>
                <c:pt idx="53">
                  <c:v>-26.227166666666648</c:v>
                </c:pt>
                <c:pt idx="54">
                  <c:v>-26.490833333333313</c:v>
                </c:pt>
                <c:pt idx="55">
                  <c:v>-24.399499999999989</c:v>
                </c:pt>
                <c:pt idx="56">
                  <c:v>-24.661166666666674</c:v>
                </c:pt>
                <c:pt idx="57">
                  <c:v>-25.841333333333324</c:v>
                </c:pt>
                <c:pt idx="58">
                  <c:v>-26.141999999999996</c:v>
                </c:pt>
                <c:pt idx="59">
                  <c:v>-26.156666666666666</c:v>
                </c:pt>
                <c:pt idx="60">
                  <c:v>-25.574833333333373</c:v>
                </c:pt>
                <c:pt idx="61">
                  <c:v>-25.228499999999997</c:v>
                </c:pt>
                <c:pt idx="62">
                  <c:v>-24.907333333333327</c:v>
                </c:pt>
                <c:pt idx="63">
                  <c:v>-24.608000000000033</c:v>
                </c:pt>
                <c:pt idx="64">
                  <c:v>-24.666333333333284</c:v>
                </c:pt>
                <c:pt idx="65">
                  <c:v>-24.183333333333337</c:v>
                </c:pt>
                <c:pt idx="66">
                  <c:v>-24.030166666666673</c:v>
                </c:pt>
                <c:pt idx="67">
                  <c:v>-23.686000000000007</c:v>
                </c:pt>
                <c:pt idx="68">
                  <c:v>-23.534166666666692</c:v>
                </c:pt>
                <c:pt idx="69">
                  <c:v>-23.19816666666668</c:v>
                </c:pt>
                <c:pt idx="70">
                  <c:v>-23.011500000000041</c:v>
                </c:pt>
                <c:pt idx="71">
                  <c:v>-22.24666666666667</c:v>
                </c:pt>
                <c:pt idx="72">
                  <c:v>-22.638000000000005</c:v>
                </c:pt>
                <c:pt idx="73">
                  <c:v>-18.591000000000008</c:v>
                </c:pt>
                <c:pt idx="74">
                  <c:v>-15.691333333333347</c:v>
                </c:pt>
                <c:pt idx="75">
                  <c:v>-13.501500000000021</c:v>
                </c:pt>
                <c:pt idx="76">
                  <c:v>-11.92283333333333</c:v>
                </c:pt>
                <c:pt idx="77">
                  <c:v>-11.871166666666682</c:v>
                </c:pt>
                <c:pt idx="78">
                  <c:v>-11.967999999999989</c:v>
                </c:pt>
                <c:pt idx="79">
                  <c:v>-10.679333333333346</c:v>
                </c:pt>
                <c:pt idx="80">
                  <c:v>-11.921166666666664</c:v>
                </c:pt>
                <c:pt idx="81">
                  <c:v>-11.556833333333344</c:v>
                </c:pt>
                <c:pt idx="82">
                  <c:v>-9.1531666666666922</c:v>
                </c:pt>
                <c:pt idx="83">
                  <c:v>-9.2806666666666615</c:v>
                </c:pt>
                <c:pt idx="84">
                  <c:v>-4.952666666666687</c:v>
                </c:pt>
                <c:pt idx="85">
                  <c:v>-5.1033333333333246</c:v>
                </c:pt>
                <c:pt idx="86">
                  <c:v>-5.6998333333333164</c:v>
                </c:pt>
                <c:pt idx="87">
                  <c:v>-7.7311666666666952</c:v>
                </c:pt>
                <c:pt idx="88">
                  <c:v>-12.889833333333314</c:v>
                </c:pt>
                <c:pt idx="89">
                  <c:v>-20.528500000000008</c:v>
                </c:pt>
                <c:pt idx="90">
                  <c:v>-24.016499999999979</c:v>
                </c:pt>
                <c:pt idx="91">
                  <c:v>-29.365499999999997</c:v>
                </c:pt>
                <c:pt idx="92">
                  <c:v>-25.883166666666654</c:v>
                </c:pt>
                <c:pt idx="93">
                  <c:v>-24.124666666666656</c:v>
                </c:pt>
                <c:pt idx="94">
                  <c:v>-21.865333333333325</c:v>
                </c:pt>
                <c:pt idx="95">
                  <c:v>-18.642500000000013</c:v>
                </c:pt>
                <c:pt idx="96">
                  <c:v>-18.712499999999977</c:v>
                </c:pt>
                <c:pt idx="97">
                  <c:v>-19.585833333333341</c:v>
                </c:pt>
                <c:pt idx="98">
                  <c:v>-16.516499999999979</c:v>
                </c:pt>
                <c:pt idx="99">
                  <c:v>-15.293000000000006</c:v>
                </c:pt>
                <c:pt idx="100">
                  <c:v>-12.359166666666653</c:v>
                </c:pt>
                <c:pt idx="101">
                  <c:v>-13.703333333333319</c:v>
                </c:pt>
                <c:pt idx="102">
                  <c:v>-13.671500000000037</c:v>
                </c:pt>
                <c:pt idx="103">
                  <c:v>-14.183333333333337</c:v>
                </c:pt>
                <c:pt idx="104">
                  <c:v>-14.9435</c:v>
                </c:pt>
                <c:pt idx="105">
                  <c:v>-13.487833333333327</c:v>
                </c:pt>
                <c:pt idx="106">
                  <c:v>-12.911666666666662</c:v>
                </c:pt>
                <c:pt idx="107">
                  <c:v>-12.303833333333301</c:v>
                </c:pt>
                <c:pt idx="108">
                  <c:v>-9.6219999999999857</c:v>
                </c:pt>
                <c:pt idx="109">
                  <c:v>-10.106999999999999</c:v>
                </c:pt>
                <c:pt idx="110">
                  <c:v>-7.7103333333333524</c:v>
                </c:pt>
                <c:pt idx="111">
                  <c:v>-9.1261666666666486</c:v>
                </c:pt>
                <c:pt idx="112">
                  <c:v>-9.9199999999999875</c:v>
                </c:pt>
                <c:pt idx="113">
                  <c:v>-11.432999999999964</c:v>
                </c:pt>
                <c:pt idx="114">
                  <c:v>-10.710166666666652</c:v>
                </c:pt>
                <c:pt idx="115">
                  <c:v>-9.3745000000000402</c:v>
                </c:pt>
                <c:pt idx="116">
                  <c:v>-8.2011666666666656</c:v>
                </c:pt>
                <c:pt idx="117">
                  <c:v>-5.9523333333333142</c:v>
                </c:pt>
                <c:pt idx="118">
                  <c:v>-4.289999999999992</c:v>
                </c:pt>
                <c:pt idx="119">
                  <c:v>-3.1821666666666601</c:v>
                </c:pt>
                <c:pt idx="120">
                  <c:v>-3.5441666666666549</c:v>
                </c:pt>
                <c:pt idx="121">
                  <c:v>-3.603333333333353</c:v>
                </c:pt>
                <c:pt idx="122">
                  <c:v>-1.0261666666666827</c:v>
                </c:pt>
                <c:pt idx="123">
                  <c:v>-1.9566666666666208</c:v>
                </c:pt>
                <c:pt idx="124">
                  <c:v>4.2861666666666451</c:v>
                </c:pt>
                <c:pt idx="125">
                  <c:v>9.9221666666666692</c:v>
                </c:pt>
                <c:pt idx="126">
                  <c:v>9.6180000000000234</c:v>
                </c:pt>
                <c:pt idx="127">
                  <c:v>9.8918333333333521</c:v>
                </c:pt>
                <c:pt idx="128">
                  <c:v>10.916333333333341</c:v>
                </c:pt>
                <c:pt idx="129">
                  <c:v>12.137166666666673</c:v>
                </c:pt>
                <c:pt idx="130">
                  <c:v>7.9385000000000048</c:v>
                </c:pt>
                <c:pt idx="131">
                  <c:v>4.6145000000000209</c:v>
                </c:pt>
                <c:pt idx="132">
                  <c:v>6.5483333333333746</c:v>
                </c:pt>
                <c:pt idx="133">
                  <c:v>8.3743333333333112</c:v>
                </c:pt>
                <c:pt idx="134">
                  <c:v>1.0328333333333433</c:v>
                </c:pt>
                <c:pt idx="135">
                  <c:v>-2.5751666666666608</c:v>
                </c:pt>
                <c:pt idx="136">
                  <c:v>-3.2178333333333455</c:v>
                </c:pt>
                <c:pt idx="137">
                  <c:v>-3.8174999999999955</c:v>
                </c:pt>
                <c:pt idx="138">
                  <c:v>-2.8455000000000155</c:v>
                </c:pt>
                <c:pt idx="139">
                  <c:v>-2.9963333333333537</c:v>
                </c:pt>
                <c:pt idx="140">
                  <c:v>-3.8995000000000175</c:v>
                </c:pt>
                <c:pt idx="141">
                  <c:v>-2.1709999999999638</c:v>
                </c:pt>
                <c:pt idx="142">
                  <c:v>-0.79300000000003479</c:v>
                </c:pt>
                <c:pt idx="143">
                  <c:v>-0.22133333333331962</c:v>
                </c:pt>
                <c:pt idx="144">
                  <c:v>-0.34366666666667811</c:v>
                </c:pt>
                <c:pt idx="145">
                  <c:v>0.60883333333333667</c:v>
                </c:pt>
                <c:pt idx="146">
                  <c:v>-7.5166666666632409E-2</c:v>
                </c:pt>
                <c:pt idx="147">
                  <c:v>-2.2538333333333469</c:v>
                </c:pt>
                <c:pt idx="148">
                  <c:v>-4.8846666666666749</c:v>
                </c:pt>
                <c:pt idx="149">
                  <c:v>-4.5185000000000173</c:v>
                </c:pt>
                <c:pt idx="150">
                  <c:v>-13.835833333333341</c:v>
                </c:pt>
                <c:pt idx="151">
                  <c:v>-15.645333333333326</c:v>
                </c:pt>
                <c:pt idx="152">
                  <c:v>-20.044333333333299</c:v>
                </c:pt>
                <c:pt idx="153">
                  <c:v>-24.419000000000011</c:v>
                </c:pt>
                <c:pt idx="154">
                  <c:v>-23.076833333333354</c:v>
                </c:pt>
                <c:pt idx="155">
                  <c:v>-17.542333333333318</c:v>
                </c:pt>
                <c:pt idx="156">
                  <c:v>-14.137833333333361</c:v>
                </c:pt>
                <c:pt idx="157">
                  <c:v>-13.281666666666638</c:v>
                </c:pt>
                <c:pt idx="158">
                  <c:v>-14.264166666666682</c:v>
                </c:pt>
                <c:pt idx="159">
                  <c:v>-11.516500000000008</c:v>
                </c:pt>
                <c:pt idx="160">
                  <c:v>-10.302999999999969</c:v>
                </c:pt>
                <c:pt idx="161">
                  <c:v>-9.0258333333333098</c:v>
                </c:pt>
                <c:pt idx="162">
                  <c:v>-13.02916666666664</c:v>
                </c:pt>
                <c:pt idx="163">
                  <c:v>-14.33566666666664</c:v>
                </c:pt>
                <c:pt idx="164">
                  <c:v>-12.26716666666664</c:v>
                </c:pt>
                <c:pt idx="165">
                  <c:v>-5.7683333333333451</c:v>
                </c:pt>
                <c:pt idx="166">
                  <c:v>0.83066666666664446</c:v>
                </c:pt>
                <c:pt idx="167">
                  <c:v>0.66649999999995657</c:v>
                </c:pt>
                <c:pt idx="168">
                  <c:v>-0.19783333333330688</c:v>
                </c:pt>
                <c:pt idx="169">
                  <c:v>-4.6744999999999948</c:v>
                </c:pt>
                <c:pt idx="170">
                  <c:v>-2.8671666666667193</c:v>
                </c:pt>
                <c:pt idx="171">
                  <c:v>1.9638333333333264</c:v>
                </c:pt>
                <c:pt idx="172">
                  <c:v>3.7096666666666636</c:v>
                </c:pt>
                <c:pt idx="173">
                  <c:v>4.3293333333333521</c:v>
                </c:pt>
                <c:pt idx="174">
                  <c:v>3.8930000000000007</c:v>
                </c:pt>
                <c:pt idx="175">
                  <c:v>4.0931666666666899</c:v>
                </c:pt>
                <c:pt idx="176">
                  <c:v>5.501499999999993</c:v>
                </c:pt>
                <c:pt idx="177">
                  <c:v>4.7108333333333405</c:v>
                </c:pt>
                <c:pt idx="178">
                  <c:v>4.4754999999999825</c:v>
                </c:pt>
                <c:pt idx="179">
                  <c:v>2.2376666666666551</c:v>
                </c:pt>
                <c:pt idx="180">
                  <c:v>-1.6743333333333226</c:v>
                </c:pt>
                <c:pt idx="181">
                  <c:v>-3.4333333333336213E-2</c:v>
                </c:pt>
                <c:pt idx="182">
                  <c:v>2.0211666666666304</c:v>
                </c:pt>
                <c:pt idx="183">
                  <c:v>1.3966666666666754</c:v>
                </c:pt>
                <c:pt idx="184">
                  <c:v>-1.0878333333333501</c:v>
                </c:pt>
                <c:pt idx="185">
                  <c:v>0.46666666666666856</c:v>
                </c:pt>
                <c:pt idx="186">
                  <c:v>-6.2181666666666615</c:v>
                </c:pt>
                <c:pt idx="187">
                  <c:v>-9.5708333333332973</c:v>
                </c:pt>
                <c:pt idx="188">
                  <c:v>-14.112499999999983</c:v>
                </c:pt>
                <c:pt idx="189">
                  <c:v>-13.223499999999973</c:v>
                </c:pt>
                <c:pt idx="190">
                  <c:v>-12.835333333333324</c:v>
                </c:pt>
                <c:pt idx="191">
                  <c:v>-14.720333333333343</c:v>
                </c:pt>
                <c:pt idx="192">
                  <c:v>-11.784666666666652</c:v>
                </c:pt>
                <c:pt idx="193">
                  <c:v>-10.901666666666671</c:v>
                </c:pt>
                <c:pt idx="194">
                  <c:v>-6.2666666666666799</c:v>
                </c:pt>
                <c:pt idx="195">
                  <c:v>-3.1203333333333489</c:v>
                </c:pt>
                <c:pt idx="196">
                  <c:v>-4.3864999999999839</c:v>
                </c:pt>
                <c:pt idx="197">
                  <c:v>-2.6419999999999959</c:v>
                </c:pt>
                <c:pt idx="198">
                  <c:v>-1.5005000000000166</c:v>
                </c:pt>
                <c:pt idx="199">
                  <c:v>-5.0393333333333317</c:v>
                </c:pt>
                <c:pt idx="200">
                  <c:v>-2.3934999999999889</c:v>
                </c:pt>
                <c:pt idx="201">
                  <c:v>-5.1543333333333692</c:v>
                </c:pt>
                <c:pt idx="202">
                  <c:v>-8.4455000000000098</c:v>
                </c:pt>
                <c:pt idx="203">
                  <c:v>-8.3766666666666936</c:v>
                </c:pt>
                <c:pt idx="204">
                  <c:v>-9.5640000000000498</c:v>
                </c:pt>
                <c:pt idx="205">
                  <c:v>-10.679000000000002</c:v>
                </c:pt>
                <c:pt idx="206">
                  <c:v>-12.063500000000005</c:v>
                </c:pt>
                <c:pt idx="207">
                  <c:v>-11.703666666666663</c:v>
                </c:pt>
                <c:pt idx="208">
                  <c:v>-10.905333333333346</c:v>
                </c:pt>
                <c:pt idx="209">
                  <c:v>-11.547666666666629</c:v>
                </c:pt>
                <c:pt idx="210">
                  <c:v>-13.685333333333318</c:v>
                </c:pt>
                <c:pt idx="211">
                  <c:v>-14.801500000000004</c:v>
                </c:pt>
                <c:pt idx="212">
                  <c:v>-13.834333333333319</c:v>
                </c:pt>
                <c:pt idx="213">
                  <c:v>-16.827666666666659</c:v>
                </c:pt>
                <c:pt idx="214">
                  <c:v>-15.304666666666691</c:v>
                </c:pt>
                <c:pt idx="215">
                  <c:v>-15.010499999999979</c:v>
                </c:pt>
                <c:pt idx="216">
                  <c:v>-15.216999999999985</c:v>
                </c:pt>
                <c:pt idx="217">
                  <c:v>-13.913999999999987</c:v>
                </c:pt>
                <c:pt idx="218">
                  <c:v>-14.375499999999988</c:v>
                </c:pt>
                <c:pt idx="219">
                  <c:v>-14.726499999999987</c:v>
                </c:pt>
                <c:pt idx="220">
                  <c:v>-10.215666666666664</c:v>
                </c:pt>
                <c:pt idx="221">
                  <c:v>-9.9293333333333464</c:v>
                </c:pt>
                <c:pt idx="222">
                  <c:v>-9.6638333333333435</c:v>
                </c:pt>
                <c:pt idx="223">
                  <c:v>-13.006</c:v>
                </c:pt>
                <c:pt idx="224">
                  <c:v>-12.356999999999971</c:v>
                </c:pt>
                <c:pt idx="225">
                  <c:v>-13.674833333333368</c:v>
                </c:pt>
                <c:pt idx="226">
                  <c:v>-10.22999999999999</c:v>
                </c:pt>
                <c:pt idx="227">
                  <c:v>-12.709166666666675</c:v>
                </c:pt>
                <c:pt idx="228">
                  <c:v>-10.709000000000003</c:v>
                </c:pt>
                <c:pt idx="229">
                  <c:v>-9.8380000000000223</c:v>
                </c:pt>
                <c:pt idx="230">
                  <c:v>-18.57766666666663</c:v>
                </c:pt>
                <c:pt idx="231">
                  <c:v>-20.534166666666664</c:v>
                </c:pt>
                <c:pt idx="232">
                  <c:v>-27.18216666666666</c:v>
                </c:pt>
                <c:pt idx="233">
                  <c:v>-30.000999999999976</c:v>
                </c:pt>
                <c:pt idx="234">
                  <c:v>-33.0386666666667</c:v>
                </c:pt>
                <c:pt idx="235">
                  <c:v>-38.959833333333364</c:v>
                </c:pt>
                <c:pt idx="236">
                  <c:v>-42.104333333333358</c:v>
                </c:pt>
                <c:pt idx="237">
                  <c:v>-42.173333333333375</c:v>
                </c:pt>
                <c:pt idx="238">
                  <c:v>-42.079666666666697</c:v>
                </c:pt>
                <c:pt idx="239">
                  <c:v>-41.209333333333319</c:v>
                </c:pt>
                <c:pt idx="240">
                  <c:v>-43.860000000000014</c:v>
                </c:pt>
                <c:pt idx="241">
                  <c:v>-42.853333333333353</c:v>
                </c:pt>
                <c:pt idx="242">
                  <c:v>-36.708500000000015</c:v>
                </c:pt>
                <c:pt idx="243">
                  <c:v>-37.532333333333327</c:v>
                </c:pt>
                <c:pt idx="244">
                  <c:v>-33.730500000000035</c:v>
                </c:pt>
                <c:pt idx="245">
                  <c:v>-33.780166666666673</c:v>
                </c:pt>
                <c:pt idx="246">
                  <c:v>-27.346499999999992</c:v>
                </c:pt>
                <c:pt idx="247">
                  <c:v>-31.304833333333306</c:v>
                </c:pt>
                <c:pt idx="248">
                  <c:v>-29.748666666666679</c:v>
                </c:pt>
                <c:pt idx="249">
                  <c:v>-29.370166666666648</c:v>
                </c:pt>
                <c:pt idx="250">
                  <c:v>-30.13966666666667</c:v>
                </c:pt>
                <c:pt idx="251">
                  <c:v>-29.407166666666683</c:v>
                </c:pt>
                <c:pt idx="252">
                  <c:v>-28.577666666666659</c:v>
                </c:pt>
                <c:pt idx="253">
                  <c:v>-27.023666666666628</c:v>
                </c:pt>
                <c:pt idx="254">
                  <c:v>-26.669166666666683</c:v>
                </c:pt>
                <c:pt idx="255">
                  <c:v>-28.740166666666653</c:v>
                </c:pt>
                <c:pt idx="256">
                  <c:v>-28.416333333333313</c:v>
                </c:pt>
                <c:pt idx="257">
                  <c:v>-27.375166666666672</c:v>
                </c:pt>
                <c:pt idx="258">
                  <c:v>-28.484999999999985</c:v>
                </c:pt>
                <c:pt idx="259">
                  <c:v>-29.222333333333324</c:v>
                </c:pt>
                <c:pt idx="260">
                  <c:v>-26.127833333333342</c:v>
                </c:pt>
                <c:pt idx="261">
                  <c:v>-25.911333333333317</c:v>
                </c:pt>
                <c:pt idx="262">
                  <c:v>-22.9435</c:v>
                </c:pt>
                <c:pt idx="263">
                  <c:v>-21.447333333333376</c:v>
                </c:pt>
                <c:pt idx="264">
                  <c:v>-19.645999999999987</c:v>
                </c:pt>
                <c:pt idx="265">
                  <c:v>-16.551333333333361</c:v>
                </c:pt>
                <c:pt idx="266">
                  <c:v>-14.658999999999963</c:v>
                </c:pt>
                <c:pt idx="267">
                  <c:v>-13.279666666666657</c:v>
                </c:pt>
                <c:pt idx="268">
                  <c:v>-13.099333333333362</c:v>
                </c:pt>
                <c:pt idx="269">
                  <c:v>-11.289666666666648</c:v>
                </c:pt>
                <c:pt idx="270">
                  <c:v>-11.369666666666632</c:v>
                </c:pt>
                <c:pt idx="271">
                  <c:v>-10.836333333333329</c:v>
                </c:pt>
                <c:pt idx="272">
                  <c:v>-10.871333333333297</c:v>
                </c:pt>
                <c:pt idx="273">
                  <c:v>-12.975499999999982</c:v>
                </c:pt>
                <c:pt idx="274">
                  <c:v>-17.391499999999979</c:v>
                </c:pt>
                <c:pt idx="275">
                  <c:v>-16.871666666666641</c:v>
                </c:pt>
                <c:pt idx="276">
                  <c:v>-18.18416666666667</c:v>
                </c:pt>
                <c:pt idx="277">
                  <c:v>-19.635333333333307</c:v>
                </c:pt>
                <c:pt idx="278">
                  <c:v>-21.988499999999959</c:v>
                </c:pt>
                <c:pt idx="279">
                  <c:v>-20.125333333333344</c:v>
                </c:pt>
                <c:pt idx="280">
                  <c:v>-19.869666666666632</c:v>
                </c:pt>
                <c:pt idx="281">
                  <c:v>-20.301333333333304</c:v>
                </c:pt>
                <c:pt idx="282">
                  <c:v>-17.924333333333323</c:v>
                </c:pt>
                <c:pt idx="283">
                  <c:v>-18.533999999999992</c:v>
                </c:pt>
                <c:pt idx="284">
                  <c:v>-16.638166666666677</c:v>
                </c:pt>
                <c:pt idx="285">
                  <c:v>-16.957333333333338</c:v>
                </c:pt>
                <c:pt idx="286">
                  <c:v>-17.608000000000004</c:v>
                </c:pt>
                <c:pt idx="287">
                  <c:v>-18.614999999999981</c:v>
                </c:pt>
                <c:pt idx="288">
                  <c:v>-20.214500000000015</c:v>
                </c:pt>
                <c:pt idx="289">
                  <c:v>-20.576333333333338</c:v>
                </c:pt>
                <c:pt idx="290">
                  <c:v>-20.731166666666667</c:v>
                </c:pt>
                <c:pt idx="291">
                  <c:v>-19.443166666666713</c:v>
                </c:pt>
                <c:pt idx="292">
                  <c:v>-20.427333333333308</c:v>
                </c:pt>
                <c:pt idx="293">
                  <c:v>-19.839166666666671</c:v>
                </c:pt>
                <c:pt idx="294">
                  <c:v>-20.279666666666657</c:v>
                </c:pt>
                <c:pt idx="295">
                  <c:v>-17.317499999999967</c:v>
                </c:pt>
                <c:pt idx="296">
                  <c:v>-17.138833333333338</c:v>
                </c:pt>
                <c:pt idx="297">
                  <c:v>-12.388499999999993</c:v>
                </c:pt>
                <c:pt idx="298">
                  <c:v>-9.7183333333333337</c:v>
                </c:pt>
                <c:pt idx="299">
                  <c:v>-10.314333333333337</c:v>
                </c:pt>
                <c:pt idx="300">
                  <c:v>-9.84050000000002</c:v>
                </c:pt>
                <c:pt idx="301">
                  <c:v>-6.1923333333333517</c:v>
                </c:pt>
                <c:pt idx="302">
                  <c:v>-6.0663333333333185</c:v>
                </c:pt>
                <c:pt idx="303">
                  <c:v>-4.1654999999999802</c:v>
                </c:pt>
                <c:pt idx="304">
                  <c:v>-3.2518333333333658</c:v>
                </c:pt>
                <c:pt idx="305">
                  <c:v>-1.0183333333333167</c:v>
                </c:pt>
                <c:pt idx="306">
                  <c:v>4.8531666666666524</c:v>
                </c:pt>
                <c:pt idx="307">
                  <c:v>9.9396666666666817</c:v>
                </c:pt>
                <c:pt idx="308">
                  <c:v>9.8568333333333555</c:v>
                </c:pt>
                <c:pt idx="309">
                  <c:v>8.855166666666662</c:v>
                </c:pt>
                <c:pt idx="310">
                  <c:v>7.2839999999999918</c:v>
                </c:pt>
                <c:pt idx="311">
                  <c:v>5.2553333333333399</c:v>
                </c:pt>
                <c:pt idx="312">
                  <c:v>6.0330000000000155</c:v>
                </c:pt>
                <c:pt idx="313">
                  <c:v>6.1786666666666576</c:v>
                </c:pt>
                <c:pt idx="314">
                  <c:v>5.5068333333333044</c:v>
                </c:pt>
                <c:pt idx="315">
                  <c:v>4.7521666666666817</c:v>
                </c:pt>
                <c:pt idx="316">
                  <c:v>4.033833333333348</c:v>
                </c:pt>
                <c:pt idx="317">
                  <c:v>2.2518333333333374</c:v>
                </c:pt>
                <c:pt idx="318">
                  <c:v>-0.70300000000000296</c:v>
                </c:pt>
                <c:pt idx="319">
                  <c:v>-5.2630000000000052</c:v>
                </c:pt>
                <c:pt idx="320">
                  <c:v>-10.003500000000003</c:v>
                </c:pt>
                <c:pt idx="321">
                  <c:v>-7.2618333333333283</c:v>
                </c:pt>
                <c:pt idx="322">
                  <c:v>-5.8088333333332969</c:v>
                </c:pt>
                <c:pt idx="323">
                  <c:v>-7.7888333333333151</c:v>
                </c:pt>
                <c:pt idx="324">
                  <c:v>-7.7706666666666422</c:v>
                </c:pt>
                <c:pt idx="325">
                  <c:v>-8.3608333333333178</c:v>
                </c:pt>
                <c:pt idx="326">
                  <c:v>-8.47199999999998</c:v>
                </c:pt>
                <c:pt idx="327">
                  <c:v>-15.629999999999995</c:v>
                </c:pt>
                <c:pt idx="328">
                  <c:v>-17.440833333333359</c:v>
                </c:pt>
                <c:pt idx="329">
                  <c:v>-19.272333333333336</c:v>
                </c:pt>
                <c:pt idx="330">
                  <c:v>-28.363166666666643</c:v>
                </c:pt>
                <c:pt idx="331">
                  <c:v>-29.022500000000008</c:v>
                </c:pt>
                <c:pt idx="332">
                  <c:v>-32.918333333333379</c:v>
                </c:pt>
                <c:pt idx="333">
                  <c:v>-30.858499999999992</c:v>
                </c:pt>
                <c:pt idx="334">
                  <c:v>-31.966500000000025</c:v>
                </c:pt>
                <c:pt idx="335">
                  <c:v>-32.593999999999966</c:v>
                </c:pt>
                <c:pt idx="336">
                  <c:v>-29.945333333333309</c:v>
                </c:pt>
                <c:pt idx="337">
                  <c:v>-29.972499999999997</c:v>
                </c:pt>
                <c:pt idx="338">
                  <c:v>-27.578666666666692</c:v>
                </c:pt>
                <c:pt idx="339">
                  <c:v>-27.446666666666658</c:v>
                </c:pt>
                <c:pt idx="340">
                  <c:v>-27.364666666666693</c:v>
                </c:pt>
                <c:pt idx="341">
                  <c:v>-24.545833333333292</c:v>
                </c:pt>
                <c:pt idx="342">
                  <c:v>-24.32850000000002</c:v>
                </c:pt>
                <c:pt idx="343">
                  <c:v>-25.734166666666681</c:v>
                </c:pt>
                <c:pt idx="344">
                  <c:v>-23.512999999999977</c:v>
                </c:pt>
                <c:pt idx="345">
                  <c:v>-21.738666666666688</c:v>
                </c:pt>
                <c:pt idx="346">
                  <c:v>-20.753000000000014</c:v>
                </c:pt>
                <c:pt idx="347">
                  <c:v>-20.903333333333336</c:v>
                </c:pt>
                <c:pt idx="348">
                  <c:v>-19.913333333333327</c:v>
                </c:pt>
                <c:pt idx="349">
                  <c:v>-18.788666666666643</c:v>
                </c:pt>
                <c:pt idx="350">
                  <c:v>-16.794499999999971</c:v>
                </c:pt>
                <c:pt idx="351">
                  <c:v>-16.947666666666692</c:v>
                </c:pt>
                <c:pt idx="352">
                  <c:v>-18.035666666666629</c:v>
                </c:pt>
                <c:pt idx="353">
                  <c:v>-13.785666666666657</c:v>
                </c:pt>
                <c:pt idx="354">
                  <c:v>-15.201333333333281</c:v>
                </c:pt>
                <c:pt idx="355">
                  <c:v>-15.723499999999973</c:v>
                </c:pt>
                <c:pt idx="356">
                  <c:v>-13.668833333333339</c:v>
                </c:pt>
                <c:pt idx="357">
                  <c:v>-12.021500000000032</c:v>
                </c:pt>
                <c:pt idx="358">
                  <c:v>-13.38833333333335</c:v>
                </c:pt>
                <c:pt idx="359">
                  <c:v>-16.177833333333325</c:v>
                </c:pt>
                <c:pt idx="360">
                  <c:v>-14.192666666666639</c:v>
                </c:pt>
                <c:pt idx="361">
                  <c:v>-13.439166666666694</c:v>
                </c:pt>
                <c:pt idx="362">
                  <c:v>-12.397833333333296</c:v>
                </c:pt>
                <c:pt idx="363">
                  <c:v>-13.137500000000017</c:v>
                </c:pt>
                <c:pt idx="364">
                  <c:v>-14.163666666666671</c:v>
                </c:pt>
                <c:pt idx="365">
                  <c:v>-15.765166666666659</c:v>
                </c:pt>
                <c:pt idx="366">
                  <c:v>-17.133333333333326</c:v>
                </c:pt>
                <c:pt idx="367">
                  <c:v>-16.642333333333369</c:v>
                </c:pt>
                <c:pt idx="368">
                  <c:v>-15.68216666666666</c:v>
                </c:pt>
                <c:pt idx="369">
                  <c:v>-16.962500000000006</c:v>
                </c:pt>
                <c:pt idx="370">
                  <c:v>-17.757166666666649</c:v>
                </c:pt>
                <c:pt idx="371">
                  <c:v>-16.797499999999985</c:v>
                </c:pt>
                <c:pt idx="372">
                  <c:v>-18.393999999999977</c:v>
                </c:pt>
                <c:pt idx="373">
                  <c:v>-18.520666666666642</c:v>
                </c:pt>
                <c:pt idx="374">
                  <c:v>-16.639500000000027</c:v>
                </c:pt>
                <c:pt idx="375">
                  <c:v>-16.003000000000014</c:v>
                </c:pt>
                <c:pt idx="376">
                  <c:v>-15.245833333333309</c:v>
                </c:pt>
                <c:pt idx="377">
                  <c:v>-15.144333333333321</c:v>
                </c:pt>
                <c:pt idx="378">
                  <c:v>-17.039833333333348</c:v>
                </c:pt>
                <c:pt idx="379">
                  <c:v>-14.100166666666695</c:v>
                </c:pt>
                <c:pt idx="380">
                  <c:v>-14.237166666666639</c:v>
                </c:pt>
                <c:pt idx="381">
                  <c:v>-14.603833333333313</c:v>
                </c:pt>
                <c:pt idx="382">
                  <c:v>-16.701166666666637</c:v>
                </c:pt>
                <c:pt idx="383">
                  <c:v>-14.612000000000023</c:v>
                </c:pt>
                <c:pt idx="384">
                  <c:v>-15.082166666666666</c:v>
                </c:pt>
                <c:pt idx="385">
                  <c:v>-16.158333333333331</c:v>
                </c:pt>
                <c:pt idx="386">
                  <c:v>-16.576666666666682</c:v>
                </c:pt>
                <c:pt idx="387">
                  <c:v>-14.56783333333334</c:v>
                </c:pt>
                <c:pt idx="388">
                  <c:v>-15.276833333333343</c:v>
                </c:pt>
                <c:pt idx="389">
                  <c:v>-14.225833333333355</c:v>
                </c:pt>
                <c:pt idx="390">
                  <c:v>-14.113000000000028</c:v>
                </c:pt>
                <c:pt idx="391">
                  <c:v>-19.389333333333354</c:v>
                </c:pt>
                <c:pt idx="392">
                  <c:v>-20.03600000000003</c:v>
                </c:pt>
                <c:pt idx="393">
                  <c:v>-19.493833333333328</c:v>
                </c:pt>
                <c:pt idx="394">
                  <c:v>-28.31800000000004</c:v>
                </c:pt>
                <c:pt idx="395">
                  <c:v>-26.973333333333358</c:v>
                </c:pt>
                <c:pt idx="396">
                  <c:v>-24.398666666666657</c:v>
                </c:pt>
                <c:pt idx="397">
                  <c:v>-18.899833333333305</c:v>
                </c:pt>
                <c:pt idx="398">
                  <c:v>-19.796166666666664</c:v>
                </c:pt>
                <c:pt idx="399">
                  <c:v>-16.345666666666688</c:v>
                </c:pt>
                <c:pt idx="400">
                  <c:v>-17.768999999999977</c:v>
                </c:pt>
                <c:pt idx="401">
                  <c:v>-7.7943333333333555</c:v>
                </c:pt>
                <c:pt idx="402">
                  <c:v>-7.2608333333333519</c:v>
                </c:pt>
                <c:pt idx="403">
                  <c:v>-7.9078333333332864</c:v>
                </c:pt>
                <c:pt idx="404">
                  <c:v>-12.261166666666668</c:v>
                </c:pt>
                <c:pt idx="405">
                  <c:v>-13.263499999999965</c:v>
                </c:pt>
                <c:pt idx="406">
                  <c:v>-11.409500000000008</c:v>
                </c:pt>
                <c:pt idx="407">
                  <c:v>-12.495666666666637</c:v>
                </c:pt>
                <c:pt idx="408">
                  <c:v>-12.040500000000009</c:v>
                </c:pt>
                <c:pt idx="409">
                  <c:v>-11.999166666666696</c:v>
                </c:pt>
                <c:pt idx="410">
                  <c:v>-12.816666666666691</c:v>
                </c:pt>
                <c:pt idx="411">
                  <c:v>-11.106500000000011</c:v>
                </c:pt>
                <c:pt idx="412">
                  <c:v>-9.7454999999999927</c:v>
                </c:pt>
                <c:pt idx="413">
                  <c:v>-9.5490000000000066</c:v>
                </c:pt>
                <c:pt idx="414">
                  <c:v>-9.2340000000000373</c:v>
                </c:pt>
                <c:pt idx="415">
                  <c:v>-7.7673333333333403</c:v>
                </c:pt>
                <c:pt idx="416">
                  <c:v>-10.209833333333364</c:v>
                </c:pt>
                <c:pt idx="417">
                  <c:v>-11.459499999999991</c:v>
                </c:pt>
                <c:pt idx="418">
                  <c:v>-14.217166666666657</c:v>
                </c:pt>
                <c:pt idx="419">
                  <c:v>-13.273333333333341</c:v>
                </c:pt>
                <c:pt idx="420">
                  <c:v>-15.799000000000007</c:v>
                </c:pt>
                <c:pt idx="421">
                  <c:v>-16.037999999999982</c:v>
                </c:pt>
                <c:pt idx="422">
                  <c:v>-16.992166666666691</c:v>
                </c:pt>
                <c:pt idx="423">
                  <c:v>-15.207666666666711</c:v>
                </c:pt>
                <c:pt idx="424">
                  <c:v>-12.545500000000004</c:v>
                </c:pt>
                <c:pt idx="425">
                  <c:v>-12.680499999999995</c:v>
                </c:pt>
                <c:pt idx="426">
                  <c:v>-16.600500000000011</c:v>
                </c:pt>
                <c:pt idx="427">
                  <c:v>-17.492166666666634</c:v>
                </c:pt>
                <c:pt idx="428">
                  <c:v>-19.982833333333303</c:v>
                </c:pt>
                <c:pt idx="429">
                  <c:v>-17.025999999999982</c:v>
                </c:pt>
                <c:pt idx="430">
                  <c:v>-18.197666666666663</c:v>
                </c:pt>
                <c:pt idx="431">
                  <c:v>-16.809499999999986</c:v>
                </c:pt>
                <c:pt idx="432">
                  <c:v>-15.721666666666664</c:v>
                </c:pt>
                <c:pt idx="433">
                  <c:v>-14.366499999999974</c:v>
                </c:pt>
                <c:pt idx="434">
                  <c:v>-12.047833333333358</c:v>
                </c:pt>
                <c:pt idx="435">
                  <c:v>-9.8184999999999434</c:v>
                </c:pt>
                <c:pt idx="436">
                  <c:v>-7.3181666666666843</c:v>
                </c:pt>
                <c:pt idx="437">
                  <c:v>-2.748833333333323</c:v>
                </c:pt>
                <c:pt idx="438">
                  <c:v>-1.7946666666666999</c:v>
                </c:pt>
                <c:pt idx="439">
                  <c:v>-5.1581666666666592</c:v>
                </c:pt>
                <c:pt idx="440">
                  <c:v>-8.796999999999997</c:v>
                </c:pt>
                <c:pt idx="441">
                  <c:v>-8.1020000000000323</c:v>
                </c:pt>
                <c:pt idx="442">
                  <c:v>-8.7573333333333494</c:v>
                </c:pt>
                <c:pt idx="443">
                  <c:v>-12.141333333333364</c:v>
                </c:pt>
                <c:pt idx="444">
                  <c:v>-13.060666666666663</c:v>
                </c:pt>
                <c:pt idx="445">
                  <c:v>-11.720833333333303</c:v>
                </c:pt>
                <c:pt idx="446">
                  <c:v>-14.724166666666662</c:v>
                </c:pt>
                <c:pt idx="447">
                  <c:v>-12.325999999999993</c:v>
                </c:pt>
                <c:pt idx="448">
                  <c:v>-12.158333333333331</c:v>
                </c:pt>
                <c:pt idx="449">
                  <c:v>-8.0880000000000223</c:v>
                </c:pt>
                <c:pt idx="450">
                  <c:v>-7.1344999999999743</c:v>
                </c:pt>
                <c:pt idx="451">
                  <c:v>-6.1465000000000032</c:v>
                </c:pt>
                <c:pt idx="452">
                  <c:v>-6.8849999999999909</c:v>
                </c:pt>
                <c:pt idx="453">
                  <c:v>-5.0526666666666813</c:v>
                </c:pt>
                <c:pt idx="454">
                  <c:v>-6.3663333333333014</c:v>
                </c:pt>
                <c:pt idx="455">
                  <c:v>-5.465833333333336</c:v>
                </c:pt>
                <c:pt idx="456">
                  <c:v>-4.9593333333333476</c:v>
                </c:pt>
                <c:pt idx="457">
                  <c:v>-6.5353333333333126</c:v>
                </c:pt>
                <c:pt idx="458">
                  <c:v>-8.5430000000000064</c:v>
                </c:pt>
                <c:pt idx="459">
                  <c:v>-11.718333333333362</c:v>
                </c:pt>
                <c:pt idx="460">
                  <c:v>-11.57916666666668</c:v>
                </c:pt>
                <c:pt idx="461">
                  <c:v>-13.698999999999984</c:v>
                </c:pt>
                <c:pt idx="462">
                  <c:v>-14.053833333333358</c:v>
                </c:pt>
                <c:pt idx="463">
                  <c:v>-12.708833333333331</c:v>
                </c:pt>
                <c:pt idx="464">
                  <c:v>-10.805666666666667</c:v>
                </c:pt>
                <c:pt idx="465">
                  <c:v>-11.562166666666684</c:v>
                </c:pt>
                <c:pt idx="466">
                  <c:v>-12.677166666666665</c:v>
                </c:pt>
                <c:pt idx="467">
                  <c:v>-15.579833333333312</c:v>
                </c:pt>
                <c:pt idx="468">
                  <c:v>-18.215333333333319</c:v>
                </c:pt>
                <c:pt idx="469">
                  <c:v>-19.604666666666674</c:v>
                </c:pt>
                <c:pt idx="470">
                  <c:v>-20.044666666666672</c:v>
                </c:pt>
                <c:pt idx="471">
                  <c:v>-18.207666666666654</c:v>
                </c:pt>
                <c:pt idx="472">
                  <c:v>-18.728000000000009</c:v>
                </c:pt>
                <c:pt idx="473">
                  <c:v>-19.105333333333306</c:v>
                </c:pt>
                <c:pt idx="474">
                  <c:v>-18.244166666666672</c:v>
                </c:pt>
                <c:pt idx="475">
                  <c:v>-16.67016666666666</c:v>
                </c:pt>
                <c:pt idx="476">
                  <c:v>-14.755000000000024</c:v>
                </c:pt>
                <c:pt idx="477">
                  <c:v>-18.527166666666687</c:v>
                </c:pt>
                <c:pt idx="478">
                  <c:v>-18.510833333333323</c:v>
                </c:pt>
                <c:pt idx="479">
                  <c:v>-17.421166666666664</c:v>
                </c:pt>
                <c:pt idx="480">
                  <c:v>-17.396166666666659</c:v>
                </c:pt>
                <c:pt idx="481">
                  <c:v>-14.886000000000024</c:v>
                </c:pt>
                <c:pt idx="482">
                  <c:v>-16.068666666666672</c:v>
                </c:pt>
                <c:pt idx="483">
                  <c:v>-15.810166666666646</c:v>
                </c:pt>
                <c:pt idx="484">
                  <c:v>-17.913999999999987</c:v>
                </c:pt>
                <c:pt idx="485">
                  <c:v>-13.448166666666623</c:v>
                </c:pt>
                <c:pt idx="486">
                  <c:v>-11.663666666666643</c:v>
                </c:pt>
                <c:pt idx="487">
                  <c:v>-9.8619999999999948</c:v>
                </c:pt>
                <c:pt idx="488">
                  <c:v>-10.141999999999996</c:v>
                </c:pt>
                <c:pt idx="489">
                  <c:v>-11.708166666666642</c:v>
                </c:pt>
                <c:pt idx="490">
                  <c:v>-11.447000000000003</c:v>
                </c:pt>
                <c:pt idx="491">
                  <c:v>-8.9799999999999898</c:v>
                </c:pt>
                <c:pt idx="492">
                  <c:v>-8.3221666666666749</c:v>
                </c:pt>
                <c:pt idx="493">
                  <c:v>-7.2353333333333296</c:v>
                </c:pt>
                <c:pt idx="494">
                  <c:v>-6.0400000000000205</c:v>
                </c:pt>
                <c:pt idx="495">
                  <c:v>-5.1209999999999809</c:v>
                </c:pt>
                <c:pt idx="496">
                  <c:v>-6.756166666666644</c:v>
                </c:pt>
                <c:pt idx="497">
                  <c:v>-8.7059999999999889</c:v>
                </c:pt>
                <c:pt idx="498">
                  <c:v>-6.8675000000000068</c:v>
                </c:pt>
                <c:pt idx="499">
                  <c:v>-5.8370000000000175</c:v>
                </c:pt>
                <c:pt idx="500">
                  <c:v>-2.8426666666666733</c:v>
                </c:pt>
                <c:pt idx="501">
                  <c:v>-2.0845000000000198</c:v>
                </c:pt>
                <c:pt idx="502">
                  <c:v>-2.1260000000000048</c:v>
                </c:pt>
                <c:pt idx="503">
                  <c:v>-1.7963333333333082</c:v>
                </c:pt>
                <c:pt idx="504">
                  <c:v>-0.21166666666667311</c:v>
                </c:pt>
                <c:pt idx="505">
                  <c:v>3.1268333333333374</c:v>
                </c:pt>
                <c:pt idx="506">
                  <c:v>3.1511666666666542</c:v>
                </c:pt>
                <c:pt idx="507">
                  <c:v>4.5021666666666249</c:v>
                </c:pt>
                <c:pt idx="508">
                  <c:v>6.8526666666666927</c:v>
                </c:pt>
                <c:pt idx="509">
                  <c:v>7.5685000000000286</c:v>
                </c:pt>
                <c:pt idx="510">
                  <c:v>7.8035000000000139</c:v>
                </c:pt>
                <c:pt idx="511">
                  <c:v>8.375333333333316</c:v>
                </c:pt>
                <c:pt idx="512">
                  <c:v>6.2403333333333535</c:v>
                </c:pt>
                <c:pt idx="513">
                  <c:v>4.9569999999999936</c:v>
                </c:pt>
                <c:pt idx="514">
                  <c:v>5.3143333333333374</c:v>
                </c:pt>
                <c:pt idx="515">
                  <c:v>3.3253333333333615</c:v>
                </c:pt>
                <c:pt idx="516">
                  <c:v>-0.30216666666669312</c:v>
                </c:pt>
                <c:pt idx="517">
                  <c:v>-2.8911666666666633</c:v>
                </c:pt>
                <c:pt idx="518">
                  <c:v>-2.881666666666689</c:v>
                </c:pt>
                <c:pt idx="519">
                  <c:v>-0.50150000000002137</c:v>
                </c:pt>
                <c:pt idx="520">
                  <c:v>-2.9491666666666845</c:v>
                </c:pt>
                <c:pt idx="521">
                  <c:v>-1.8444999999999823</c:v>
                </c:pt>
                <c:pt idx="522">
                  <c:v>-2.0548333333333062</c:v>
                </c:pt>
                <c:pt idx="523">
                  <c:v>-2.6394999999999982</c:v>
                </c:pt>
                <c:pt idx="524">
                  <c:v>-1.9208333333333485</c:v>
                </c:pt>
                <c:pt idx="525">
                  <c:v>0.59716666666670903</c:v>
                </c:pt>
                <c:pt idx="526">
                  <c:v>1.7346666666666692</c:v>
                </c:pt>
                <c:pt idx="527">
                  <c:v>2.3916666666666799</c:v>
                </c:pt>
                <c:pt idx="528">
                  <c:v>1.4223333333333699</c:v>
                </c:pt>
                <c:pt idx="529">
                  <c:v>3.9454999999999529</c:v>
                </c:pt>
                <c:pt idx="530">
                  <c:v>3.1993333333333283</c:v>
                </c:pt>
                <c:pt idx="531">
                  <c:v>1.5733333333333519</c:v>
                </c:pt>
                <c:pt idx="532">
                  <c:v>2.8908333333333474</c:v>
                </c:pt>
                <c:pt idx="533">
                  <c:v>4.6483333333333121</c:v>
                </c:pt>
                <c:pt idx="534">
                  <c:v>2.833833333333331</c:v>
                </c:pt>
                <c:pt idx="535">
                  <c:v>-3.6604999999999848</c:v>
                </c:pt>
                <c:pt idx="536">
                  <c:v>-4.7065000000000055</c:v>
                </c:pt>
                <c:pt idx="537">
                  <c:v>-6.2013333333333662</c:v>
                </c:pt>
                <c:pt idx="538">
                  <c:v>-5.0293333333333408</c:v>
                </c:pt>
                <c:pt idx="539">
                  <c:v>-3.6613333333333458</c:v>
                </c:pt>
                <c:pt idx="540">
                  <c:v>-2.3826666666666938</c:v>
                </c:pt>
                <c:pt idx="541">
                  <c:v>-2.2726666666666517</c:v>
                </c:pt>
                <c:pt idx="542">
                  <c:v>-2.8269999999999698</c:v>
                </c:pt>
                <c:pt idx="543">
                  <c:v>-1.1346666666666465</c:v>
                </c:pt>
                <c:pt idx="544">
                  <c:v>-5.8906666666666752</c:v>
                </c:pt>
                <c:pt idx="545">
                  <c:v>-4.7195000000000107</c:v>
                </c:pt>
                <c:pt idx="546">
                  <c:v>-2.8761666666666486</c:v>
                </c:pt>
                <c:pt idx="547">
                  <c:v>-2.9709999999999752</c:v>
                </c:pt>
                <c:pt idx="548">
                  <c:v>-2.1091666666666811</c:v>
                </c:pt>
                <c:pt idx="549">
                  <c:v>-5.3990000000000009</c:v>
                </c:pt>
                <c:pt idx="550">
                  <c:v>-5.713499999999982</c:v>
                </c:pt>
                <c:pt idx="551">
                  <c:v>-10.355500000000006</c:v>
                </c:pt>
                <c:pt idx="552">
                  <c:v>-11.330666666666673</c:v>
                </c:pt>
                <c:pt idx="553">
                  <c:v>-11.739333333333349</c:v>
                </c:pt>
                <c:pt idx="554">
                  <c:v>-10.393000000000001</c:v>
                </c:pt>
                <c:pt idx="555">
                  <c:v>-10.795833333333377</c:v>
                </c:pt>
                <c:pt idx="556">
                  <c:v>-9.716166666666652</c:v>
                </c:pt>
                <c:pt idx="557">
                  <c:v>-9.5018333333333089</c:v>
                </c:pt>
                <c:pt idx="558">
                  <c:v>-9.4653333333333194</c:v>
                </c:pt>
                <c:pt idx="559">
                  <c:v>-6.8041666666666458</c:v>
                </c:pt>
                <c:pt idx="560">
                  <c:v>-7.1223333333333585</c:v>
                </c:pt>
                <c:pt idx="561">
                  <c:v>-6.4156666666666808</c:v>
                </c:pt>
                <c:pt idx="562">
                  <c:v>-7.6749999999999829</c:v>
                </c:pt>
                <c:pt idx="563">
                  <c:v>-8.2513333333333492</c:v>
                </c:pt>
                <c:pt idx="564">
                  <c:v>-8.1426666666666563</c:v>
                </c:pt>
                <c:pt idx="565">
                  <c:v>-7.6301666666666677</c:v>
                </c:pt>
                <c:pt idx="566">
                  <c:v>-8.3216666666666583</c:v>
                </c:pt>
                <c:pt idx="567">
                  <c:v>-11.491166666666629</c:v>
                </c:pt>
                <c:pt idx="568">
                  <c:v>-12.543999999999983</c:v>
                </c:pt>
                <c:pt idx="569">
                  <c:v>-12.782666666666699</c:v>
                </c:pt>
                <c:pt idx="570">
                  <c:v>-9.6728333333333012</c:v>
                </c:pt>
                <c:pt idx="571">
                  <c:v>-10.213499999999982</c:v>
                </c:pt>
                <c:pt idx="572">
                  <c:v>-8.2246666666666783</c:v>
                </c:pt>
                <c:pt idx="573">
                  <c:v>-10.022833333333296</c:v>
                </c:pt>
                <c:pt idx="574">
                  <c:v>-11.823666666666696</c:v>
                </c:pt>
                <c:pt idx="575">
                  <c:v>-14.328666666666663</c:v>
                </c:pt>
                <c:pt idx="576">
                  <c:v>-14.026166666666683</c:v>
                </c:pt>
                <c:pt idx="577">
                  <c:v>-13.420500000000033</c:v>
                </c:pt>
                <c:pt idx="578">
                  <c:v>-11.86433333333332</c:v>
                </c:pt>
                <c:pt idx="579">
                  <c:v>-12.533166666666688</c:v>
                </c:pt>
                <c:pt idx="580">
                  <c:v>-12.484666666666698</c:v>
                </c:pt>
                <c:pt idx="581">
                  <c:v>-13.758333333333297</c:v>
                </c:pt>
                <c:pt idx="582">
                  <c:v>-13.37766666666667</c:v>
                </c:pt>
                <c:pt idx="583">
                  <c:v>-14.829666666666697</c:v>
                </c:pt>
                <c:pt idx="584">
                  <c:v>-16.032666666666671</c:v>
                </c:pt>
                <c:pt idx="585">
                  <c:v>-15.597500000000025</c:v>
                </c:pt>
                <c:pt idx="586">
                  <c:v>-17.921666666666681</c:v>
                </c:pt>
                <c:pt idx="587">
                  <c:v>-22.747833333333318</c:v>
                </c:pt>
                <c:pt idx="588">
                  <c:v>-27.009166666666687</c:v>
                </c:pt>
                <c:pt idx="589">
                  <c:v>-27.198333333333352</c:v>
                </c:pt>
                <c:pt idx="590">
                  <c:v>-26.567499999999995</c:v>
                </c:pt>
                <c:pt idx="591">
                  <c:v>-23.61633333333333</c:v>
                </c:pt>
                <c:pt idx="592">
                  <c:v>-24.905333333333317</c:v>
                </c:pt>
                <c:pt idx="593">
                  <c:v>-24.981333333333339</c:v>
                </c:pt>
                <c:pt idx="594">
                  <c:v>-22.099833333333322</c:v>
                </c:pt>
                <c:pt idx="595">
                  <c:v>-20.354833333333346</c:v>
                </c:pt>
                <c:pt idx="596">
                  <c:v>-15.920333333333332</c:v>
                </c:pt>
                <c:pt idx="597">
                  <c:v>-14.232166666666672</c:v>
                </c:pt>
                <c:pt idx="598">
                  <c:v>-13.692999999999984</c:v>
                </c:pt>
                <c:pt idx="599">
                  <c:v>-13.902499999999975</c:v>
                </c:pt>
                <c:pt idx="600">
                  <c:v>-11.670333333333332</c:v>
                </c:pt>
                <c:pt idx="601">
                  <c:v>-10.03116666666665</c:v>
                </c:pt>
                <c:pt idx="602">
                  <c:v>-10.598166666666657</c:v>
                </c:pt>
                <c:pt idx="603">
                  <c:v>-9.1303333333333399</c:v>
                </c:pt>
                <c:pt idx="604">
                  <c:v>-8.0381666666666263</c:v>
                </c:pt>
                <c:pt idx="605">
                  <c:v>-7.2048333333333403</c:v>
                </c:pt>
                <c:pt idx="606">
                  <c:v>-5.9500000000000171</c:v>
                </c:pt>
                <c:pt idx="607">
                  <c:v>-6.0055000000000121</c:v>
                </c:pt>
                <c:pt idx="608">
                  <c:v>-4.7033333333333474</c:v>
                </c:pt>
                <c:pt idx="609">
                  <c:v>-7.6709999999999923</c:v>
                </c:pt>
                <c:pt idx="610">
                  <c:v>-5.5126666666666608</c:v>
                </c:pt>
                <c:pt idx="611">
                  <c:v>-3.703000000000003</c:v>
                </c:pt>
                <c:pt idx="612">
                  <c:v>-4.4533333333333474</c:v>
                </c:pt>
                <c:pt idx="613">
                  <c:v>-6.0891666666666424</c:v>
                </c:pt>
                <c:pt idx="614">
                  <c:v>-7.5658333333333303</c:v>
                </c:pt>
                <c:pt idx="615">
                  <c:v>-8.7611666666666679</c:v>
                </c:pt>
                <c:pt idx="616">
                  <c:v>-6.5311666666666497</c:v>
                </c:pt>
                <c:pt idx="617">
                  <c:v>-8.2403333333333251</c:v>
                </c:pt>
                <c:pt idx="618">
                  <c:v>-8.575666666666649</c:v>
                </c:pt>
                <c:pt idx="619">
                  <c:v>-6.9731666666666854</c:v>
                </c:pt>
                <c:pt idx="620">
                  <c:v>-2.929333333333318</c:v>
                </c:pt>
                <c:pt idx="621">
                  <c:v>-3.6371666666666442</c:v>
                </c:pt>
                <c:pt idx="622">
                  <c:v>-7.4176666666666904</c:v>
                </c:pt>
                <c:pt idx="623">
                  <c:v>-23.73016666666669</c:v>
                </c:pt>
                <c:pt idx="624">
                  <c:v>-23.790999999999997</c:v>
                </c:pt>
                <c:pt idx="625">
                  <c:v>-32.159999999999997</c:v>
                </c:pt>
                <c:pt idx="626">
                  <c:v>-35.938333333333333</c:v>
                </c:pt>
                <c:pt idx="627">
                  <c:v>-36.396499999999975</c:v>
                </c:pt>
                <c:pt idx="628">
                  <c:v>-37.177833333333325</c:v>
                </c:pt>
                <c:pt idx="629">
                  <c:v>-40.607833333333332</c:v>
                </c:pt>
                <c:pt idx="630">
                  <c:v>-36.391333333333336</c:v>
                </c:pt>
                <c:pt idx="631">
                  <c:v>-37.857500000000016</c:v>
                </c:pt>
                <c:pt idx="632">
                  <c:v>-39.772666666666652</c:v>
                </c:pt>
                <c:pt idx="633">
                  <c:v>-40.375833333333361</c:v>
                </c:pt>
                <c:pt idx="634">
                  <c:v>-41.623333333333306</c:v>
                </c:pt>
                <c:pt idx="635">
                  <c:v>-40.640333333333331</c:v>
                </c:pt>
                <c:pt idx="636">
                  <c:v>-40.33783333333335</c:v>
                </c:pt>
                <c:pt idx="637">
                  <c:v>-36.937666666666644</c:v>
                </c:pt>
                <c:pt idx="638">
                  <c:v>-34.132333333333321</c:v>
                </c:pt>
                <c:pt idx="639">
                  <c:v>-30.631833333333333</c:v>
                </c:pt>
                <c:pt idx="640">
                  <c:v>-29.708333333333343</c:v>
                </c:pt>
                <c:pt idx="641">
                  <c:v>-25.431166666666655</c:v>
                </c:pt>
                <c:pt idx="642">
                  <c:v>-28.212333333333305</c:v>
                </c:pt>
                <c:pt idx="643">
                  <c:v>-25.782166666666683</c:v>
                </c:pt>
                <c:pt idx="644">
                  <c:v>-27.380833333333328</c:v>
                </c:pt>
                <c:pt idx="645">
                  <c:v>-27.442666666666668</c:v>
                </c:pt>
                <c:pt idx="646">
                  <c:v>-22.490666666666641</c:v>
                </c:pt>
                <c:pt idx="647">
                  <c:v>-21.814166666666665</c:v>
                </c:pt>
                <c:pt idx="648">
                  <c:v>-22.409999999999997</c:v>
                </c:pt>
                <c:pt idx="649">
                  <c:v>-25.188833333333321</c:v>
                </c:pt>
                <c:pt idx="650">
                  <c:v>-23.27800000000002</c:v>
                </c:pt>
                <c:pt idx="651">
                  <c:v>-22.586499999999972</c:v>
                </c:pt>
                <c:pt idx="652">
                  <c:v>-18.578333333333347</c:v>
                </c:pt>
                <c:pt idx="653">
                  <c:v>-14.708166666666671</c:v>
                </c:pt>
                <c:pt idx="654">
                  <c:v>-12.645500000000027</c:v>
                </c:pt>
                <c:pt idx="655">
                  <c:v>-11.058333333333366</c:v>
                </c:pt>
                <c:pt idx="656">
                  <c:v>-12.052666666666653</c:v>
                </c:pt>
                <c:pt idx="657">
                  <c:v>-15.025999999999954</c:v>
                </c:pt>
                <c:pt idx="658">
                  <c:v>-14.818333333333356</c:v>
                </c:pt>
                <c:pt idx="659">
                  <c:v>-12.567499999999995</c:v>
                </c:pt>
                <c:pt idx="660">
                  <c:v>-11.585499999999968</c:v>
                </c:pt>
                <c:pt idx="661">
                  <c:v>-10.808000000000021</c:v>
                </c:pt>
                <c:pt idx="662">
                  <c:v>-3.4956666666666365</c:v>
                </c:pt>
                <c:pt idx="663">
                  <c:v>-2.4408333333333019</c:v>
                </c:pt>
                <c:pt idx="664">
                  <c:v>-1.021333333333331</c:v>
                </c:pt>
                <c:pt idx="665">
                  <c:v>-1.5093333333333305</c:v>
                </c:pt>
                <c:pt idx="666">
                  <c:v>1.0053333333333114</c:v>
                </c:pt>
                <c:pt idx="667">
                  <c:v>6.4158333333333246</c:v>
                </c:pt>
                <c:pt idx="668">
                  <c:v>9.5790000000000077</c:v>
                </c:pt>
                <c:pt idx="669">
                  <c:v>9.9406666666666581</c:v>
                </c:pt>
                <c:pt idx="670">
                  <c:v>6.2609999999999957</c:v>
                </c:pt>
                <c:pt idx="671">
                  <c:v>4.5793333333333237</c:v>
                </c:pt>
                <c:pt idx="672">
                  <c:v>0.83883333333332644</c:v>
                </c:pt>
                <c:pt idx="673">
                  <c:v>-3.1678333333333057</c:v>
                </c:pt>
                <c:pt idx="674">
                  <c:v>-2.6970000000000312</c:v>
                </c:pt>
                <c:pt idx="675">
                  <c:v>-3.4158333333333246</c:v>
                </c:pt>
                <c:pt idx="676">
                  <c:v>-5.6321666666666488</c:v>
                </c:pt>
                <c:pt idx="677">
                  <c:v>-12.229333333333329</c:v>
                </c:pt>
                <c:pt idx="678">
                  <c:v>-11.189333333333309</c:v>
                </c:pt>
                <c:pt idx="679">
                  <c:v>-13.960999999999984</c:v>
                </c:pt>
                <c:pt idx="680">
                  <c:v>-15.58299999999997</c:v>
                </c:pt>
                <c:pt idx="681">
                  <c:v>-15.602333333333291</c:v>
                </c:pt>
                <c:pt idx="682">
                  <c:v>-13.828166666666675</c:v>
                </c:pt>
                <c:pt idx="683">
                  <c:v>-14.498999999999967</c:v>
                </c:pt>
                <c:pt idx="684">
                  <c:v>-12.70150000000001</c:v>
                </c:pt>
                <c:pt idx="685">
                  <c:v>-14.454333333333352</c:v>
                </c:pt>
                <c:pt idx="686">
                  <c:v>-15.24733333333333</c:v>
                </c:pt>
                <c:pt idx="687">
                  <c:v>-14.471000000000032</c:v>
                </c:pt>
                <c:pt idx="688">
                  <c:v>-13.263333333333321</c:v>
                </c:pt>
                <c:pt idx="689">
                  <c:v>-11.486000000000018</c:v>
                </c:pt>
                <c:pt idx="690">
                  <c:v>-15.811666666666696</c:v>
                </c:pt>
                <c:pt idx="691">
                  <c:v>-17.298333333333318</c:v>
                </c:pt>
                <c:pt idx="692">
                  <c:v>-13.763166666666649</c:v>
                </c:pt>
                <c:pt idx="693">
                  <c:v>-10.787000000000006</c:v>
                </c:pt>
                <c:pt idx="694">
                  <c:v>-8.2836666666666758</c:v>
                </c:pt>
                <c:pt idx="695">
                  <c:v>-10.15883333333332</c:v>
                </c:pt>
                <c:pt idx="696">
                  <c:v>-12.797666666666657</c:v>
                </c:pt>
                <c:pt idx="697">
                  <c:v>-13.330500000000029</c:v>
                </c:pt>
                <c:pt idx="698">
                  <c:v>-10.03666666666669</c:v>
                </c:pt>
                <c:pt idx="699">
                  <c:v>-8.5261666666666827</c:v>
                </c:pt>
                <c:pt idx="700">
                  <c:v>-8.3893333333332976</c:v>
                </c:pt>
                <c:pt idx="701">
                  <c:v>-10.814833333333326</c:v>
                </c:pt>
                <c:pt idx="702">
                  <c:v>-8.7876666666666665</c:v>
                </c:pt>
                <c:pt idx="703">
                  <c:v>-11.822000000000003</c:v>
                </c:pt>
                <c:pt idx="704">
                  <c:v>-12.295666666666676</c:v>
                </c:pt>
                <c:pt idx="705">
                  <c:v>-12.014000000000038</c:v>
                </c:pt>
                <c:pt idx="706">
                  <c:v>-13.155833333333334</c:v>
                </c:pt>
                <c:pt idx="707">
                  <c:v>-14.369</c:v>
                </c:pt>
                <c:pt idx="708">
                  <c:v>-12.009666666666675</c:v>
                </c:pt>
                <c:pt idx="709">
                  <c:v>-8.8601666666666858</c:v>
                </c:pt>
                <c:pt idx="710">
                  <c:v>-8.4980000000000189</c:v>
                </c:pt>
                <c:pt idx="711">
                  <c:v>-8.3635000000000161</c:v>
                </c:pt>
                <c:pt idx="712">
                  <c:v>-6.1503333333333217</c:v>
                </c:pt>
                <c:pt idx="713">
                  <c:v>-6.1173333333333062</c:v>
                </c:pt>
                <c:pt idx="714">
                  <c:v>-10.447166666666647</c:v>
                </c:pt>
                <c:pt idx="715">
                  <c:v>-8.7988333333333628</c:v>
                </c:pt>
                <c:pt idx="716">
                  <c:v>-11.146999999999991</c:v>
                </c:pt>
                <c:pt idx="717">
                  <c:v>-17.132499999999993</c:v>
                </c:pt>
                <c:pt idx="718">
                  <c:v>-18.692166666666679</c:v>
                </c:pt>
                <c:pt idx="719">
                  <c:v>-19.667666666666662</c:v>
                </c:pt>
                <c:pt idx="720">
                  <c:v>-23.820666666666682</c:v>
                </c:pt>
                <c:pt idx="721">
                  <c:v>-30.612333333333339</c:v>
                </c:pt>
                <c:pt idx="722">
                  <c:v>-30.541333333333313</c:v>
                </c:pt>
                <c:pt idx="723">
                  <c:v>-21.729333333333301</c:v>
                </c:pt>
                <c:pt idx="724">
                  <c:v>-19.562166666666712</c:v>
                </c:pt>
                <c:pt idx="725">
                  <c:v>-16.698500000000024</c:v>
                </c:pt>
                <c:pt idx="726">
                  <c:v>-13.736833333333294</c:v>
                </c:pt>
                <c:pt idx="727">
                  <c:v>-15.010166666666663</c:v>
                </c:pt>
                <c:pt idx="728">
                  <c:v>-12.824833333333288</c:v>
                </c:pt>
                <c:pt idx="729">
                  <c:v>-16.113166666666643</c:v>
                </c:pt>
                <c:pt idx="730">
                  <c:v>-21.42416666666665</c:v>
                </c:pt>
                <c:pt idx="731">
                  <c:v>-19.640999999999991</c:v>
                </c:pt>
                <c:pt idx="732">
                  <c:v>-18.257666666666665</c:v>
                </c:pt>
                <c:pt idx="733">
                  <c:v>-11.383333333333326</c:v>
                </c:pt>
                <c:pt idx="734">
                  <c:v>-12.397833333333324</c:v>
                </c:pt>
                <c:pt idx="735">
                  <c:v>-11.289166666666659</c:v>
                </c:pt>
                <c:pt idx="736">
                  <c:v>-7.5321666666666545</c:v>
                </c:pt>
                <c:pt idx="737">
                  <c:v>-8.3193333333333328</c:v>
                </c:pt>
                <c:pt idx="738">
                  <c:v>-8.9979999999999905</c:v>
                </c:pt>
                <c:pt idx="739">
                  <c:v>-11.069000000000017</c:v>
                </c:pt>
                <c:pt idx="740">
                  <c:v>-10.091500000000025</c:v>
                </c:pt>
                <c:pt idx="741">
                  <c:v>-8.6696666666666715</c:v>
                </c:pt>
                <c:pt idx="742">
                  <c:v>-11.102166666666704</c:v>
                </c:pt>
                <c:pt idx="743">
                  <c:v>-5.0790000000000362</c:v>
                </c:pt>
                <c:pt idx="744">
                  <c:v>-6.3688333333333276</c:v>
                </c:pt>
                <c:pt idx="745">
                  <c:v>-7.7665000000000077</c:v>
                </c:pt>
                <c:pt idx="746">
                  <c:v>-9.8106666666666058</c:v>
                </c:pt>
                <c:pt idx="747">
                  <c:v>-5.8773333333333539</c:v>
                </c:pt>
                <c:pt idx="748">
                  <c:v>-5.4105000000000132</c:v>
                </c:pt>
                <c:pt idx="749">
                  <c:v>-3.1796666666666624</c:v>
                </c:pt>
                <c:pt idx="750">
                  <c:v>-2.3516666666666879</c:v>
                </c:pt>
                <c:pt idx="751">
                  <c:v>-1.2553333333333399</c:v>
                </c:pt>
                <c:pt idx="752">
                  <c:v>-2.4524999999999864</c:v>
                </c:pt>
                <c:pt idx="753">
                  <c:v>-4.0125000000000455</c:v>
                </c:pt>
                <c:pt idx="754">
                  <c:v>-5.9710000000000321</c:v>
                </c:pt>
                <c:pt idx="755">
                  <c:v>-4.5635000000000048</c:v>
                </c:pt>
                <c:pt idx="756">
                  <c:v>-4.8663333333333298</c:v>
                </c:pt>
                <c:pt idx="757">
                  <c:v>-3.0546666666666624</c:v>
                </c:pt>
                <c:pt idx="758">
                  <c:v>-4.6434999999999889</c:v>
                </c:pt>
                <c:pt idx="759">
                  <c:v>-4.5244999999999891</c:v>
                </c:pt>
                <c:pt idx="760">
                  <c:v>-3.2524999999999977</c:v>
                </c:pt>
                <c:pt idx="761">
                  <c:v>-4.5593333333333135</c:v>
                </c:pt>
                <c:pt idx="762">
                  <c:v>-6.0769999999999982</c:v>
                </c:pt>
                <c:pt idx="763">
                  <c:v>-6.4174999999999898</c:v>
                </c:pt>
                <c:pt idx="764">
                  <c:v>-7.5724999999999625</c:v>
                </c:pt>
                <c:pt idx="765">
                  <c:v>-7.6005000000000109</c:v>
                </c:pt>
                <c:pt idx="766">
                  <c:v>-10.082833333333355</c:v>
                </c:pt>
                <c:pt idx="767">
                  <c:v>-13.028500000000008</c:v>
                </c:pt>
                <c:pt idx="768">
                  <c:v>-14.694166666666661</c:v>
                </c:pt>
                <c:pt idx="769">
                  <c:v>-16.430000000000007</c:v>
                </c:pt>
                <c:pt idx="770">
                  <c:v>-24.556166666666684</c:v>
                </c:pt>
                <c:pt idx="771">
                  <c:v>-27.900833333333338</c:v>
                </c:pt>
                <c:pt idx="772">
                  <c:v>-27.20750000000001</c:v>
                </c:pt>
                <c:pt idx="773">
                  <c:v>-28.169499999999999</c:v>
                </c:pt>
                <c:pt idx="774">
                  <c:v>-30.383333333333326</c:v>
                </c:pt>
                <c:pt idx="775">
                  <c:v>-26.74133333333333</c:v>
                </c:pt>
                <c:pt idx="776">
                  <c:v>-25.417166666666645</c:v>
                </c:pt>
                <c:pt idx="777">
                  <c:v>-28.687333333333356</c:v>
                </c:pt>
                <c:pt idx="778">
                  <c:v>-29.182999999999964</c:v>
                </c:pt>
                <c:pt idx="779">
                  <c:v>-31.087500000000006</c:v>
                </c:pt>
                <c:pt idx="780">
                  <c:v>-26.90149999999997</c:v>
                </c:pt>
                <c:pt idx="781">
                  <c:v>-25.23666666666665</c:v>
                </c:pt>
                <c:pt idx="782">
                  <c:v>-21.733166666666648</c:v>
                </c:pt>
                <c:pt idx="783">
                  <c:v>-18.107499999999959</c:v>
                </c:pt>
                <c:pt idx="784">
                  <c:v>-14.629833333333352</c:v>
                </c:pt>
                <c:pt idx="785">
                  <c:v>-15.097499999999997</c:v>
                </c:pt>
                <c:pt idx="786">
                  <c:v>-14.16016666666664</c:v>
                </c:pt>
                <c:pt idx="787">
                  <c:v>-14.189166666666694</c:v>
                </c:pt>
                <c:pt idx="788">
                  <c:v>-15.009333333333331</c:v>
                </c:pt>
                <c:pt idx="789">
                  <c:v>-16.315000000000026</c:v>
                </c:pt>
                <c:pt idx="790">
                  <c:v>-15.208833333333331</c:v>
                </c:pt>
                <c:pt idx="791">
                  <c:v>-14.037000000000006</c:v>
                </c:pt>
                <c:pt idx="792">
                  <c:v>-15.152500000000003</c:v>
                </c:pt>
                <c:pt idx="793">
                  <c:v>-15.876333333333378</c:v>
                </c:pt>
                <c:pt idx="794">
                  <c:v>-16.070833333333297</c:v>
                </c:pt>
                <c:pt idx="795">
                  <c:v>-9.9601666666666802</c:v>
                </c:pt>
                <c:pt idx="796">
                  <c:v>-8.568666666666644</c:v>
                </c:pt>
                <c:pt idx="797">
                  <c:v>-7.3448333333333267</c:v>
                </c:pt>
                <c:pt idx="798">
                  <c:v>-3.0443333333333555</c:v>
                </c:pt>
                <c:pt idx="799">
                  <c:v>-1.3333333333333428</c:v>
                </c:pt>
                <c:pt idx="800">
                  <c:v>1.9799999999999613</c:v>
                </c:pt>
                <c:pt idx="801">
                  <c:v>3.9598333333333358</c:v>
                </c:pt>
                <c:pt idx="802">
                  <c:v>2.9559999999999889</c:v>
                </c:pt>
                <c:pt idx="803">
                  <c:v>4.5371666666666783</c:v>
                </c:pt>
                <c:pt idx="804">
                  <c:v>3.8785000000000309</c:v>
                </c:pt>
                <c:pt idx="805">
                  <c:v>3.3186666666666724</c:v>
                </c:pt>
                <c:pt idx="806">
                  <c:v>6.1188333333333276</c:v>
                </c:pt>
                <c:pt idx="807">
                  <c:v>6.4803333333333342</c:v>
                </c:pt>
                <c:pt idx="808">
                  <c:v>7.5120000000000005</c:v>
                </c:pt>
                <c:pt idx="809">
                  <c:v>5.5138333333333094</c:v>
                </c:pt>
                <c:pt idx="810">
                  <c:v>6.8423333333333574</c:v>
                </c:pt>
                <c:pt idx="811">
                  <c:v>8.1715000000000089</c:v>
                </c:pt>
                <c:pt idx="812">
                  <c:v>7.9381666666666604</c:v>
                </c:pt>
                <c:pt idx="813">
                  <c:v>8.4420000000000073</c:v>
                </c:pt>
                <c:pt idx="814">
                  <c:v>8.5024999999999977</c:v>
                </c:pt>
                <c:pt idx="815">
                  <c:v>9.3924999999999557</c:v>
                </c:pt>
                <c:pt idx="816">
                  <c:v>5.6803333333333512</c:v>
                </c:pt>
                <c:pt idx="817">
                  <c:v>4.8343333333333192</c:v>
                </c:pt>
                <c:pt idx="818">
                  <c:v>6.6453333333333546</c:v>
                </c:pt>
                <c:pt idx="819">
                  <c:v>4.7976666666666858</c:v>
                </c:pt>
                <c:pt idx="820">
                  <c:v>4.2543333333333635</c:v>
                </c:pt>
                <c:pt idx="821">
                  <c:v>2.028666666666652</c:v>
                </c:pt>
                <c:pt idx="822">
                  <c:v>-0.82999999999998408</c:v>
                </c:pt>
                <c:pt idx="823">
                  <c:v>-3.1596666666666522</c:v>
                </c:pt>
                <c:pt idx="824">
                  <c:v>-0.75550000000001205</c:v>
                </c:pt>
                <c:pt idx="825">
                  <c:v>-2.9955000000000211</c:v>
                </c:pt>
                <c:pt idx="826">
                  <c:v>-4.7643333333333544</c:v>
                </c:pt>
                <c:pt idx="827">
                  <c:v>-5.2268333333333032</c:v>
                </c:pt>
                <c:pt idx="828">
                  <c:v>-6.0825000000000102</c:v>
                </c:pt>
                <c:pt idx="829">
                  <c:v>-6.8806666666667127</c:v>
                </c:pt>
                <c:pt idx="830">
                  <c:v>-6.4848333333333414</c:v>
                </c:pt>
                <c:pt idx="831">
                  <c:v>-7.4691666666666663</c:v>
                </c:pt>
                <c:pt idx="832">
                  <c:v>-7.9288333333333298</c:v>
                </c:pt>
                <c:pt idx="833">
                  <c:v>-7.2013333333333378</c:v>
                </c:pt>
                <c:pt idx="834">
                  <c:v>-6.0345000000000084</c:v>
                </c:pt>
                <c:pt idx="835">
                  <c:v>-7.4470000000000027</c:v>
                </c:pt>
                <c:pt idx="836">
                  <c:v>-8.0474999999999852</c:v>
                </c:pt>
                <c:pt idx="837">
                  <c:v>-6.8970000000000198</c:v>
                </c:pt>
                <c:pt idx="838">
                  <c:v>-8.014666666666642</c:v>
                </c:pt>
                <c:pt idx="839">
                  <c:v>-7.7299999999999613</c:v>
                </c:pt>
                <c:pt idx="840">
                  <c:v>-13.288666666666643</c:v>
                </c:pt>
                <c:pt idx="841">
                  <c:v>-11.974500000000035</c:v>
                </c:pt>
                <c:pt idx="842">
                  <c:v>-11.864166666666648</c:v>
                </c:pt>
                <c:pt idx="843">
                  <c:v>-12.684333333333342</c:v>
                </c:pt>
                <c:pt idx="844">
                  <c:v>-13.360666666666674</c:v>
                </c:pt>
                <c:pt idx="845">
                  <c:v>-12.939500000000038</c:v>
                </c:pt>
                <c:pt idx="846">
                  <c:v>-13.593666666666678</c:v>
                </c:pt>
                <c:pt idx="847">
                  <c:v>-11.863000000000028</c:v>
                </c:pt>
                <c:pt idx="848">
                  <c:v>-11.692499999999995</c:v>
                </c:pt>
                <c:pt idx="849">
                  <c:v>-11.347333333333353</c:v>
                </c:pt>
                <c:pt idx="850">
                  <c:v>-8.6361666666666395</c:v>
                </c:pt>
                <c:pt idx="851">
                  <c:v>-7.0866666666666731</c:v>
                </c:pt>
                <c:pt idx="852">
                  <c:v>-8.1253333333333444</c:v>
                </c:pt>
                <c:pt idx="853">
                  <c:v>-7.3530000000000086</c:v>
                </c:pt>
                <c:pt idx="854">
                  <c:v>-7.0209999999999866</c:v>
                </c:pt>
                <c:pt idx="855">
                  <c:v>-5.2148333333333312</c:v>
                </c:pt>
                <c:pt idx="856">
                  <c:v>-5.5696666666666488</c:v>
                </c:pt>
                <c:pt idx="857">
                  <c:v>-7.5519999999999925</c:v>
                </c:pt>
                <c:pt idx="858">
                  <c:v>-5.6608333333333292</c:v>
                </c:pt>
                <c:pt idx="859">
                  <c:v>-6.9286666666666576</c:v>
                </c:pt>
                <c:pt idx="860">
                  <c:v>-6.3809999999999718</c:v>
                </c:pt>
                <c:pt idx="861">
                  <c:v>-7.6961666666666417</c:v>
                </c:pt>
                <c:pt idx="862">
                  <c:v>-8.7526666666666699</c:v>
                </c:pt>
                <c:pt idx="863">
                  <c:v>-9.5421666666666738</c:v>
                </c:pt>
                <c:pt idx="864">
                  <c:v>-8.9868333333333226</c:v>
                </c:pt>
                <c:pt idx="865">
                  <c:v>-7.8074999999999761</c:v>
                </c:pt>
                <c:pt idx="866">
                  <c:v>-4.9906666666666695</c:v>
                </c:pt>
                <c:pt idx="867">
                  <c:v>-5.2776666666666472</c:v>
                </c:pt>
                <c:pt idx="868">
                  <c:v>-4.5728333333333637</c:v>
                </c:pt>
                <c:pt idx="869">
                  <c:v>-5.6491666666666447</c:v>
                </c:pt>
                <c:pt idx="870">
                  <c:v>-3.2928333333333342</c:v>
                </c:pt>
                <c:pt idx="871">
                  <c:v>-3.2970000000000255</c:v>
                </c:pt>
                <c:pt idx="872">
                  <c:v>-2.3361666666666565</c:v>
                </c:pt>
                <c:pt idx="873">
                  <c:v>-3.9776666666666927</c:v>
                </c:pt>
                <c:pt idx="874">
                  <c:v>-2.734833333333313</c:v>
                </c:pt>
                <c:pt idx="875">
                  <c:v>-2.8541666666666572</c:v>
                </c:pt>
                <c:pt idx="876">
                  <c:v>-3.9074999999999989</c:v>
                </c:pt>
                <c:pt idx="877">
                  <c:v>-4.4110000000000014</c:v>
                </c:pt>
                <c:pt idx="878">
                  <c:v>-3.4685000000000059</c:v>
                </c:pt>
                <c:pt idx="879">
                  <c:v>-2.3088333333332969</c:v>
                </c:pt>
                <c:pt idx="880">
                  <c:v>-0.30883333333335372</c:v>
                </c:pt>
                <c:pt idx="881">
                  <c:v>-2.4124999999999943</c:v>
                </c:pt>
                <c:pt idx="882">
                  <c:v>-2.7258333333333553</c:v>
                </c:pt>
                <c:pt idx="883">
                  <c:v>-6.9903333333333535</c:v>
                </c:pt>
                <c:pt idx="884">
                  <c:v>-6.550500000000028</c:v>
                </c:pt>
                <c:pt idx="885">
                  <c:v>-4.3495000000000061</c:v>
                </c:pt>
                <c:pt idx="886">
                  <c:v>-3.7586666666666417</c:v>
                </c:pt>
                <c:pt idx="887">
                  <c:v>-4.602499999999992</c:v>
                </c:pt>
                <c:pt idx="888">
                  <c:v>-5.7115000000000009</c:v>
                </c:pt>
                <c:pt idx="889">
                  <c:v>-6.478999999999985</c:v>
                </c:pt>
                <c:pt idx="890">
                  <c:v>-7.0206666666666706</c:v>
                </c:pt>
                <c:pt idx="891">
                  <c:v>-6.8418333333333408</c:v>
                </c:pt>
                <c:pt idx="892">
                  <c:v>-4.7959999999999923</c:v>
                </c:pt>
                <c:pt idx="893">
                  <c:v>-4.9330000000000211</c:v>
                </c:pt>
                <c:pt idx="894">
                  <c:v>-3.9828333333333319</c:v>
                </c:pt>
                <c:pt idx="895">
                  <c:v>-7.4900000000000091</c:v>
                </c:pt>
                <c:pt idx="896">
                  <c:v>-7.6086666666666645</c:v>
                </c:pt>
                <c:pt idx="897">
                  <c:v>-5.8421666666666567</c:v>
                </c:pt>
                <c:pt idx="898">
                  <c:v>-9.0929999999999893</c:v>
                </c:pt>
                <c:pt idx="899">
                  <c:v>-8.1441666666666777</c:v>
                </c:pt>
                <c:pt idx="900">
                  <c:v>-7.0509999999999877</c:v>
                </c:pt>
                <c:pt idx="901">
                  <c:v>-9.4484999999999957</c:v>
                </c:pt>
                <c:pt idx="902">
                  <c:v>-10.350000000000023</c:v>
                </c:pt>
                <c:pt idx="903">
                  <c:v>-11.686999999999983</c:v>
                </c:pt>
                <c:pt idx="904">
                  <c:v>-14.052166666666693</c:v>
                </c:pt>
                <c:pt idx="905">
                  <c:v>-13.91016666666664</c:v>
                </c:pt>
                <c:pt idx="906">
                  <c:v>-13.874833333333356</c:v>
                </c:pt>
                <c:pt idx="907">
                  <c:v>-13.561499999999995</c:v>
                </c:pt>
                <c:pt idx="908">
                  <c:v>-15.095499999999987</c:v>
                </c:pt>
                <c:pt idx="909">
                  <c:v>-14.182333333333304</c:v>
                </c:pt>
                <c:pt idx="910">
                  <c:v>-12.894833333333338</c:v>
                </c:pt>
                <c:pt idx="911">
                  <c:v>-13.458333333333314</c:v>
                </c:pt>
                <c:pt idx="912">
                  <c:v>-11.564166666666637</c:v>
                </c:pt>
                <c:pt idx="913">
                  <c:v>-10.53933333333336</c:v>
                </c:pt>
                <c:pt idx="914">
                  <c:v>-7.7341666666666811</c:v>
                </c:pt>
                <c:pt idx="915">
                  <c:v>-7.1761666666666883</c:v>
                </c:pt>
                <c:pt idx="916">
                  <c:v>-7.1511666666666827</c:v>
                </c:pt>
                <c:pt idx="917">
                  <c:v>-7.3766666666666367</c:v>
                </c:pt>
                <c:pt idx="918">
                  <c:v>-7.3965000000000032</c:v>
                </c:pt>
                <c:pt idx="919">
                  <c:v>-6.4983333333333064</c:v>
                </c:pt>
                <c:pt idx="920">
                  <c:v>-6.6435000000000173</c:v>
                </c:pt>
                <c:pt idx="921">
                  <c:v>-6.2971666666666408</c:v>
                </c:pt>
                <c:pt idx="922">
                  <c:v>-7.6490000000000009</c:v>
                </c:pt>
                <c:pt idx="923">
                  <c:v>-7.6955000000000098</c:v>
                </c:pt>
                <c:pt idx="924">
                  <c:v>-7.3998333333333051</c:v>
                </c:pt>
                <c:pt idx="925">
                  <c:v>-5.4275000000000091</c:v>
                </c:pt>
                <c:pt idx="926">
                  <c:v>-3.2925000000000466</c:v>
                </c:pt>
                <c:pt idx="927">
                  <c:v>-3.0841666666666754</c:v>
                </c:pt>
                <c:pt idx="928">
                  <c:v>-2.715833333333336</c:v>
                </c:pt>
                <c:pt idx="929">
                  <c:v>-5.1491666666666731</c:v>
                </c:pt>
                <c:pt idx="930">
                  <c:v>-9.1691666666666833</c:v>
                </c:pt>
                <c:pt idx="931">
                  <c:v>-11.378500000000003</c:v>
                </c:pt>
                <c:pt idx="932">
                  <c:v>-11.117666666666651</c:v>
                </c:pt>
                <c:pt idx="933">
                  <c:v>-9.6938333333333446</c:v>
                </c:pt>
                <c:pt idx="934">
                  <c:v>-9.3625000000000114</c:v>
                </c:pt>
                <c:pt idx="935">
                  <c:v>-5.7773333333333596</c:v>
                </c:pt>
                <c:pt idx="936">
                  <c:v>-6.2349999999999852</c:v>
                </c:pt>
                <c:pt idx="937">
                  <c:v>-5.7393333333333203</c:v>
                </c:pt>
                <c:pt idx="938">
                  <c:v>-4.4058333333333337</c:v>
                </c:pt>
                <c:pt idx="939">
                  <c:v>-5.6434999999999889</c:v>
                </c:pt>
                <c:pt idx="940">
                  <c:v>-6.6539999999999679</c:v>
                </c:pt>
                <c:pt idx="941">
                  <c:v>-9.1573333333333267</c:v>
                </c:pt>
                <c:pt idx="942">
                  <c:v>-10.12766666666667</c:v>
                </c:pt>
                <c:pt idx="943">
                  <c:v>-9.2846666666666522</c:v>
                </c:pt>
                <c:pt idx="944">
                  <c:v>-12.213833333333326</c:v>
                </c:pt>
                <c:pt idx="945">
                  <c:v>-13.179166666666674</c:v>
                </c:pt>
                <c:pt idx="946">
                  <c:v>-12.811500000000024</c:v>
                </c:pt>
                <c:pt idx="947">
                  <c:v>-12.211666666666673</c:v>
                </c:pt>
                <c:pt idx="948">
                  <c:v>-11.884666666666675</c:v>
                </c:pt>
                <c:pt idx="949">
                  <c:v>-10.580833333333345</c:v>
                </c:pt>
                <c:pt idx="950">
                  <c:v>-9.7776666666666756</c:v>
                </c:pt>
                <c:pt idx="951">
                  <c:v>-9.124666666666684</c:v>
                </c:pt>
                <c:pt idx="952">
                  <c:v>-10.96599999999998</c:v>
                </c:pt>
                <c:pt idx="953">
                  <c:v>-10.59650000000002</c:v>
                </c:pt>
                <c:pt idx="954">
                  <c:v>-9.9668333333333408</c:v>
                </c:pt>
                <c:pt idx="955">
                  <c:v>-11.308833333333354</c:v>
                </c:pt>
                <c:pt idx="956">
                  <c:v>-11.358166666666676</c:v>
                </c:pt>
                <c:pt idx="957">
                  <c:v>-9.0830000000000268</c:v>
                </c:pt>
                <c:pt idx="958">
                  <c:v>-7.5099999999999909</c:v>
                </c:pt>
                <c:pt idx="959">
                  <c:v>-6.1256666666666604</c:v>
                </c:pt>
                <c:pt idx="960">
                  <c:v>-3.4651666666666756</c:v>
                </c:pt>
                <c:pt idx="961">
                  <c:v>-3.772500000000008</c:v>
                </c:pt>
                <c:pt idx="962">
                  <c:v>-3.7454999999999927</c:v>
                </c:pt>
                <c:pt idx="963">
                  <c:v>-2.4568333333333214</c:v>
                </c:pt>
                <c:pt idx="964">
                  <c:v>-2.7939999999999827</c:v>
                </c:pt>
                <c:pt idx="965">
                  <c:v>-3.1706666666666763</c:v>
                </c:pt>
                <c:pt idx="966">
                  <c:v>-3.8350000000000364</c:v>
                </c:pt>
                <c:pt idx="967">
                  <c:v>-3.8828333333333376</c:v>
                </c:pt>
                <c:pt idx="968">
                  <c:v>-5.2099999999999795</c:v>
                </c:pt>
                <c:pt idx="969">
                  <c:v>-7.9733333333333292</c:v>
                </c:pt>
                <c:pt idx="970">
                  <c:v>-7.8509999999999991</c:v>
                </c:pt>
                <c:pt idx="971">
                  <c:v>-6.6634999999999991</c:v>
                </c:pt>
                <c:pt idx="972">
                  <c:v>-6.2200000000000273</c:v>
                </c:pt>
                <c:pt idx="973">
                  <c:v>-6.1830000000000211</c:v>
                </c:pt>
                <c:pt idx="974">
                  <c:v>-6.9723333333333528</c:v>
                </c:pt>
                <c:pt idx="975">
                  <c:v>-6.6771666666666647</c:v>
                </c:pt>
                <c:pt idx="976">
                  <c:v>-6.3561666666666667</c:v>
                </c:pt>
                <c:pt idx="977">
                  <c:v>-5.0355000000000416</c:v>
                </c:pt>
                <c:pt idx="978">
                  <c:v>-5.2411666666666576</c:v>
                </c:pt>
                <c:pt idx="979">
                  <c:v>-8.5471666666666977</c:v>
                </c:pt>
                <c:pt idx="980">
                  <c:v>-8.1154999999999973</c:v>
                </c:pt>
                <c:pt idx="981">
                  <c:v>-8.6260000000000048</c:v>
                </c:pt>
                <c:pt idx="982">
                  <c:v>-7.7515000000000214</c:v>
                </c:pt>
                <c:pt idx="983">
                  <c:v>-8.8398333333333028</c:v>
                </c:pt>
                <c:pt idx="984">
                  <c:v>-7.1993333333333283</c:v>
                </c:pt>
                <c:pt idx="985">
                  <c:v>-6.8864999999999839</c:v>
                </c:pt>
                <c:pt idx="986">
                  <c:v>-9.3120000000000118</c:v>
                </c:pt>
                <c:pt idx="987">
                  <c:v>-11.200999999999993</c:v>
                </c:pt>
                <c:pt idx="988">
                  <c:v>-12.666166666666641</c:v>
                </c:pt>
                <c:pt idx="989">
                  <c:v>-12.86650000000003</c:v>
                </c:pt>
                <c:pt idx="990">
                  <c:v>-12.435500000000019</c:v>
                </c:pt>
                <c:pt idx="991">
                  <c:v>-11.534500000000008</c:v>
                </c:pt>
                <c:pt idx="992">
                  <c:v>-10.070333333333309</c:v>
                </c:pt>
                <c:pt idx="993">
                  <c:v>-10.875166666666644</c:v>
                </c:pt>
                <c:pt idx="994">
                  <c:v>-9.6716666666666526</c:v>
                </c:pt>
                <c:pt idx="995">
                  <c:v>-6.6983333333333235</c:v>
                </c:pt>
                <c:pt idx="996">
                  <c:v>-4.5801666666667131</c:v>
                </c:pt>
                <c:pt idx="997">
                  <c:v>-4.1285000000000025</c:v>
                </c:pt>
                <c:pt idx="998">
                  <c:v>-2.4054999999999893</c:v>
                </c:pt>
                <c:pt idx="999">
                  <c:v>-1.938999999999993</c:v>
                </c:pt>
                <c:pt idx="1000">
                  <c:v>-1.2818333333333101</c:v>
                </c:pt>
                <c:pt idx="1001">
                  <c:v>-2.2468333333333419</c:v>
                </c:pt>
                <c:pt idx="1002">
                  <c:v>-1.8641666666667049</c:v>
                </c:pt>
                <c:pt idx="1003">
                  <c:v>-2.0584999999999809</c:v>
                </c:pt>
                <c:pt idx="1004">
                  <c:v>-2.0991666666666617</c:v>
                </c:pt>
                <c:pt idx="1005">
                  <c:v>-2.4559999999999889</c:v>
                </c:pt>
                <c:pt idx="1006">
                  <c:v>-2.1011666666666713</c:v>
                </c:pt>
                <c:pt idx="1007">
                  <c:v>-1.4081666666666592</c:v>
                </c:pt>
                <c:pt idx="1008">
                  <c:v>-1.6876666666666722</c:v>
                </c:pt>
                <c:pt idx="1009">
                  <c:v>0.55883333333329688</c:v>
                </c:pt>
                <c:pt idx="1010">
                  <c:v>1.0416666666666856</c:v>
                </c:pt>
                <c:pt idx="1011">
                  <c:v>1.964333333333343</c:v>
                </c:pt>
                <c:pt idx="1012">
                  <c:v>1.9823333333333437</c:v>
                </c:pt>
                <c:pt idx="1013">
                  <c:v>1.7549999999999955</c:v>
                </c:pt>
                <c:pt idx="1014">
                  <c:v>2.0844999999999914</c:v>
                </c:pt>
                <c:pt idx="1015">
                  <c:v>4.0938333333333219</c:v>
                </c:pt>
                <c:pt idx="1016">
                  <c:v>8.1885000000000048</c:v>
                </c:pt>
                <c:pt idx="1017">
                  <c:v>8.6166666666666742</c:v>
                </c:pt>
                <c:pt idx="1018">
                  <c:v>8.1873333333332994</c:v>
                </c:pt>
                <c:pt idx="1019">
                  <c:v>8.6076666666666597</c:v>
                </c:pt>
                <c:pt idx="1020">
                  <c:v>8.9876666666666551</c:v>
                </c:pt>
              </c:numCache>
            </c:numRef>
          </c:val>
          <c:smooth val="0"/>
          <c:extLst>
            <c:ext xmlns:c16="http://schemas.microsoft.com/office/drawing/2014/chart" uri="{C3380CC4-5D6E-409C-BE32-E72D297353CC}">
              <c16:uniqueId val="{00000002-FD4F-473A-8B38-21721036BA9E}"/>
            </c:ext>
          </c:extLst>
        </c:ser>
        <c:dLbls>
          <c:showLegendKey val="0"/>
          <c:showVal val="0"/>
          <c:showCatName val="0"/>
          <c:showSerName val="0"/>
          <c:showPercent val="0"/>
          <c:showBubbleSize val="0"/>
        </c:dLbls>
        <c:smooth val="0"/>
        <c:axId val="588701520"/>
        <c:axId val="583235952"/>
      </c:lineChart>
      <c:catAx>
        <c:axId val="588701520"/>
        <c:scaling>
          <c:orientation val="minMax"/>
        </c:scaling>
        <c:delete val="0"/>
        <c:axPos val="b"/>
        <c:numFmt formatCode="h:mm"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583235952"/>
        <c:crosses val="autoZero"/>
        <c:auto val="1"/>
        <c:lblAlgn val="ctr"/>
        <c:lblOffset val="100"/>
        <c:tickLblSkip val="30"/>
        <c:noMultiLvlLbl val="0"/>
      </c:catAx>
      <c:valAx>
        <c:axId val="58323595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nl-BE" sz="1200"/>
                  <a:t>Tijd</a:t>
                </a:r>
                <a:r>
                  <a:rPr lang="nl-BE" sz="1200" baseline="0"/>
                  <a:t> in seconde</a:t>
                </a:r>
                <a:endParaRPr lang="nl-BE" sz="120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5887015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'Mechelen richting Waversest'!$K$1</c:f>
              <c:strCache>
                <c:ptCount val="1"/>
                <c:pt idx="0">
                  <c:v>gem voor veranderingen</c:v>
                </c:pt>
              </c:strCache>
            </c:strRef>
          </c:tx>
          <c:spPr>
            <a:ln w="28575" cap="rnd">
              <a:solidFill>
                <a:schemeClr val="accent1"/>
              </a:solidFill>
              <a:round/>
            </a:ln>
            <a:effectLst/>
          </c:spPr>
          <c:marker>
            <c:symbol val="none"/>
          </c:marker>
          <c:cat>
            <c:numRef>
              <c:f>'Mechelen richting Waversest'!$A$2:$A$1022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'Mechelen richting Waversest'!$K$2:$K$1022</c:f>
              <c:numCache>
                <c:formatCode>General</c:formatCode>
                <c:ptCount val="1021"/>
                <c:pt idx="0">
                  <c:v>159.93533333333335</c:v>
                </c:pt>
                <c:pt idx="1">
                  <c:v>159.88866666666667</c:v>
                </c:pt>
                <c:pt idx="2">
                  <c:v>159.875</c:v>
                </c:pt>
                <c:pt idx="3">
                  <c:v>160.05766666666668</c:v>
                </c:pt>
                <c:pt idx="4">
                  <c:v>160.21833333333333</c:v>
                </c:pt>
                <c:pt idx="5">
                  <c:v>160.13766666666666</c:v>
                </c:pt>
                <c:pt idx="6">
                  <c:v>159.96899999999999</c:v>
                </c:pt>
                <c:pt idx="7">
                  <c:v>159.84433333333334</c:v>
                </c:pt>
                <c:pt idx="8">
                  <c:v>159.57233333333332</c:v>
                </c:pt>
                <c:pt idx="9">
                  <c:v>159.98033333333333</c:v>
                </c:pt>
                <c:pt idx="10">
                  <c:v>159.94833333333335</c:v>
                </c:pt>
                <c:pt idx="11">
                  <c:v>160.12766666666667</c:v>
                </c:pt>
                <c:pt idx="12">
                  <c:v>160.50899999999999</c:v>
                </c:pt>
                <c:pt idx="13">
                  <c:v>160.71266666666668</c:v>
                </c:pt>
                <c:pt idx="14">
                  <c:v>160.65299999999999</c:v>
                </c:pt>
                <c:pt idx="15">
                  <c:v>160.59266666666667</c:v>
                </c:pt>
                <c:pt idx="16">
                  <c:v>160.53099999999998</c:v>
                </c:pt>
                <c:pt idx="17">
                  <c:v>160.46966666666665</c:v>
                </c:pt>
                <c:pt idx="18">
                  <c:v>160.40733333333333</c:v>
                </c:pt>
                <c:pt idx="19">
                  <c:v>160.11199999999999</c:v>
                </c:pt>
                <c:pt idx="20">
                  <c:v>160.31399999999999</c:v>
                </c:pt>
                <c:pt idx="21">
                  <c:v>158.803</c:v>
                </c:pt>
                <c:pt idx="22">
                  <c:v>158.44533333333331</c:v>
                </c:pt>
                <c:pt idx="23">
                  <c:v>158.05699999999999</c:v>
                </c:pt>
                <c:pt idx="24">
                  <c:v>158.05166666666665</c:v>
                </c:pt>
                <c:pt idx="25">
                  <c:v>157.80600000000001</c:v>
                </c:pt>
                <c:pt idx="26">
                  <c:v>157.76999999999998</c:v>
                </c:pt>
                <c:pt idx="27">
                  <c:v>158.31466666666665</c:v>
                </c:pt>
                <c:pt idx="28">
                  <c:v>157.947</c:v>
                </c:pt>
                <c:pt idx="29">
                  <c:v>157.76433333333333</c:v>
                </c:pt>
                <c:pt idx="30">
                  <c:v>158.63566666666668</c:v>
                </c:pt>
                <c:pt idx="31">
                  <c:v>159.24366666666666</c:v>
                </c:pt>
                <c:pt idx="32">
                  <c:v>159.11866666666666</c:v>
                </c:pt>
                <c:pt idx="33">
                  <c:v>159.58266666666668</c:v>
                </c:pt>
                <c:pt idx="34">
                  <c:v>158.67766666666668</c:v>
                </c:pt>
                <c:pt idx="35">
                  <c:v>158.63933333333333</c:v>
                </c:pt>
                <c:pt idx="36">
                  <c:v>159.369</c:v>
                </c:pt>
                <c:pt idx="37">
                  <c:v>159.59066666666666</c:v>
                </c:pt>
                <c:pt idx="38">
                  <c:v>159.53100000000001</c:v>
                </c:pt>
                <c:pt idx="39">
                  <c:v>160.25833333333333</c:v>
                </c:pt>
                <c:pt idx="40">
                  <c:v>160.971</c:v>
                </c:pt>
                <c:pt idx="41">
                  <c:v>162.19833333333332</c:v>
                </c:pt>
                <c:pt idx="42">
                  <c:v>163.03266666666667</c:v>
                </c:pt>
                <c:pt idx="43">
                  <c:v>163.01733333333334</c:v>
                </c:pt>
                <c:pt idx="44">
                  <c:v>163.62333333333331</c:v>
                </c:pt>
                <c:pt idx="45">
                  <c:v>165.25833333333333</c:v>
                </c:pt>
                <c:pt idx="46">
                  <c:v>166.77266666666668</c:v>
                </c:pt>
                <c:pt idx="47">
                  <c:v>167.42100000000002</c:v>
                </c:pt>
                <c:pt idx="48">
                  <c:v>166.97133333333332</c:v>
                </c:pt>
                <c:pt idx="49">
                  <c:v>166.61166666666665</c:v>
                </c:pt>
                <c:pt idx="50">
                  <c:v>166.29566666666668</c:v>
                </c:pt>
                <c:pt idx="51">
                  <c:v>170.76166666666666</c:v>
                </c:pt>
                <c:pt idx="52">
                  <c:v>171.20033333333333</c:v>
                </c:pt>
                <c:pt idx="53">
                  <c:v>171.03666666666666</c:v>
                </c:pt>
                <c:pt idx="54">
                  <c:v>171.15433333333331</c:v>
                </c:pt>
                <c:pt idx="55">
                  <c:v>170.96166666666667</c:v>
                </c:pt>
                <c:pt idx="56">
                  <c:v>170.768</c:v>
                </c:pt>
                <c:pt idx="57">
                  <c:v>170.27700000000002</c:v>
                </c:pt>
                <c:pt idx="58">
                  <c:v>169.98466666666664</c:v>
                </c:pt>
                <c:pt idx="59">
                  <c:v>169.72466666666668</c:v>
                </c:pt>
                <c:pt idx="60">
                  <c:v>169.18600000000001</c:v>
                </c:pt>
                <c:pt idx="61">
                  <c:v>169.51233333333334</c:v>
                </c:pt>
                <c:pt idx="62">
                  <c:v>172.60633333333331</c:v>
                </c:pt>
                <c:pt idx="63">
                  <c:v>172.18333333333337</c:v>
                </c:pt>
                <c:pt idx="64">
                  <c:v>170.97033333333331</c:v>
                </c:pt>
                <c:pt idx="65">
                  <c:v>170.86666666666667</c:v>
                </c:pt>
                <c:pt idx="66">
                  <c:v>171.02133333333333</c:v>
                </c:pt>
                <c:pt idx="67">
                  <c:v>170.36733333333333</c:v>
                </c:pt>
                <c:pt idx="68">
                  <c:v>170.15133333333335</c:v>
                </c:pt>
                <c:pt idx="69">
                  <c:v>169.85933333333332</c:v>
                </c:pt>
                <c:pt idx="70">
                  <c:v>169.26866666666666</c:v>
                </c:pt>
                <c:pt idx="71">
                  <c:v>168.45733333333334</c:v>
                </c:pt>
                <c:pt idx="72">
                  <c:v>170.74533333333332</c:v>
                </c:pt>
                <c:pt idx="73">
                  <c:v>169.50699999999998</c:v>
                </c:pt>
                <c:pt idx="74">
                  <c:v>169.72033333333334</c:v>
                </c:pt>
                <c:pt idx="75">
                  <c:v>168.28366666666668</c:v>
                </c:pt>
                <c:pt idx="76">
                  <c:v>167.58600000000001</c:v>
                </c:pt>
                <c:pt idx="77">
                  <c:v>167.68033333333332</c:v>
                </c:pt>
                <c:pt idx="78">
                  <c:v>166.84299999999999</c:v>
                </c:pt>
                <c:pt idx="79">
                  <c:v>169.30699999999999</c:v>
                </c:pt>
                <c:pt idx="80">
                  <c:v>168.304</c:v>
                </c:pt>
                <c:pt idx="81">
                  <c:v>169.96133333333333</c:v>
                </c:pt>
                <c:pt idx="82">
                  <c:v>169.69633333333334</c:v>
                </c:pt>
                <c:pt idx="83">
                  <c:v>171.63466666666667</c:v>
                </c:pt>
                <c:pt idx="84">
                  <c:v>171.81633333333332</c:v>
                </c:pt>
                <c:pt idx="85">
                  <c:v>174.92399999999998</c:v>
                </c:pt>
                <c:pt idx="86">
                  <c:v>173.75399999999999</c:v>
                </c:pt>
                <c:pt idx="87">
                  <c:v>176.37</c:v>
                </c:pt>
                <c:pt idx="88">
                  <c:v>177.55233333333334</c:v>
                </c:pt>
                <c:pt idx="89">
                  <c:v>178.119</c:v>
                </c:pt>
                <c:pt idx="90">
                  <c:v>180.34699999999998</c:v>
                </c:pt>
                <c:pt idx="91">
                  <c:v>180.95700000000002</c:v>
                </c:pt>
                <c:pt idx="92">
                  <c:v>180.17933333333335</c:v>
                </c:pt>
                <c:pt idx="93">
                  <c:v>181.41133333333335</c:v>
                </c:pt>
                <c:pt idx="94">
                  <c:v>183.01200000000003</c:v>
                </c:pt>
                <c:pt idx="95">
                  <c:v>182.81766666666667</c:v>
                </c:pt>
                <c:pt idx="96">
                  <c:v>183.42966666666666</c:v>
                </c:pt>
                <c:pt idx="97">
                  <c:v>182.16466666666668</c:v>
                </c:pt>
                <c:pt idx="98">
                  <c:v>183.428</c:v>
                </c:pt>
                <c:pt idx="99">
                  <c:v>183.19666666666669</c:v>
                </c:pt>
                <c:pt idx="100">
                  <c:v>183.66</c:v>
                </c:pt>
                <c:pt idx="101">
                  <c:v>183.65133333333333</c:v>
                </c:pt>
                <c:pt idx="102">
                  <c:v>184.62733333333333</c:v>
                </c:pt>
                <c:pt idx="103">
                  <c:v>184.87199999999999</c:v>
                </c:pt>
                <c:pt idx="104">
                  <c:v>184.49666666666667</c:v>
                </c:pt>
                <c:pt idx="105">
                  <c:v>184.66233333333332</c:v>
                </c:pt>
                <c:pt idx="106">
                  <c:v>183.65966666666668</c:v>
                </c:pt>
                <c:pt idx="107">
                  <c:v>183.38866666666664</c:v>
                </c:pt>
                <c:pt idx="108">
                  <c:v>182.33233333333337</c:v>
                </c:pt>
                <c:pt idx="109">
                  <c:v>181.14199999999997</c:v>
                </c:pt>
                <c:pt idx="110">
                  <c:v>181.34900000000002</c:v>
                </c:pt>
                <c:pt idx="111">
                  <c:v>182.02599999999998</c:v>
                </c:pt>
                <c:pt idx="112">
                  <c:v>180.96199999999999</c:v>
                </c:pt>
                <c:pt idx="113">
                  <c:v>180.59100000000001</c:v>
                </c:pt>
                <c:pt idx="114">
                  <c:v>179.47799999999998</c:v>
                </c:pt>
                <c:pt idx="115">
                  <c:v>179.78200000000001</c:v>
                </c:pt>
                <c:pt idx="116">
                  <c:v>179.45566666666664</c:v>
                </c:pt>
                <c:pt idx="117">
                  <c:v>179.96166666666667</c:v>
                </c:pt>
                <c:pt idx="118">
                  <c:v>179.45033333333333</c:v>
                </c:pt>
                <c:pt idx="119">
                  <c:v>179.3126666666667</c:v>
                </c:pt>
                <c:pt idx="120">
                  <c:v>180.33466666666666</c:v>
                </c:pt>
                <c:pt idx="121">
                  <c:v>182.96933333333334</c:v>
                </c:pt>
                <c:pt idx="122">
                  <c:v>187.05799999999999</c:v>
                </c:pt>
                <c:pt idx="123">
                  <c:v>186.92766666666668</c:v>
                </c:pt>
                <c:pt idx="124">
                  <c:v>186.98033333333333</c:v>
                </c:pt>
                <c:pt idx="125">
                  <c:v>186.72966666666665</c:v>
                </c:pt>
                <c:pt idx="126">
                  <c:v>188.91800000000001</c:v>
                </c:pt>
                <c:pt idx="127">
                  <c:v>190.02166666666668</c:v>
                </c:pt>
                <c:pt idx="128">
                  <c:v>189.26366666666669</c:v>
                </c:pt>
                <c:pt idx="129">
                  <c:v>188.19633333333331</c:v>
                </c:pt>
                <c:pt idx="130">
                  <c:v>188.27433333333332</c:v>
                </c:pt>
                <c:pt idx="131">
                  <c:v>187.23966666666669</c:v>
                </c:pt>
                <c:pt idx="132">
                  <c:v>187.24366666666666</c:v>
                </c:pt>
                <c:pt idx="133">
                  <c:v>187.65533333333335</c:v>
                </c:pt>
                <c:pt idx="134">
                  <c:v>187.67733333333331</c:v>
                </c:pt>
                <c:pt idx="135">
                  <c:v>187.28766666666664</c:v>
                </c:pt>
                <c:pt idx="136">
                  <c:v>190.048</c:v>
                </c:pt>
                <c:pt idx="137">
                  <c:v>192.00966666666667</c:v>
                </c:pt>
                <c:pt idx="138">
                  <c:v>192.06033333333335</c:v>
                </c:pt>
                <c:pt idx="139">
                  <c:v>191.40933333333331</c:v>
                </c:pt>
                <c:pt idx="140">
                  <c:v>193.55466666666666</c:v>
                </c:pt>
                <c:pt idx="141">
                  <c:v>194.04600000000002</c:v>
                </c:pt>
                <c:pt idx="142">
                  <c:v>194.24799999999996</c:v>
                </c:pt>
                <c:pt idx="143">
                  <c:v>193.71133333333333</c:v>
                </c:pt>
                <c:pt idx="144">
                  <c:v>193.5</c:v>
                </c:pt>
                <c:pt idx="145">
                  <c:v>192.77933333333331</c:v>
                </c:pt>
                <c:pt idx="146">
                  <c:v>193.23233333333334</c:v>
                </c:pt>
                <c:pt idx="147">
                  <c:v>193.75066666666669</c:v>
                </c:pt>
                <c:pt idx="148">
                  <c:v>194.60466666666665</c:v>
                </c:pt>
                <c:pt idx="149">
                  <c:v>194.50633333333334</c:v>
                </c:pt>
                <c:pt idx="150">
                  <c:v>196.61133333333336</c:v>
                </c:pt>
                <c:pt idx="151">
                  <c:v>195.75800000000001</c:v>
                </c:pt>
                <c:pt idx="152">
                  <c:v>194.59666666666666</c:v>
                </c:pt>
                <c:pt idx="153">
                  <c:v>195.38466666666667</c:v>
                </c:pt>
                <c:pt idx="154">
                  <c:v>195.75400000000002</c:v>
                </c:pt>
                <c:pt idx="155">
                  <c:v>199.68966666666665</c:v>
                </c:pt>
                <c:pt idx="156">
                  <c:v>207.27033333333335</c:v>
                </c:pt>
                <c:pt idx="157">
                  <c:v>206.61999999999998</c:v>
                </c:pt>
                <c:pt idx="158">
                  <c:v>205.679</c:v>
                </c:pt>
                <c:pt idx="159">
                  <c:v>205.23533333333333</c:v>
                </c:pt>
                <c:pt idx="160">
                  <c:v>204.66966666666667</c:v>
                </c:pt>
                <c:pt idx="161">
                  <c:v>203.35166666666669</c:v>
                </c:pt>
                <c:pt idx="162">
                  <c:v>204.29900000000001</c:v>
                </c:pt>
                <c:pt idx="163">
                  <c:v>204.87100000000001</c:v>
                </c:pt>
                <c:pt idx="164">
                  <c:v>206.50033333333332</c:v>
                </c:pt>
                <c:pt idx="165">
                  <c:v>206.28866666666667</c:v>
                </c:pt>
                <c:pt idx="166">
                  <c:v>205.14</c:v>
                </c:pt>
                <c:pt idx="167">
                  <c:v>206.50133333333335</c:v>
                </c:pt>
                <c:pt idx="168">
                  <c:v>207.09333333333333</c:v>
                </c:pt>
                <c:pt idx="169">
                  <c:v>206.32533333333333</c:v>
                </c:pt>
                <c:pt idx="170">
                  <c:v>205.851</c:v>
                </c:pt>
                <c:pt idx="171">
                  <c:v>205.52599999999998</c:v>
                </c:pt>
                <c:pt idx="172">
                  <c:v>205.17933333333335</c:v>
                </c:pt>
                <c:pt idx="173">
                  <c:v>206.58866666666665</c:v>
                </c:pt>
                <c:pt idx="174">
                  <c:v>206.41066666666666</c:v>
                </c:pt>
                <c:pt idx="175">
                  <c:v>207.26733333333334</c:v>
                </c:pt>
                <c:pt idx="176">
                  <c:v>209.62666666666667</c:v>
                </c:pt>
                <c:pt idx="177">
                  <c:v>210.23533333333333</c:v>
                </c:pt>
                <c:pt idx="178">
                  <c:v>211.5683333333333</c:v>
                </c:pt>
                <c:pt idx="179">
                  <c:v>212.08100000000002</c:v>
                </c:pt>
                <c:pt idx="180">
                  <c:v>210.10066666666668</c:v>
                </c:pt>
                <c:pt idx="181">
                  <c:v>209.98066666666668</c:v>
                </c:pt>
                <c:pt idx="182">
                  <c:v>207.00900000000001</c:v>
                </c:pt>
                <c:pt idx="183">
                  <c:v>207.571</c:v>
                </c:pt>
                <c:pt idx="184">
                  <c:v>207.62566666666666</c:v>
                </c:pt>
                <c:pt idx="185">
                  <c:v>211.56633333333335</c:v>
                </c:pt>
                <c:pt idx="186">
                  <c:v>209.85666666666665</c:v>
                </c:pt>
                <c:pt idx="187">
                  <c:v>209.0573333333333</c:v>
                </c:pt>
                <c:pt idx="188">
                  <c:v>210.03533333333334</c:v>
                </c:pt>
                <c:pt idx="189">
                  <c:v>213.31633333333335</c:v>
                </c:pt>
                <c:pt idx="190">
                  <c:v>212.01966666666667</c:v>
                </c:pt>
                <c:pt idx="191">
                  <c:v>216.27733333333333</c:v>
                </c:pt>
                <c:pt idx="192">
                  <c:v>217.50433333333334</c:v>
                </c:pt>
                <c:pt idx="193">
                  <c:v>216.57033333333334</c:v>
                </c:pt>
                <c:pt idx="194">
                  <c:v>216.82133333333334</c:v>
                </c:pt>
                <c:pt idx="195">
                  <c:v>216.12133333333335</c:v>
                </c:pt>
                <c:pt idx="196">
                  <c:v>213.27800000000002</c:v>
                </c:pt>
                <c:pt idx="197">
                  <c:v>212.45566666666664</c:v>
                </c:pt>
                <c:pt idx="198">
                  <c:v>211.55499999999998</c:v>
                </c:pt>
                <c:pt idx="199">
                  <c:v>211.34866666666667</c:v>
                </c:pt>
                <c:pt idx="200">
                  <c:v>211.80166666666665</c:v>
                </c:pt>
                <c:pt idx="201">
                  <c:v>209.95333333333335</c:v>
                </c:pt>
                <c:pt idx="202">
                  <c:v>211.05366666666669</c:v>
                </c:pt>
                <c:pt idx="203">
                  <c:v>211.428</c:v>
                </c:pt>
                <c:pt idx="204">
                  <c:v>212.25366666666665</c:v>
                </c:pt>
                <c:pt idx="205">
                  <c:v>215.66133333333335</c:v>
                </c:pt>
                <c:pt idx="206">
                  <c:v>216.79933333333329</c:v>
                </c:pt>
                <c:pt idx="207">
                  <c:v>214.833</c:v>
                </c:pt>
                <c:pt idx="208">
                  <c:v>216.27666666666664</c:v>
                </c:pt>
                <c:pt idx="209">
                  <c:v>216.89033333333336</c:v>
                </c:pt>
                <c:pt idx="210">
                  <c:v>216.42600000000002</c:v>
                </c:pt>
                <c:pt idx="211">
                  <c:v>215.76300000000001</c:v>
                </c:pt>
                <c:pt idx="212">
                  <c:v>217.62033333333332</c:v>
                </c:pt>
                <c:pt idx="213">
                  <c:v>219.39099999999999</c:v>
                </c:pt>
                <c:pt idx="214">
                  <c:v>220.46266666666668</c:v>
                </c:pt>
                <c:pt idx="215">
                  <c:v>221.87899999999999</c:v>
                </c:pt>
                <c:pt idx="216">
                  <c:v>220.476</c:v>
                </c:pt>
                <c:pt idx="217">
                  <c:v>223.71733333333336</c:v>
                </c:pt>
                <c:pt idx="218">
                  <c:v>226.37033333333332</c:v>
                </c:pt>
                <c:pt idx="219">
                  <c:v>231.30333333333331</c:v>
                </c:pt>
                <c:pt idx="220">
                  <c:v>233.94233333333332</c:v>
                </c:pt>
                <c:pt idx="221">
                  <c:v>236.08433333333332</c:v>
                </c:pt>
                <c:pt idx="222">
                  <c:v>235.61366666666666</c:v>
                </c:pt>
                <c:pt idx="223">
                  <c:v>234.83900000000003</c:v>
                </c:pt>
                <c:pt idx="224">
                  <c:v>238.73999999999998</c:v>
                </c:pt>
                <c:pt idx="225">
                  <c:v>239.57000000000002</c:v>
                </c:pt>
                <c:pt idx="226">
                  <c:v>239.64933333333332</c:v>
                </c:pt>
                <c:pt idx="227">
                  <c:v>239.93733333333333</c:v>
                </c:pt>
                <c:pt idx="228">
                  <c:v>237.8183333333333</c:v>
                </c:pt>
                <c:pt idx="229">
                  <c:v>239.57966666666667</c:v>
                </c:pt>
                <c:pt idx="230">
                  <c:v>238.875</c:v>
                </c:pt>
                <c:pt idx="231">
                  <c:v>239.24066666666667</c:v>
                </c:pt>
                <c:pt idx="232">
                  <c:v>238.51066666666665</c:v>
                </c:pt>
                <c:pt idx="233">
                  <c:v>239.10999999999999</c:v>
                </c:pt>
                <c:pt idx="234">
                  <c:v>239.29766666666669</c:v>
                </c:pt>
                <c:pt idx="235">
                  <c:v>236.69933333333333</c:v>
                </c:pt>
                <c:pt idx="236">
                  <c:v>233.715</c:v>
                </c:pt>
                <c:pt idx="237">
                  <c:v>233.95533333333333</c:v>
                </c:pt>
                <c:pt idx="238">
                  <c:v>233.09333333333333</c:v>
                </c:pt>
                <c:pt idx="239">
                  <c:v>231.33266666666665</c:v>
                </c:pt>
                <c:pt idx="240">
                  <c:v>230.66866666666667</c:v>
                </c:pt>
                <c:pt idx="241">
                  <c:v>228.61333333333334</c:v>
                </c:pt>
                <c:pt idx="242">
                  <c:v>226.572</c:v>
                </c:pt>
                <c:pt idx="243">
                  <c:v>226.01500000000001</c:v>
                </c:pt>
                <c:pt idx="244">
                  <c:v>225.73000000000002</c:v>
                </c:pt>
                <c:pt idx="245">
                  <c:v>224.31666666666669</c:v>
                </c:pt>
                <c:pt idx="246">
                  <c:v>224.06266666666667</c:v>
                </c:pt>
                <c:pt idx="247">
                  <c:v>221.90133333333333</c:v>
                </c:pt>
                <c:pt idx="248">
                  <c:v>216.57066666666665</c:v>
                </c:pt>
                <c:pt idx="249">
                  <c:v>214.33266666666668</c:v>
                </c:pt>
                <c:pt idx="250">
                  <c:v>212.20933333333332</c:v>
                </c:pt>
                <c:pt idx="251">
                  <c:v>211.21533333333332</c:v>
                </c:pt>
                <c:pt idx="252">
                  <c:v>209.14266666666666</c:v>
                </c:pt>
                <c:pt idx="253">
                  <c:v>207.00433333333331</c:v>
                </c:pt>
                <c:pt idx="254">
                  <c:v>206.12966666666668</c:v>
                </c:pt>
                <c:pt idx="255">
                  <c:v>203.41900000000001</c:v>
                </c:pt>
                <c:pt idx="256">
                  <c:v>202.27700000000002</c:v>
                </c:pt>
                <c:pt idx="257">
                  <c:v>200.71199999999999</c:v>
                </c:pt>
                <c:pt idx="258">
                  <c:v>199.49066666666667</c:v>
                </c:pt>
                <c:pt idx="259">
                  <c:v>197.21033333333332</c:v>
                </c:pt>
                <c:pt idx="260">
                  <c:v>200.23599999999999</c:v>
                </c:pt>
                <c:pt idx="261">
                  <c:v>199.37899999999999</c:v>
                </c:pt>
                <c:pt idx="262">
                  <c:v>198.75966666666667</c:v>
                </c:pt>
                <c:pt idx="263">
                  <c:v>197.81033333333335</c:v>
                </c:pt>
                <c:pt idx="264">
                  <c:v>197.17833333333331</c:v>
                </c:pt>
                <c:pt idx="265">
                  <c:v>195.59833333333336</c:v>
                </c:pt>
                <c:pt idx="266">
                  <c:v>197.56266666666667</c:v>
                </c:pt>
                <c:pt idx="267">
                  <c:v>198.44166666666669</c:v>
                </c:pt>
                <c:pt idx="268">
                  <c:v>202.36966666666663</c:v>
                </c:pt>
                <c:pt idx="269">
                  <c:v>204.63199999999998</c:v>
                </c:pt>
                <c:pt idx="270">
                  <c:v>205.34266666666667</c:v>
                </c:pt>
                <c:pt idx="271">
                  <c:v>206.32000000000002</c:v>
                </c:pt>
                <c:pt idx="272">
                  <c:v>207.57799999999997</c:v>
                </c:pt>
                <c:pt idx="273">
                  <c:v>206.85866666666666</c:v>
                </c:pt>
                <c:pt idx="274">
                  <c:v>206.27866666666668</c:v>
                </c:pt>
                <c:pt idx="275">
                  <c:v>209.10533333333333</c:v>
                </c:pt>
                <c:pt idx="276">
                  <c:v>208.78866666666667</c:v>
                </c:pt>
                <c:pt idx="277">
                  <c:v>211.56033333333332</c:v>
                </c:pt>
                <c:pt idx="278">
                  <c:v>213.399</c:v>
                </c:pt>
                <c:pt idx="279">
                  <c:v>214.19933333333333</c:v>
                </c:pt>
                <c:pt idx="280">
                  <c:v>211.01200000000003</c:v>
                </c:pt>
                <c:pt idx="281">
                  <c:v>211.93833333333336</c:v>
                </c:pt>
                <c:pt idx="282">
                  <c:v>210.26199999999997</c:v>
                </c:pt>
                <c:pt idx="283">
                  <c:v>210.81766666666667</c:v>
                </c:pt>
                <c:pt idx="284">
                  <c:v>214.35333333333335</c:v>
                </c:pt>
                <c:pt idx="285">
                  <c:v>214.34733333333335</c:v>
                </c:pt>
                <c:pt idx="286">
                  <c:v>214.20399999999998</c:v>
                </c:pt>
                <c:pt idx="287">
                  <c:v>213.81666666666669</c:v>
                </c:pt>
                <c:pt idx="288">
                  <c:v>212.26566666666668</c:v>
                </c:pt>
                <c:pt idx="289">
                  <c:v>210.5203333333333</c:v>
                </c:pt>
                <c:pt idx="290">
                  <c:v>210.21033333333335</c:v>
                </c:pt>
                <c:pt idx="291">
                  <c:v>209.61599999999999</c:v>
                </c:pt>
                <c:pt idx="292">
                  <c:v>212.28366666666668</c:v>
                </c:pt>
                <c:pt idx="293">
                  <c:v>211.477</c:v>
                </c:pt>
                <c:pt idx="294">
                  <c:v>212.79633333333334</c:v>
                </c:pt>
                <c:pt idx="295">
                  <c:v>211.74566666666669</c:v>
                </c:pt>
                <c:pt idx="296">
                  <c:v>213.32199999999997</c:v>
                </c:pt>
                <c:pt idx="297">
                  <c:v>213.87233333333333</c:v>
                </c:pt>
                <c:pt idx="298">
                  <c:v>212.61166666666668</c:v>
                </c:pt>
                <c:pt idx="299">
                  <c:v>211.38533333333331</c:v>
                </c:pt>
                <c:pt idx="300">
                  <c:v>209.29433333333336</c:v>
                </c:pt>
                <c:pt idx="301">
                  <c:v>210.70299999999997</c:v>
                </c:pt>
                <c:pt idx="302">
                  <c:v>211.91033333333334</c:v>
                </c:pt>
                <c:pt idx="303">
                  <c:v>210.96966666666671</c:v>
                </c:pt>
                <c:pt idx="304">
                  <c:v>208.60299999999998</c:v>
                </c:pt>
                <c:pt idx="305">
                  <c:v>208.69500000000002</c:v>
                </c:pt>
                <c:pt idx="306">
                  <c:v>206.64166666666665</c:v>
                </c:pt>
                <c:pt idx="307">
                  <c:v>206.80500000000004</c:v>
                </c:pt>
                <c:pt idx="308">
                  <c:v>207.20100000000002</c:v>
                </c:pt>
                <c:pt idx="309">
                  <c:v>206.81466666666665</c:v>
                </c:pt>
                <c:pt idx="310">
                  <c:v>207.79333333333338</c:v>
                </c:pt>
                <c:pt idx="311">
                  <c:v>206.65733333333333</c:v>
                </c:pt>
                <c:pt idx="312">
                  <c:v>206.559</c:v>
                </c:pt>
                <c:pt idx="313">
                  <c:v>208.989</c:v>
                </c:pt>
                <c:pt idx="314">
                  <c:v>209.42566666666667</c:v>
                </c:pt>
                <c:pt idx="315">
                  <c:v>209.05100000000002</c:v>
                </c:pt>
                <c:pt idx="316">
                  <c:v>209.32966666666667</c:v>
                </c:pt>
                <c:pt idx="317">
                  <c:v>209.05033333333336</c:v>
                </c:pt>
                <c:pt idx="318">
                  <c:v>209.80033333333336</c:v>
                </c:pt>
                <c:pt idx="319">
                  <c:v>211.08266666666668</c:v>
                </c:pt>
                <c:pt idx="320">
                  <c:v>210.71866666666668</c:v>
                </c:pt>
                <c:pt idx="321">
                  <c:v>208.91200000000001</c:v>
                </c:pt>
                <c:pt idx="322">
                  <c:v>209.15200000000002</c:v>
                </c:pt>
                <c:pt idx="323">
                  <c:v>209.24366666666666</c:v>
                </c:pt>
                <c:pt idx="324">
                  <c:v>206.97866666666664</c:v>
                </c:pt>
                <c:pt idx="325">
                  <c:v>208.34733333333335</c:v>
                </c:pt>
                <c:pt idx="326">
                  <c:v>209.67766666666668</c:v>
                </c:pt>
                <c:pt idx="327">
                  <c:v>209.19166666666669</c:v>
                </c:pt>
                <c:pt idx="328">
                  <c:v>207.65633333333332</c:v>
                </c:pt>
                <c:pt idx="329">
                  <c:v>207.28600000000003</c:v>
                </c:pt>
                <c:pt idx="330">
                  <c:v>207.72266666666667</c:v>
                </c:pt>
                <c:pt idx="331">
                  <c:v>205.82000000000002</c:v>
                </c:pt>
                <c:pt idx="332">
                  <c:v>206.792</c:v>
                </c:pt>
                <c:pt idx="333">
                  <c:v>206.24566666666669</c:v>
                </c:pt>
                <c:pt idx="334">
                  <c:v>205.75200000000004</c:v>
                </c:pt>
                <c:pt idx="335">
                  <c:v>203.64766666666665</c:v>
                </c:pt>
                <c:pt idx="336">
                  <c:v>201.71933333333334</c:v>
                </c:pt>
                <c:pt idx="337">
                  <c:v>201.30366666666666</c:v>
                </c:pt>
                <c:pt idx="338">
                  <c:v>201.89266666666666</c:v>
                </c:pt>
                <c:pt idx="339">
                  <c:v>200.44766666666669</c:v>
                </c:pt>
                <c:pt idx="340">
                  <c:v>203.12366666666665</c:v>
                </c:pt>
                <c:pt idx="341">
                  <c:v>202.00933333333333</c:v>
                </c:pt>
                <c:pt idx="342">
                  <c:v>202.18899999999999</c:v>
                </c:pt>
                <c:pt idx="343">
                  <c:v>201.59233333333336</c:v>
                </c:pt>
                <c:pt idx="344">
                  <c:v>200.60666666666665</c:v>
                </c:pt>
                <c:pt idx="345">
                  <c:v>197.90099999999998</c:v>
                </c:pt>
                <c:pt idx="346">
                  <c:v>196.10566666666668</c:v>
                </c:pt>
                <c:pt idx="347">
                  <c:v>197.88833333333332</c:v>
                </c:pt>
                <c:pt idx="348">
                  <c:v>199.25533333333331</c:v>
                </c:pt>
                <c:pt idx="349">
                  <c:v>201.41766666666663</c:v>
                </c:pt>
                <c:pt idx="350">
                  <c:v>203.36800000000002</c:v>
                </c:pt>
                <c:pt idx="351">
                  <c:v>204.06633333333335</c:v>
                </c:pt>
                <c:pt idx="352">
                  <c:v>205.11733333333333</c:v>
                </c:pt>
                <c:pt idx="353">
                  <c:v>204.64099999999999</c:v>
                </c:pt>
                <c:pt idx="354">
                  <c:v>202.745</c:v>
                </c:pt>
                <c:pt idx="355">
                  <c:v>202.00333333333333</c:v>
                </c:pt>
                <c:pt idx="356">
                  <c:v>201.98433333333332</c:v>
                </c:pt>
                <c:pt idx="357">
                  <c:v>203.38366666666664</c:v>
                </c:pt>
                <c:pt idx="358">
                  <c:v>203.51633333333334</c:v>
                </c:pt>
                <c:pt idx="359">
                  <c:v>203.86199999999999</c:v>
                </c:pt>
                <c:pt idx="360">
                  <c:v>205.80966666666666</c:v>
                </c:pt>
                <c:pt idx="361">
                  <c:v>206.70066666666665</c:v>
                </c:pt>
                <c:pt idx="362">
                  <c:v>205.42</c:v>
                </c:pt>
                <c:pt idx="363">
                  <c:v>204.43766666666667</c:v>
                </c:pt>
                <c:pt idx="364">
                  <c:v>203.56166666666664</c:v>
                </c:pt>
                <c:pt idx="365">
                  <c:v>204.59233333333336</c:v>
                </c:pt>
                <c:pt idx="366">
                  <c:v>206.37166666666667</c:v>
                </c:pt>
                <c:pt idx="367">
                  <c:v>206.13300000000001</c:v>
                </c:pt>
                <c:pt idx="368">
                  <c:v>206.59766666666667</c:v>
                </c:pt>
                <c:pt idx="369">
                  <c:v>204.45100000000002</c:v>
                </c:pt>
                <c:pt idx="370">
                  <c:v>206.2646666666667</c:v>
                </c:pt>
                <c:pt idx="371">
                  <c:v>206.24366666666666</c:v>
                </c:pt>
                <c:pt idx="372">
                  <c:v>206.48400000000001</c:v>
                </c:pt>
                <c:pt idx="373">
                  <c:v>206.41899999999998</c:v>
                </c:pt>
                <c:pt idx="374">
                  <c:v>207.64400000000001</c:v>
                </c:pt>
                <c:pt idx="375">
                  <c:v>207.63066666666668</c:v>
                </c:pt>
                <c:pt idx="376">
                  <c:v>207.52933333333337</c:v>
                </c:pt>
                <c:pt idx="377">
                  <c:v>206.25133333333335</c:v>
                </c:pt>
                <c:pt idx="378">
                  <c:v>208.49666666666667</c:v>
                </c:pt>
                <c:pt idx="379">
                  <c:v>208.82866666666666</c:v>
                </c:pt>
                <c:pt idx="380">
                  <c:v>208.16499999999999</c:v>
                </c:pt>
                <c:pt idx="381">
                  <c:v>206.45466666666667</c:v>
                </c:pt>
                <c:pt idx="382">
                  <c:v>207.11133333333336</c:v>
                </c:pt>
                <c:pt idx="383">
                  <c:v>206.99600000000001</c:v>
                </c:pt>
                <c:pt idx="384">
                  <c:v>206.93899999999999</c:v>
                </c:pt>
                <c:pt idx="385">
                  <c:v>207.17233333333334</c:v>
                </c:pt>
                <c:pt idx="386">
                  <c:v>208.06399999999999</c:v>
                </c:pt>
                <c:pt idx="387">
                  <c:v>209.05333333333337</c:v>
                </c:pt>
                <c:pt idx="388">
                  <c:v>206.73133333333331</c:v>
                </c:pt>
                <c:pt idx="389">
                  <c:v>206.19200000000001</c:v>
                </c:pt>
                <c:pt idx="390">
                  <c:v>205.46733333333336</c:v>
                </c:pt>
                <c:pt idx="391">
                  <c:v>204.19166666666669</c:v>
                </c:pt>
                <c:pt idx="392">
                  <c:v>203.42133333333334</c:v>
                </c:pt>
                <c:pt idx="393">
                  <c:v>207.88199999999998</c:v>
                </c:pt>
                <c:pt idx="394">
                  <c:v>210.79066666666668</c:v>
                </c:pt>
                <c:pt idx="395">
                  <c:v>208.20233333333331</c:v>
                </c:pt>
                <c:pt idx="396">
                  <c:v>209.12899999999999</c:v>
                </c:pt>
                <c:pt idx="397">
                  <c:v>207.285</c:v>
                </c:pt>
                <c:pt idx="398">
                  <c:v>206.32933333333335</c:v>
                </c:pt>
                <c:pt idx="399">
                  <c:v>207.84866666666667</c:v>
                </c:pt>
                <c:pt idx="400">
                  <c:v>207.50233333333335</c:v>
                </c:pt>
                <c:pt idx="401">
                  <c:v>207.62066666666669</c:v>
                </c:pt>
                <c:pt idx="402">
                  <c:v>207.66166666666666</c:v>
                </c:pt>
                <c:pt idx="403">
                  <c:v>205.28266666666664</c:v>
                </c:pt>
                <c:pt idx="404">
                  <c:v>205.79133333333334</c:v>
                </c:pt>
                <c:pt idx="405">
                  <c:v>207.65266666666665</c:v>
                </c:pt>
                <c:pt idx="406">
                  <c:v>206.00300000000001</c:v>
                </c:pt>
                <c:pt idx="407">
                  <c:v>205.37633333333335</c:v>
                </c:pt>
                <c:pt idx="408">
                  <c:v>205.60633333333331</c:v>
                </c:pt>
                <c:pt idx="409">
                  <c:v>205.43333333333337</c:v>
                </c:pt>
                <c:pt idx="410">
                  <c:v>205.21933333333334</c:v>
                </c:pt>
                <c:pt idx="411">
                  <c:v>206.23566666666667</c:v>
                </c:pt>
                <c:pt idx="412">
                  <c:v>211.51066666666668</c:v>
                </c:pt>
                <c:pt idx="413">
                  <c:v>214.21899999999997</c:v>
                </c:pt>
                <c:pt idx="414">
                  <c:v>214.64166666666668</c:v>
                </c:pt>
                <c:pt idx="415">
                  <c:v>218.40233333333333</c:v>
                </c:pt>
                <c:pt idx="416">
                  <c:v>214.51266666666666</c:v>
                </c:pt>
                <c:pt idx="417">
                  <c:v>216.97900000000001</c:v>
                </c:pt>
                <c:pt idx="418">
                  <c:v>218.30700000000002</c:v>
                </c:pt>
                <c:pt idx="419">
                  <c:v>218.01633333333334</c:v>
                </c:pt>
                <c:pt idx="420">
                  <c:v>219.46899999999997</c:v>
                </c:pt>
                <c:pt idx="421">
                  <c:v>219.27433333333332</c:v>
                </c:pt>
                <c:pt idx="422">
                  <c:v>217.00766666666667</c:v>
                </c:pt>
                <c:pt idx="423">
                  <c:v>215.30466666666666</c:v>
                </c:pt>
                <c:pt idx="424">
                  <c:v>214.28733333333332</c:v>
                </c:pt>
                <c:pt idx="425">
                  <c:v>214.63466666666667</c:v>
                </c:pt>
                <c:pt idx="426">
                  <c:v>211.97900000000001</c:v>
                </c:pt>
                <c:pt idx="427">
                  <c:v>211.32900000000004</c:v>
                </c:pt>
                <c:pt idx="428">
                  <c:v>210.83900000000003</c:v>
                </c:pt>
                <c:pt idx="429">
                  <c:v>209.75033333333332</c:v>
                </c:pt>
                <c:pt idx="430">
                  <c:v>209.00400000000002</c:v>
                </c:pt>
                <c:pt idx="431">
                  <c:v>207.01833333333332</c:v>
                </c:pt>
                <c:pt idx="432">
                  <c:v>206.077</c:v>
                </c:pt>
                <c:pt idx="433">
                  <c:v>208.43833333333336</c:v>
                </c:pt>
                <c:pt idx="434">
                  <c:v>209.19899999999998</c:v>
                </c:pt>
                <c:pt idx="435">
                  <c:v>214.64266666666666</c:v>
                </c:pt>
                <c:pt idx="436">
                  <c:v>214.19766666666669</c:v>
                </c:pt>
                <c:pt idx="437">
                  <c:v>214.20599999999999</c:v>
                </c:pt>
                <c:pt idx="438">
                  <c:v>214.00433333333334</c:v>
                </c:pt>
                <c:pt idx="439">
                  <c:v>214.74199999999999</c:v>
                </c:pt>
                <c:pt idx="440">
                  <c:v>214.26300000000001</c:v>
                </c:pt>
                <c:pt idx="441">
                  <c:v>213.83399999999997</c:v>
                </c:pt>
                <c:pt idx="442">
                  <c:v>211.14066666666668</c:v>
                </c:pt>
                <c:pt idx="443">
                  <c:v>209.50900000000001</c:v>
                </c:pt>
                <c:pt idx="444">
                  <c:v>208.27933333333331</c:v>
                </c:pt>
                <c:pt idx="445">
                  <c:v>204.95533333333333</c:v>
                </c:pt>
                <c:pt idx="446">
                  <c:v>205.49333333333334</c:v>
                </c:pt>
                <c:pt idx="447">
                  <c:v>206.1336666666667</c:v>
                </c:pt>
                <c:pt idx="448">
                  <c:v>206.30533333333332</c:v>
                </c:pt>
                <c:pt idx="449">
                  <c:v>204.04466666666667</c:v>
                </c:pt>
                <c:pt idx="450">
                  <c:v>206.28633333333332</c:v>
                </c:pt>
                <c:pt idx="451">
                  <c:v>206.45233333333331</c:v>
                </c:pt>
                <c:pt idx="452">
                  <c:v>207.28399999999999</c:v>
                </c:pt>
                <c:pt idx="453">
                  <c:v>204.87466666666668</c:v>
                </c:pt>
                <c:pt idx="454">
                  <c:v>204.07033333333334</c:v>
                </c:pt>
                <c:pt idx="455">
                  <c:v>204.601</c:v>
                </c:pt>
                <c:pt idx="456">
                  <c:v>204.72066666666669</c:v>
                </c:pt>
                <c:pt idx="457">
                  <c:v>202.91733333333332</c:v>
                </c:pt>
                <c:pt idx="458">
                  <c:v>203.92600000000002</c:v>
                </c:pt>
                <c:pt idx="459">
                  <c:v>202.58233333333337</c:v>
                </c:pt>
                <c:pt idx="460">
                  <c:v>204.49166666666667</c:v>
                </c:pt>
                <c:pt idx="461">
                  <c:v>206.03433333333336</c:v>
                </c:pt>
                <c:pt idx="462">
                  <c:v>204.566</c:v>
                </c:pt>
                <c:pt idx="463">
                  <c:v>205.28966666666665</c:v>
                </c:pt>
                <c:pt idx="464">
                  <c:v>204.19133333333332</c:v>
                </c:pt>
                <c:pt idx="465">
                  <c:v>204.84566666666669</c:v>
                </c:pt>
                <c:pt idx="466">
                  <c:v>204.45900000000003</c:v>
                </c:pt>
                <c:pt idx="467">
                  <c:v>201.69899999999998</c:v>
                </c:pt>
                <c:pt idx="468">
                  <c:v>202.70133333333334</c:v>
                </c:pt>
                <c:pt idx="469">
                  <c:v>202.41333333333333</c:v>
                </c:pt>
                <c:pt idx="470">
                  <c:v>203.63333333333335</c:v>
                </c:pt>
                <c:pt idx="471">
                  <c:v>204.6336666666667</c:v>
                </c:pt>
                <c:pt idx="472">
                  <c:v>203.56899999999999</c:v>
                </c:pt>
                <c:pt idx="473">
                  <c:v>204.38900000000001</c:v>
                </c:pt>
                <c:pt idx="474">
                  <c:v>202.13900000000001</c:v>
                </c:pt>
                <c:pt idx="475">
                  <c:v>204.626</c:v>
                </c:pt>
                <c:pt idx="476">
                  <c:v>204.18600000000001</c:v>
                </c:pt>
                <c:pt idx="477">
                  <c:v>202.41966666666667</c:v>
                </c:pt>
                <c:pt idx="478">
                  <c:v>201.01566666666668</c:v>
                </c:pt>
                <c:pt idx="479">
                  <c:v>202.32366666666667</c:v>
                </c:pt>
                <c:pt idx="480">
                  <c:v>202.88633333333328</c:v>
                </c:pt>
                <c:pt idx="481">
                  <c:v>204.61299999999997</c:v>
                </c:pt>
                <c:pt idx="482">
                  <c:v>205.37733333333335</c:v>
                </c:pt>
                <c:pt idx="483">
                  <c:v>205.19733333333332</c:v>
                </c:pt>
                <c:pt idx="484">
                  <c:v>205.60866666666666</c:v>
                </c:pt>
                <c:pt idx="485">
                  <c:v>205.14866666666668</c:v>
                </c:pt>
                <c:pt idx="486">
                  <c:v>206.20500000000001</c:v>
                </c:pt>
                <c:pt idx="487">
                  <c:v>205.86866666666666</c:v>
                </c:pt>
                <c:pt idx="488">
                  <c:v>206.03800000000001</c:v>
                </c:pt>
                <c:pt idx="489">
                  <c:v>205.18999999999997</c:v>
                </c:pt>
                <c:pt idx="490">
                  <c:v>201.57933333333332</c:v>
                </c:pt>
                <c:pt idx="491">
                  <c:v>201.36666666666667</c:v>
                </c:pt>
                <c:pt idx="492">
                  <c:v>201.17433333333335</c:v>
                </c:pt>
                <c:pt idx="493">
                  <c:v>201.33033333333333</c:v>
                </c:pt>
                <c:pt idx="494">
                  <c:v>202.09533333333334</c:v>
                </c:pt>
                <c:pt idx="495">
                  <c:v>202.04066666666665</c:v>
                </c:pt>
                <c:pt idx="496">
                  <c:v>203.91</c:v>
                </c:pt>
                <c:pt idx="497">
                  <c:v>206.51300000000001</c:v>
                </c:pt>
                <c:pt idx="498">
                  <c:v>203.94466666666668</c:v>
                </c:pt>
                <c:pt idx="499">
                  <c:v>206.43766666666667</c:v>
                </c:pt>
                <c:pt idx="500">
                  <c:v>205.75800000000001</c:v>
                </c:pt>
                <c:pt idx="501">
                  <c:v>209.81033333333335</c:v>
                </c:pt>
                <c:pt idx="502">
                  <c:v>208.81100000000001</c:v>
                </c:pt>
                <c:pt idx="503">
                  <c:v>208.29766666666669</c:v>
                </c:pt>
                <c:pt idx="504">
                  <c:v>208.26399999999998</c:v>
                </c:pt>
                <c:pt idx="505">
                  <c:v>206.35533333333333</c:v>
                </c:pt>
                <c:pt idx="506">
                  <c:v>206.95599999999999</c:v>
                </c:pt>
                <c:pt idx="507">
                  <c:v>206.91099999999997</c:v>
                </c:pt>
                <c:pt idx="508">
                  <c:v>205.70299999999997</c:v>
                </c:pt>
                <c:pt idx="509">
                  <c:v>204.99099999999999</c:v>
                </c:pt>
                <c:pt idx="510">
                  <c:v>206.39300000000003</c:v>
                </c:pt>
                <c:pt idx="511">
                  <c:v>208.14400000000001</c:v>
                </c:pt>
                <c:pt idx="512">
                  <c:v>207.54933333333335</c:v>
                </c:pt>
                <c:pt idx="513">
                  <c:v>206.66399999999999</c:v>
                </c:pt>
                <c:pt idx="514">
                  <c:v>206.227</c:v>
                </c:pt>
                <c:pt idx="515">
                  <c:v>204.24099999999999</c:v>
                </c:pt>
                <c:pt idx="516">
                  <c:v>203.17166666666671</c:v>
                </c:pt>
                <c:pt idx="517">
                  <c:v>201.88933333333333</c:v>
                </c:pt>
                <c:pt idx="518">
                  <c:v>201.029</c:v>
                </c:pt>
                <c:pt idx="519">
                  <c:v>200.245</c:v>
                </c:pt>
                <c:pt idx="520">
                  <c:v>200.1213333333333</c:v>
                </c:pt>
                <c:pt idx="521">
                  <c:v>201.90233333333336</c:v>
                </c:pt>
                <c:pt idx="522">
                  <c:v>200.59200000000001</c:v>
                </c:pt>
                <c:pt idx="523">
                  <c:v>200.08399999999997</c:v>
                </c:pt>
                <c:pt idx="524">
                  <c:v>199.75433333333331</c:v>
                </c:pt>
                <c:pt idx="525">
                  <c:v>208.35233333333335</c:v>
                </c:pt>
                <c:pt idx="526">
                  <c:v>209.59633333333332</c:v>
                </c:pt>
                <c:pt idx="527">
                  <c:v>211.02333333333334</c:v>
                </c:pt>
                <c:pt idx="528">
                  <c:v>207.49966666666668</c:v>
                </c:pt>
                <c:pt idx="529">
                  <c:v>207.27500000000001</c:v>
                </c:pt>
                <c:pt idx="530">
                  <c:v>205.98833333333334</c:v>
                </c:pt>
                <c:pt idx="531">
                  <c:v>209.81333333333336</c:v>
                </c:pt>
                <c:pt idx="532">
                  <c:v>213.09</c:v>
                </c:pt>
                <c:pt idx="533">
                  <c:v>211.84966666666665</c:v>
                </c:pt>
                <c:pt idx="534">
                  <c:v>209.84966666666665</c:v>
                </c:pt>
                <c:pt idx="535">
                  <c:v>208.92033333333333</c:v>
                </c:pt>
                <c:pt idx="536">
                  <c:v>208.48966666666669</c:v>
                </c:pt>
                <c:pt idx="537">
                  <c:v>214.12100000000001</c:v>
                </c:pt>
                <c:pt idx="538">
                  <c:v>214.46666666666667</c:v>
                </c:pt>
                <c:pt idx="539">
                  <c:v>214.28299999999999</c:v>
                </c:pt>
                <c:pt idx="540">
                  <c:v>215.05733333333333</c:v>
                </c:pt>
                <c:pt idx="541">
                  <c:v>213.38</c:v>
                </c:pt>
                <c:pt idx="542">
                  <c:v>213.63133333333334</c:v>
                </c:pt>
                <c:pt idx="543">
                  <c:v>213.69733333333332</c:v>
                </c:pt>
                <c:pt idx="544">
                  <c:v>213.42100000000002</c:v>
                </c:pt>
                <c:pt idx="545">
                  <c:v>215.80833333333331</c:v>
                </c:pt>
                <c:pt idx="546">
                  <c:v>214.48466666666664</c:v>
                </c:pt>
                <c:pt idx="547">
                  <c:v>214.34733333333335</c:v>
                </c:pt>
                <c:pt idx="548">
                  <c:v>214.15700000000001</c:v>
                </c:pt>
                <c:pt idx="549">
                  <c:v>214.82500000000002</c:v>
                </c:pt>
                <c:pt idx="550">
                  <c:v>214.82033333333334</c:v>
                </c:pt>
                <c:pt idx="551">
                  <c:v>214.58866666666665</c:v>
                </c:pt>
                <c:pt idx="552">
                  <c:v>213.36733333333336</c:v>
                </c:pt>
                <c:pt idx="553">
                  <c:v>211.95933333333332</c:v>
                </c:pt>
                <c:pt idx="554">
                  <c:v>214.16200000000001</c:v>
                </c:pt>
                <c:pt idx="555">
                  <c:v>214.89700000000002</c:v>
                </c:pt>
                <c:pt idx="556">
                  <c:v>214.25</c:v>
                </c:pt>
                <c:pt idx="557">
                  <c:v>215.26233333333334</c:v>
                </c:pt>
                <c:pt idx="558">
                  <c:v>216.67966666666666</c:v>
                </c:pt>
                <c:pt idx="559">
                  <c:v>216.54466666666667</c:v>
                </c:pt>
                <c:pt idx="560">
                  <c:v>215.44833333333335</c:v>
                </c:pt>
                <c:pt idx="561">
                  <c:v>214.60133333333332</c:v>
                </c:pt>
                <c:pt idx="562">
                  <c:v>211.09066666666664</c:v>
                </c:pt>
                <c:pt idx="563">
                  <c:v>210.00800000000001</c:v>
                </c:pt>
                <c:pt idx="564">
                  <c:v>211.72866666666667</c:v>
                </c:pt>
                <c:pt idx="565">
                  <c:v>213.38666666666668</c:v>
                </c:pt>
                <c:pt idx="566">
                  <c:v>209.42566666666667</c:v>
                </c:pt>
                <c:pt idx="567">
                  <c:v>206.76900000000001</c:v>
                </c:pt>
                <c:pt idx="568">
                  <c:v>208.42666666666665</c:v>
                </c:pt>
                <c:pt idx="569">
                  <c:v>208.453</c:v>
                </c:pt>
                <c:pt idx="570">
                  <c:v>206.60433333333333</c:v>
                </c:pt>
                <c:pt idx="571">
                  <c:v>206.02599999999998</c:v>
                </c:pt>
                <c:pt idx="572">
                  <c:v>206.87899999999999</c:v>
                </c:pt>
                <c:pt idx="573">
                  <c:v>206.31633333333335</c:v>
                </c:pt>
                <c:pt idx="574">
                  <c:v>206.35100000000003</c:v>
                </c:pt>
                <c:pt idx="575">
                  <c:v>206.71233333333336</c:v>
                </c:pt>
                <c:pt idx="576">
                  <c:v>210.6816666666667</c:v>
                </c:pt>
                <c:pt idx="577">
                  <c:v>209.38466666666667</c:v>
                </c:pt>
                <c:pt idx="578">
                  <c:v>209.18966666666665</c:v>
                </c:pt>
                <c:pt idx="579">
                  <c:v>208.57733333333331</c:v>
                </c:pt>
                <c:pt idx="580">
                  <c:v>208.18366666666665</c:v>
                </c:pt>
                <c:pt idx="581">
                  <c:v>206.70033333333333</c:v>
                </c:pt>
                <c:pt idx="582">
                  <c:v>206.03999999999996</c:v>
                </c:pt>
                <c:pt idx="583">
                  <c:v>204.61066666666667</c:v>
                </c:pt>
                <c:pt idx="584">
                  <c:v>203.636</c:v>
                </c:pt>
                <c:pt idx="585">
                  <c:v>203.38833333333332</c:v>
                </c:pt>
                <c:pt idx="586">
                  <c:v>203.67466666666667</c:v>
                </c:pt>
                <c:pt idx="587">
                  <c:v>205.61733333333333</c:v>
                </c:pt>
                <c:pt idx="588">
                  <c:v>204.96933333333334</c:v>
                </c:pt>
                <c:pt idx="589">
                  <c:v>203.54366666666667</c:v>
                </c:pt>
                <c:pt idx="590">
                  <c:v>203.02533333333335</c:v>
                </c:pt>
                <c:pt idx="591">
                  <c:v>203.86833333333334</c:v>
                </c:pt>
                <c:pt idx="592">
                  <c:v>208.70466666666667</c:v>
                </c:pt>
                <c:pt idx="593">
                  <c:v>211.36366666666666</c:v>
                </c:pt>
                <c:pt idx="594">
                  <c:v>209.84766666666664</c:v>
                </c:pt>
                <c:pt idx="595">
                  <c:v>212.97733333333335</c:v>
                </c:pt>
                <c:pt idx="596">
                  <c:v>218.28966666666668</c:v>
                </c:pt>
                <c:pt idx="597">
                  <c:v>217.05666666666664</c:v>
                </c:pt>
                <c:pt idx="598">
                  <c:v>215.47533333333334</c:v>
                </c:pt>
                <c:pt idx="599">
                  <c:v>219.02599999999998</c:v>
                </c:pt>
                <c:pt idx="600">
                  <c:v>222.23733333333334</c:v>
                </c:pt>
                <c:pt idx="601">
                  <c:v>221.077</c:v>
                </c:pt>
                <c:pt idx="602">
                  <c:v>220.62366666666671</c:v>
                </c:pt>
                <c:pt idx="603">
                  <c:v>219.66266666666664</c:v>
                </c:pt>
                <c:pt idx="604">
                  <c:v>219.15466666666669</c:v>
                </c:pt>
                <c:pt idx="605">
                  <c:v>217.25466666666668</c:v>
                </c:pt>
                <c:pt idx="606">
                  <c:v>216.64433333333332</c:v>
                </c:pt>
                <c:pt idx="607">
                  <c:v>215.75300000000001</c:v>
                </c:pt>
                <c:pt idx="608">
                  <c:v>214.90666666666667</c:v>
                </c:pt>
                <c:pt idx="609">
                  <c:v>216.31299999999999</c:v>
                </c:pt>
                <c:pt idx="610">
                  <c:v>216.79733333333331</c:v>
                </c:pt>
                <c:pt idx="611">
                  <c:v>219.56566666666666</c:v>
                </c:pt>
                <c:pt idx="612">
                  <c:v>220.52033333333335</c:v>
                </c:pt>
                <c:pt idx="613">
                  <c:v>221.31000000000003</c:v>
                </c:pt>
                <c:pt idx="614">
                  <c:v>221.47033333333334</c:v>
                </c:pt>
                <c:pt idx="615">
                  <c:v>219.42566666666667</c:v>
                </c:pt>
                <c:pt idx="616">
                  <c:v>219.32333333333335</c:v>
                </c:pt>
                <c:pt idx="617">
                  <c:v>219.49300000000002</c:v>
                </c:pt>
                <c:pt idx="618">
                  <c:v>218.21866666666665</c:v>
                </c:pt>
                <c:pt idx="619">
                  <c:v>217.58066666666664</c:v>
                </c:pt>
                <c:pt idx="620">
                  <c:v>219.9606666666667</c:v>
                </c:pt>
                <c:pt idx="621">
                  <c:v>218.10500000000002</c:v>
                </c:pt>
                <c:pt idx="622">
                  <c:v>216.34933333333333</c:v>
                </c:pt>
                <c:pt idx="623">
                  <c:v>216.52266666666665</c:v>
                </c:pt>
                <c:pt idx="624">
                  <c:v>217.05833333333331</c:v>
                </c:pt>
                <c:pt idx="625">
                  <c:v>215.39866666666668</c:v>
                </c:pt>
                <c:pt idx="626">
                  <c:v>215.10900000000001</c:v>
                </c:pt>
                <c:pt idx="627">
                  <c:v>216.97766666666666</c:v>
                </c:pt>
                <c:pt idx="628">
                  <c:v>215.21733333333336</c:v>
                </c:pt>
                <c:pt idx="629">
                  <c:v>214.52599999999998</c:v>
                </c:pt>
                <c:pt idx="630">
                  <c:v>214.54766666666669</c:v>
                </c:pt>
                <c:pt idx="631">
                  <c:v>214.96299999999999</c:v>
                </c:pt>
                <c:pt idx="632">
                  <c:v>214.08033333333333</c:v>
                </c:pt>
                <c:pt idx="633">
                  <c:v>214.38466666666667</c:v>
                </c:pt>
                <c:pt idx="634">
                  <c:v>210.32833333333335</c:v>
                </c:pt>
                <c:pt idx="635">
                  <c:v>213.62100000000001</c:v>
                </c:pt>
                <c:pt idx="636">
                  <c:v>214.51566666666668</c:v>
                </c:pt>
                <c:pt idx="637">
                  <c:v>214.96133333333333</c:v>
                </c:pt>
                <c:pt idx="638">
                  <c:v>214.66900000000001</c:v>
                </c:pt>
                <c:pt idx="639">
                  <c:v>216.88933333333333</c:v>
                </c:pt>
                <c:pt idx="640">
                  <c:v>220.37133333333335</c:v>
                </c:pt>
                <c:pt idx="641">
                  <c:v>221.70733333333331</c:v>
                </c:pt>
                <c:pt idx="642">
                  <c:v>221.48866666666666</c:v>
                </c:pt>
                <c:pt idx="643">
                  <c:v>221.07466666666664</c:v>
                </c:pt>
                <c:pt idx="644">
                  <c:v>224.55766666666668</c:v>
                </c:pt>
                <c:pt idx="645">
                  <c:v>227.44366666666667</c:v>
                </c:pt>
                <c:pt idx="646">
                  <c:v>226.82466666666664</c:v>
                </c:pt>
                <c:pt idx="647">
                  <c:v>229.48699999999999</c:v>
                </c:pt>
                <c:pt idx="648">
                  <c:v>229.98666666666668</c:v>
                </c:pt>
                <c:pt idx="649">
                  <c:v>229.06066666666666</c:v>
                </c:pt>
                <c:pt idx="650">
                  <c:v>229.61266666666666</c:v>
                </c:pt>
                <c:pt idx="651">
                  <c:v>230.89966666666669</c:v>
                </c:pt>
                <c:pt idx="652">
                  <c:v>232.60766666666666</c:v>
                </c:pt>
                <c:pt idx="653">
                  <c:v>230.01033333333336</c:v>
                </c:pt>
                <c:pt idx="654">
                  <c:v>229.05033333333333</c:v>
                </c:pt>
                <c:pt idx="655">
                  <c:v>230.18833333333336</c:v>
                </c:pt>
                <c:pt idx="656">
                  <c:v>227.93600000000001</c:v>
                </c:pt>
                <c:pt idx="657">
                  <c:v>227.64933333333332</c:v>
                </c:pt>
                <c:pt idx="658">
                  <c:v>229.08866666666668</c:v>
                </c:pt>
                <c:pt idx="659">
                  <c:v>229.12100000000001</c:v>
                </c:pt>
                <c:pt idx="660">
                  <c:v>230.52033333333335</c:v>
                </c:pt>
                <c:pt idx="661">
                  <c:v>230.41533333333336</c:v>
                </c:pt>
                <c:pt idx="662">
                  <c:v>230.92833333333337</c:v>
                </c:pt>
                <c:pt idx="663">
                  <c:v>232.63166666666666</c:v>
                </c:pt>
                <c:pt idx="664">
                  <c:v>232.69533333333334</c:v>
                </c:pt>
                <c:pt idx="665">
                  <c:v>236.73533333333333</c:v>
                </c:pt>
                <c:pt idx="666">
                  <c:v>237.01766666666666</c:v>
                </c:pt>
                <c:pt idx="667">
                  <c:v>234.84500000000003</c:v>
                </c:pt>
                <c:pt idx="668">
                  <c:v>236.309</c:v>
                </c:pt>
                <c:pt idx="669">
                  <c:v>237.35500000000002</c:v>
                </c:pt>
                <c:pt idx="670">
                  <c:v>238.34966666666665</c:v>
                </c:pt>
                <c:pt idx="671">
                  <c:v>238.22233333333335</c:v>
                </c:pt>
                <c:pt idx="672">
                  <c:v>241.83966666666666</c:v>
                </c:pt>
                <c:pt idx="673">
                  <c:v>242.39066666666668</c:v>
                </c:pt>
                <c:pt idx="674">
                  <c:v>242.39499999999998</c:v>
                </c:pt>
                <c:pt idx="675">
                  <c:v>241.91266666666669</c:v>
                </c:pt>
                <c:pt idx="676">
                  <c:v>247.58699999999999</c:v>
                </c:pt>
                <c:pt idx="677">
                  <c:v>249.20133333333334</c:v>
                </c:pt>
                <c:pt idx="678">
                  <c:v>251.27333333333331</c:v>
                </c:pt>
                <c:pt idx="679">
                  <c:v>255.614</c:v>
                </c:pt>
                <c:pt idx="680">
                  <c:v>261.78166666666669</c:v>
                </c:pt>
                <c:pt idx="681">
                  <c:v>265.04966666666672</c:v>
                </c:pt>
                <c:pt idx="682">
                  <c:v>268.20833333333331</c:v>
                </c:pt>
                <c:pt idx="683">
                  <c:v>267.12200000000001</c:v>
                </c:pt>
                <c:pt idx="684">
                  <c:v>266.56699999999995</c:v>
                </c:pt>
                <c:pt idx="685">
                  <c:v>267.947</c:v>
                </c:pt>
                <c:pt idx="686">
                  <c:v>269.53433333333334</c:v>
                </c:pt>
                <c:pt idx="687">
                  <c:v>269.75599999999997</c:v>
                </c:pt>
                <c:pt idx="688">
                  <c:v>271.64799999999997</c:v>
                </c:pt>
                <c:pt idx="689">
                  <c:v>269.91266666666667</c:v>
                </c:pt>
                <c:pt idx="690">
                  <c:v>269.55900000000003</c:v>
                </c:pt>
                <c:pt idx="691">
                  <c:v>266.74299999999999</c:v>
                </c:pt>
                <c:pt idx="692">
                  <c:v>264.62866666666667</c:v>
                </c:pt>
                <c:pt idx="693">
                  <c:v>263.86133333333333</c:v>
                </c:pt>
                <c:pt idx="694">
                  <c:v>261.97666666666669</c:v>
                </c:pt>
                <c:pt idx="695">
                  <c:v>261.83933333333334</c:v>
                </c:pt>
                <c:pt idx="696">
                  <c:v>262.32166666666672</c:v>
                </c:pt>
                <c:pt idx="697">
                  <c:v>264.34766666666673</c:v>
                </c:pt>
                <c:pt idx="698">
                  <c:v>263.15566666666666</c:v>
                </c:pt>
                <c:pt idx="699">
                  <c:v>263.63666666666666</c:v>
                </c:pt>
                <c:pt idx="700">
                  <c:v>262.16400000000004</c:v>
                </c:pt>
                <c:pt idx="701">
                  <c:v>260.17466666666667</c:v>
                </c:pt>
                <c:pt idx="702">
                  <c:v>258.44333333333333</c:v>
                </c:pt>
                <c:pt idx="703">
                  <c:v>259.59233333333333</c:v>
                </c:pt>
                <c:pt idx="704">
                  <c:v>260.65433333333334</c:v>
                </c:pt>
                <c:pt idx="705">
                  <c:v>258.88833333333332</c:v>
                </c:pt>
                <c:pt idx="706">
                  <c:v>258.93133333333333</c:v>
                </c:pt>
                <c:pt idx="707">
                  <c:v>261.28166666666664</c:v>
                </c:pt>
                <c:pt idx="708">
                  <c:v>262.37166666666667</c:v>
                </c:pt>
                <c:pt idx="709">
                  <c:v>263.43666666666667</c:v>
                </c:pt>
                <c:pt idx="710">
                  <c:v>259.06633333333338</c:v>
                </c:pt>
                <c:pt idx="711">
                  <c:v>259.02733333333327</c:v>
                </c:pt>
                <c:pt idx="712">
                  <c:v>261.07633333333337</c:v>
                </c:pt>
                <c:pt idx="713">
                  <c:v>260.98033333333336</c:v>
                </c:pt>
                <c:pt idx="714">
                  <c:v>261.767</c:v>
                </c:pt>
                <c:pt idx="715">
                  <c:v>260.77000000000004</c:v>
                </c:pt>
                <c:pt idx="716">
                  <c:v>258.43</c:v>
                </c:pt>
                <c:pt idx="717">
                  <c:v>258.28633333333335</c:v>
                </c:pt>
                <c:pt idx="718">
                  <c:v>255.9606666666667</c:v>
                </c:pt>
                <c:pt idx="719">
                  <c:v>261.18633333333332</c:v>
                </c:pt>
                <c:pt idx="720">
                  <c:v>263.40233333333333</c:v>
                </c:pt>
                <c:pt idx="721">
                  <c:v>264.36866666666668</c:v>
                </c:pt>
                <c:pt idx="722">
                  <c:v>263.12400000000002</c:v>
                </c:pt>
                <c:pt idx="723">
                  <c:v>267.8776666666667</c:v>
                </c:pt>
                <c:pt idx="724">
                  <c:v>266.84333333333331</c:v>
                </c:pt>
                <c:pt idx="725">
                  <c:v>265.322</c:v>
                </c:pt>
                <c:pt idx="726">
                  <c:v>267.59133333333335</c:v>
                </c:pt>
                <c:pt idx="727">
                  <c:v>269.44833333333332</c:v>
                </c:pt>
                <c:pt idx="728">
                  <c:v>266.0453333333333</c:v>
                </c:pt>
                <c:pt idx="729">
                  <c:v>266.59033333333332</c:v>
                </c:pt>
                <c:pt idx="730">
                  <c:v>268.09300000000002</c:v>
                </c:pt>
                <c:pt idx="731">
                  <c:v>272.48166666666668</c:v>
                </c:pt>
                <c:pt idx="732">
                  <c:v>272.351</c:v>
                </c:pt>
                <c:pt idx="733">
                  <c:v>267.67533333333336</c:v>
                </c:pt>
                <c:pt idx="734">
                  <c:v>266.31766666666664</c:v>
                </c:pt>
                <c:pt idx="735">
                  <c:v>268.93799999999999</c:v>
                </c:pt>
                <c:pt idx="736">
                  <c:v>269.92066666666665</c:v>
                </c:pt>
                <c:pt idx="737">
                  <c:v>269.44233333333335</c:v>
                </c:pt>
                <c:pt idx="738">
                  <c:v>271.108</c:v>
                </c:pt>
                <c:pt idx="739">
                  <c:v>271.84399999999999</c:v>
                </c:pt>
                <c:pt idx="740">
                  <c:v>271.45933333333335</c:v>
                </c:pt>
                <c:pt idx="741">
                  <c:v>272.16533333333336</c:v>
                </c:pt>
                <c:pt idx="742">
                  <c:v>274.72033333333337</c:v>
                </c:pt>
                <c:pt idx="743">
                  <c:v>276.56066666666669</c:v>
                </c:pt>
                <c:pt idx="744">
                  <c:v>274.87833333333333</c:v>
                </c:pt>
                <c:pt idx="745">
                  <c:v>275.93166666666667</c:v>
                </c:pt>
                <c:pt idx="746">
                  <c:v>275.33866666666665</c:v>
                </c:pt>
                <c:pt idx="747">
                  <c:v>272.90266666666668</c:v>
                </c:pt>
                <c:pt idx="748">
                  <c:v>273.12300000000005</c:v>
                </c:pt>
                <c:pt idx="749">
                  <c:v>269.97233333333332</c:v>
                </c:pt>
                <c:pt idx="750">
                  <c:v>270.01666666666665</c:v>
                </c:pt>
                <c:pt idx="751">
                  <c:v>270.44233333333335</c:v>
                </c:pt>
                <c:pt idx="752">
                  <c:v>270.34733333333332</c:v>
                </c:pt>
                <c:pt idx="753">
                  <c:v>269.53000000000003</c:v>
                </c:pt>
                <c:pt idx="754">
                  <c:v>268.4496666666667</c:v>
                </c:pt>
                <c:pt idx="755">
                  <c:v>267.17500000000001</c:v>
                </c:pt>
                <c:pt idx="756">
                  <c:v>264.10699999999997</c:v>
                </c:pt>
                <c:pt idx="757">
                  <c:v>261.40333333333336</c:v>
                </c:pt>
                <c:pt idx="758">
                  <c:v>255.66399999999999</c:v>
                </c:pt>
                <c:pt idx="759">
                  <c:v>254.12166666666667</c:v>
                </c:pt>
                <c:pt idx="760">
                  <c:v>252.739</c:v>
                </c:pt>
                <c:pt idx="761">
                  <c:v>251.06466666666668</c:v>
                </c:pt>
                <c:pt idx="762">
                  <c:v>250.09633333333332</c:v>
                </c:pt>
                <c:pt idx="763">
                  <c:v>250.05533333333335</c:v>
                </c:pt>
                <c:pt idx="764">
                  <c:v>247.11699999999999</c:v>
                </c:pt>
                <c:pt idx="765">
                  <c:v>242.24066666666661</c:v>
                </c:pt>
                <c:pt idx="766">
                  <c:v>241.77666666666667</c:v>
                </c:pt>
                <c:pt idx="767">
                  <c:v>237.06433333333334</c:v>
                </c:pt>
                <c:pt idx="768">
                  <c:v>232.16966666666667</c:v>
                </c:pt>
                <c:pt idx="769">
                  <c:v>229.76033333333331</c:v>
                </c:pt>
                <c:pt idx="770">
                  <c:v>228.89366666666669</c:v>
                </c:pt>
                <c:pt idx="771">
                  <c:v>225.41233333333332</c:v>
                </c:pt>
                <c:pt idx="772">
                  <c:v>227.32500000000002</c:v>
                </c:pt>
                <c:pt idx="773">
                  <c:v>228.273</c:v>
                </c:pt>
                <c:pt idx="774">
                  <c:v>227.14333333333332</c:v>
                </c:pt>
                <c:pt idx="775">
                  <c:v>224.28433333333331</c:v>
                </c:pt>
                <c:pt idx="776">
                  <c:v>223.92833333333331</c:v>
                </c:pt>
                <c:pt idx="777">
                  <c:v>221.65366666666668</c:v>
                </c:pt>
                <c:pt idx="778">
                  <c:v>221.41733333333332</c:v>
                </c:pt>
                <c:pt idx="779">
                  <c:v>223.59066666666664</c:v>
                </c:pt>
                <c:pt idx="780">
                  <c:v>223.24</c:v>
                </c:pt>
                <c:pt idx="781">
                  <c:v>221.25699999999998</c:v>
                </c:pt>
                <c:pt idx="782">
                  <c:v>222.56666666666669</c:v>
                </c:pt>
                <c:pt idx="783">
                  <c:v>222.578</c:v>
                </c:pt>
                <c:pt idx="784">
                  <c:v>223.03800000000001</c:v>
                </c:pt>
                <c:pt idx="785">
                  <c:v>225.80499999999998</c:v>
                </c:pt>
                <c:pt idx="786">
                  <c:v>225.24166666666665</c:v>
                </c:pt>
                <c:pt idx="787">
                  <c:v>226.32366666666667</c:v>
                </c:pt>
                <c:pt idx="788">
                  <c:v>225.35400000000001</c:v>
                </c:pt>
                <c:pt idx="789">
                  <c:v>224.61633333333336</c:v>
                </c:pt>
                <c:pt idx="790">
                  <c:v>226.00300000000001</c:v>
                </c:pt>
                <c:pt idx="791">
                  <c:v>226.53766666666669</c:v>
                </c:pt>
                <c:pt idx="792">
                  <c:v>226.43533333333335</c:v>
                </c:pt>
                <c:pt idx="793">
                  <c:v>225.59233333333336</c:v>
                </c:pt>
                <c:pt idx="794">
                  <c:v>222.19200000000001</c:v>
                </c:pt>
                <c:pt idx="795">
                  <c:v>220.36866666666666</c:v>
                </c:pt>
                <c:pt idx="796">
                  <c:v>218.1336666666667</c:v>
                </c:pt>
                <c:pt idx="797">
                  <c:v>216.91866666666667</c:v>
                </c:pt>
                <c:pt idx="798">
                  <c:v>216.197</c:v>
                </c:pt>
                <c:pt idx="799">
                  <c:v>216.54</c:v>
                </c:pt>
                <c:pt idx="800">
                  <c:v>211.29400000000001</c:v>
                </c:pt>
                <c:pt idx="801">
                  <c:v>211.35799999999998</c:v>
                </c:pt>
                <c:pt idx="802">
                  <c:v>209.71600000000001</c:v>
                </c:pt>
                <c:pt idx="803">
                  <c:v>211.98000000000002</c:v>
                </c:pt>
                <c:pt idx="804">
                  <c:v>214.23966666666664</c:v>
                </c:pt>
                <c:pt idx="805">
                  <c:v>215.78166666666667</c:v>
                </c:pt>
                <c:pt idx="806">
                  <c:v>215.309</c:v>
                </c:pt>
                <c:pt idx="807">
                  <c:v>212.38366666666664</c:v>
                </c:pt>
                <c:pt idx="808">
                  <c:v>209.84866666666667</c:v>
                </c:pt>
                <c:pt idx="809">
                  <c:v>208.59666666666666</c:v>
                </c:pt>
                <c:pt idx="810">
                  <c:v>208.60866666666666</c:v>
                </c:pt>
                <c:pt idx="811">
                  <c:v>207.76366666666664</c:v>
                </c:pt>
                <c:pt idx="812">
                  <c:v>206.57500000000002</c:v>
                </c:pt>
                <c:pt idx="813">
                  <c:v>206.86599999999999</c:v>
                </c:pt>
                <c:pt idx="814">
                  <c:v>205.19299999999998</c:v>
                </c:pt>
                <c:pt idx="815">
                  <c:v>204.51933333333332</c:v>
                </c:pt>
                <c:pt idx="816">
                  <c:v>203.93633333333332</c:v>
                </c:pt>
                <c:pt idx="817">
                  <c:v>203.83833333333334</c:v>
                </c:pt>
                <c:pt idx="818">
                  <c:v>203.98599999999999</c:v>
                </c:pt>
                <c:pt idx="819">
                  <c:v>204.92633333333333</c:v>
                </c:pt>
                <c:pt idx="820">
                  <c:v>205.90566666666666</c:v>
                </c:pt>
                <c:pt idx="821">
                  <c:v>206.34933333333333</c:v>
                </c:pt>
                <c:pt idx="822">
                  <c:v>206.37933333333331</c:v>
                </c:pt>
                <c:pt idx="823">
                  <c:v>206.80533333333332</c:v>
                </c:pt>
                <c:pt idx="824">
                  <c:v>208.04733333333334</c:v>
                </c:pt>
                <c:pt idx="825">
                  <c:v>207.44833333333335</c:v>
                </c:pt>
                <c:pt idx="826">
                  <c:v>206.48833333333332</c:v>
                </c:pt>
                <c:pt idx="827">
                  <c:v>206.85966666666664</c:v>
                </c:pt>
                <c:pt idx="828">
                  <c:v>206.1643333333333</c:v>
                </c:pt>
                <c:pt idx="829">
                  <c:v>205.98866666666666</c:v>
                </c:pt>
                <c:pt idx="830">
                  <c:v>206.20299999999997</c:v>
                </c:pt>
                <c:pt idx="831">
                  <c:v>208.03966666666668</c:v>
                </c:pt>
                <c:pt idx="832">
                  <c:v>208.03599999999997</c:v>
                </c:pt>
                <c:pt idx="833">
                  <c:v>207.70433333333332</c:v>
                </c:pt>
                <c:pt idx="834">
                  <c:v>206.0566666666667</c:v>
                </c:pt>
                <c:pt idx="835">
                  <c:v>207.72733333333335</c:v>
                </c:pt>
                <c:pt idx="836">
                  <c:v>208.30499999999998</c:v>
                </c:pt>
                <c:pt idx="837">
                  <c:v>209.005</c:v>
                </c:pt>
                <c:pt idx="838">
                  <c:v>209.82566666666665</c:v>
                </c:pt>
                <c:pt idx="839">
                  <c:v>208.48166666666665</c:v>
                </c:pt>
                <c:pt idx="840">
                  <c:v>209.89666666666668</c:v>
                </c:pt>
                <c:pt idx="841">
                  <c:v>210.58900000000003</c:v>
                </c:pt>
                <c:pt idx="842">
                  <c:v>210.49533333333332</c:v>
                </c:pt>
                <c:pt idx="843">
                  <c:v>211.95299999999997</c:v>
                </c:pt>
                <c:pt idx="844">
                  <c:v>211.41166666666666</c:v>
                </c:pt>
                <c:pt idx="845">
                  <c:v>210.374</c:v>
                </c:pt>
                <c:pt idx="846">
                  <c:v>210.34399999999997</c:v>
                </c:pt>
                <c:pt idx="847">
                  <c:v>208.35933333333335</c:v>
                </c:pt>
                <c:pt idx="848">
                  <c:v>209.15066666666667</c:v>
                </c:pt>
                <c:pt idx="849">
                  <c:v>211.27200000000002</c:v>
                </c:pt>
                <c:pt idx="850">
                  <c:v>209.447</c:v>
                </c:pt>
                <c:pt idx="851">
                  <c:v>206.28200000000001</c:v>
                </c:pt>
                <c:pt idx="852">
                  <c:v>207.04766666666669</c:v>
                </c:pt>
                <c:pt idx="853">
                  <c:v>207.35733333333334</c:v>
                </c:pt>
                <c:pt idx="854">
                  <c:v>206.61</c:v>
                </c:pt>
                <c:pt idx="855">
                  <c:v>205.67666666666665</c:v>
                </c:pt>
                <c:pt idx="856">
                  <c:v>205.05233333333334</c:v>
                </c:pt>
                <c:pt idx="857">
                  <c:v>204.02099999999999</c:v>
                </c:pt>
                <c:pt idx="858">
                  <c:v>203.7893333333333</c:v>
                </c:pt>
                <c:pt idx="859">
                  <c:v>205</c:v>
                </c:pt>
                <c:pt idx="860">
                  <c:v>202.95433333333332</c:v>
                </c:pt>
                <c:pt idx="861">
                  <c:v>201.6866666666667</c:v>
                </c:pt>
                <c:pt idx="862">
                  <c:v>201.04599999999996</c:v>
                </c:pt>
                <c:pt idx="863">
                  <c:v>200.90600000000003</c:v>
                </c:pt>
                <c:pt idx="864">
                  <c:v>201.83466666666664</c:v>
                </c:pt>
                <c:pt idx="865">
                  <c:v>200.38866666666664</c:v>
                </c:pt>
                <c:pt idx="866">
                  <c:v>201.465</c:v>
                </c:pt>
                <c:pt idx="867">
                  <c:v>200.96</c:v>
                </c:pt>
                <c:pt idx="868">
                  <c:v>200.30933333333334</c:v>
                </c:pt>
                <c:pt idx="869">
                  <c:v>199.63966666666667</c:v>
                </c:pt>
                <c:pt idx="870">
                  <c:v>198.64766666666665</c:v>
                </c:pt>
                <c:pt idx="871">
                  <c:v>196.35833333333335</c:v>
                </c:pt>
                <c:pt idx="872">
                  <c:v>193.69833333333335</c:v>
                </c:pt>
                <c:pt idx="873">
                  <c:v>191.82566666666665</c:v>
                </c:pt>
                <c:pt idx="874">
                  <c:v>191.12100000000001</c:v>
                </c:pt>
                <c:pt idx="875">
                  <c:v>192.99166666666667</c:v>
                </c:pt>
                <c:pt idx="876">
                  <c:v>193.06033333333335</c:v>
                </c:pt>
                <c:pt idx="877">
                  <c:v>193.64233333333334</c:v>
                </c:pt>
                <c:pt idx="878">
                  <c:v>191.73766666666666</c:v>
                </c:pt>
                <c:pt idx="879">
                  <c:v>190.59100000000001</c:v>
                </c:pt>
                <c:pt idx="880">
                  <c:v>189.84533333333334</c:v>
                </c:pt>
                <c:pt idx="881">
                  <c:v>189.47166666666666</c:v>
                </c:pt>
                <c:pt idx="882">
                  <c:v>189.13266666666667</c:v>
                </c:pt>
                <c:pt idx="883">
                  <c:v>186.96600000000001</c:v>
                </c:pt>
                <c:pt idx="884">
                  <c:v>188.24666666666667</c:v>
                </c:pt>
                <c:pt idx="885">
                  <c:v>192.19433333333333</c:v>
                </c:pt>
                <c:pt idx="886">
                  <c:v>191.43066666666664</c:v>
                </c:pt>
                <c:pt idx="887">
                  <c:v>191.68233333333333</c:v>
                </c:pt>
                <c:pt idx="888">
                  <c:v>191.72633333333332</c:v>
                </c:pt>
                <c:pt idx="889">
                  <c:v>191.804</c:v>
                </c:pt>
                <c:pt idx="890">
                  <c:v>191.23466666666664</c:v>
                </c:pt>
                <c:pt idx="891">
                  <c:v>190.52500000000001</c:v>
                </c:pt>
                <c:pt idx="892">
                  <c:v>188.84299999999999</c:v>
                </c:pt>
                <c:pt idx="893">
                  <c:v>187.8896666666667</c:v>
                </c:pt>
                <c:pt idx="894">
                  <c:v>186.79066666666665</c:v>
                </c:pt>
                <c:pt idx="895">
                  <c:v>185.65766666666664</c:v>
                </c:pt>
                <c:pt idx="896">
                  <c:v>183.31100000000001</c:v>
                </c:pt>
                <c:pt idx="897">
                  <c:v>182.10933333333332</c:v>
                </c:pt>
                <c:pt idx="898">
                  <c:v>182.96733333333336</c:v>
                </c:pt>
                <c:pt idx="899">
                  <c:v>182.70866666666666</c:v>
                </c:pt>
                <c:pt idx="900">
                  <c:v>181.97499999999999</c:v>
                </c:pt>
                <c:pt idx="901">
                  <c:v>182.018</c:v>
                </c:pt>
                <c:pt idx="902">
                  <c:v>181.43333333333331</c:v>
                </c:pt>
                <c:pt idx="903">
                  <c:v>182.24866666666665</c:v>
                </c:pt>
                <c:pt idx="904">
                  <c:v>180.62199999999999</c:v>
                </c:pt>
                <c:pt idx="905">
                  <c:v>179.84033333333335</c:v>
                </c:pt>
                <c:pt idx="906">
                  <c:v>180.79733333333334</c:v>
                </c:pt>
                <c:pt idx="907">
                  <c:v>182.23800000000003</c:v>
                </c:pt>
                <c:pt idx="908">
                  <c:v>182.29033333333334</c:v>
                </c:pt>
                <c:pt idx="909">
                  <c:v>182.37533333333332</c:v>
                </c:pt>
                <c:pt idx="910">
                  <c:v>182.09933333333333</c:v>
                </c:pt>
                <c:pt idx="911">
                  <c:v>183.91600000000003</c:v>
                </c:pt>
                <c:pt idx="912">
                  <c:v>181.75866666666664</c:v>
                </c:pt>
                <c:pt idx="913">
                  <c:v>182.87433333333331</c:v>
                </c:pt>
                <c:pt idx="914">
                  <c:v>183.48233333333334</c:v>
                </c:pt>
                <c:pt idx="915">
                  <c:v>181.71833333333333</c:v>
                </c:pt>
                <c:pt idx="916">
                  <c:v>180.69899999999998</c:v>
                </c:pt>
                <c:pt idx="917">
                  <c:v>180.19166666666669</c:v>
                </c:pt>
                <c:pt idx="918">
                  <c:v>179.27599999999998</c:v>
                </c:pt>
                <c:pt idx="919">
                  <c:v>178.55966666666666</c:v>
                </c:pt>
                <c:pt idx="920">
                  <c:v>179.37833333333333</c:v>
                </c:pt>
                <c:pt idx="921">
                  <c:v>179.48133333333331</c:v>
                </c:pt>
                <c:pt idx="922">
                  <c:v>179.21966666666665</c:v>
                </c:pt>
                <c:pt idx="923">
                  <c:v>178.91066666666666</c:v>
                </c:pt>
                <c:pt idx="924">
                  <c:v>178.41</c:v>
                </c:pt>
                <c:pt idx="925">
                  <c:v>178.56166666666664</c:v>
                </c:pt>
                <c:pt idx="926">
                  <c:v>176.93833333333336</c:v>
                </c:pt>
                <c:pt idx="927">
                  <c:v>176.71666666666667</c:v>
                </c:pt>
                <c:pt idx="928">
                  <c:v>177.14933333333332</c:v>
                </c:pt>
                <c:pt idx="929">
                  <c:v>178.25666666666666</c:v>
                </c:pt>
                <c:pt idx="930">
                  <c:v>177.02766666666665</c:v>
                </c:pt>
                <c:pt idx="931">
                  <c:v>178.26266666666666</c:v>
                </c:pt>
                <c:pt idx="932">
                  <c:v>177.49699999999999</c:v>
                </c:pt>
                <c:pt idx="933">
                  <c:v>176.51133333333334</c:v>
                </c:pt>
                <c:pt idx="934">
                  <c:v>175.91366666666667</c:v>
                </c:pt>
                <c:pt idx="935">
                  <c:v>175.38300000000001</c:v>
                </c:pt>
                <c:pt idx="936">
                  <c:v>176.27599999999998</c:v>
                </c:pt>
                <c:pt idx="937">
                  <c:v>175.46433333333334</c:v>
                </c:pt>
                <c:pt idx="938">
                  <c:v>177.64433333333332</c:v>
                </c:pt>
                <c:pt idx="939">
                  <c:v>177.73266666666666</c:v>
                </c:pt>
                <c:pt idx="940">
                  <c:v>179.65</c:v>
                </c:pt>
                <c:pt idx="941">
                  <c:v>180.09333333333333</c:v>
                </c:pt>
                <c:pt idx="942">
                  <c:v>179.18233333333333</c:v>
                </c:pt>
                <c:pt idx="943">
                  <c:v>177.17699999999999</c:v>
                </c:pt>
                <c:pt idx="944">
                  <c:v>177.10466666666665</c:v>
                </c:pt>
                <c:pt idx="945">
                  <c:v>176.477</c:v>
                </c:pt>
                <c:pt idx="946">
                  <c:v>176.792</c:v>
                </c:pt>
                <c:pt idx="947">
                  <c:v>176.44133333333335</c:v>
                </c:pt>
                <c:pt idx="948">
                  <c:v>176.34799999999998</c:v>
                </c:pt>
                <c:pt idx="949">
                  <c:v>175.58733333333331</c:v>
                </c:pt>
                <c:pt idx="950">
                  <c:v>174.90200000000002</c:v>
                </c:pt>
                <c:pt idx="951">
                  <c:v>174.42766666666662</c:v>
                </c:pt>
                <c:pt idx="952">
                  <c:v>174.31566666666666</c:v>
                </c:pt>
                <c:pt idx="953">
                  <c:v>175.87833333333333</c:v>
                </c:pt>
                <c:pt idx="954">
                  <c:v>175.4143333333333</c:v>
                </c:pt>
                <c:pt idx="955">
                  <c:v>175.31700000000001</c:v>
                </c:pt>
                <c:pt idx="956">
                  <c:v>175.68966666666665</c:v>
                </c:pt>
                <c:pt idx="957">
                  <c:v>176.10900000000001</c:v>
                </c:pt>
                <c:pt idx="958">
                  <c:v>176.72433333333333</c:v>
                </c:pt>
                <c:pt idx="959">
                  <c:v>176.13533333333336</c:v>
                </c:pt>
                <c:pt idx="960">
                  <c:v>176.05199999999999</c:v>
                </c:pt>
                <c:pt idx="961">
                  <c:v>176.64866666666668</c:v>
                </c:pt>
                <c:pt idx="962">
                  <c:v>175.60666666666668</c:v>
                </c:pt>
                <c:pt idx="963">
                  <c:v>175.85566666666668</c:v>
                </c:pt>
                <c:pt idx="964">
                  <c:v>178.67600000000002</c:v>
                </c:pt>
                <c:pt idx="965">
                  <c:v>178.88633333333337</c:v>
                </c:pt>
                <c:pt idx="966">
                  <c:v>176.83566666666664</c:v>
                </c:pt>
                <c:pt idx="967">
                  <c:v>176.62199999999999</c:v>
                </c:pt>
                <c:pt idx="968">
                  <c:v>175.83633333333333</c:v>
                </c:pt>
                <c:pt idx="969">
                  <c:v>175.26133333333334</c:v>
                </c:pt>
                <c:pt idx="970">
                  <c:v>176.68466666666669</c:v>
                </c:pt>
                <c:pt idx="971">
                  <c:v>175.79033333333334</c:v>
                </c:pt>
                <c:pt idx="972">
                  <c:v>175.78533333333334</c:v>
                </c:pt>
                <c:pt idx="973">
                  <c:v>175.49533333333332</c:v>
                </c:pt>
                <c:pt idx="974">
                  <c:v>175.03866666666667</c:v>
                </c:pt>
                <c:pt idx="975">
                  <c:v>174.19866666666667</c:v>
                </c:pt>
                <c:pt idx="976">
                  <c:v>174.23966666666669</c:v>
                </c:pt>
                <c:pt idx="977">
                  <c:v>173.45633333333333</c:v>
                </c:pt>
                <c:pt idx="978">
                  <c:v>173.75433333333334</c:v>
                </c:pt>
                <c:pt idx="979">
                  <c:v>173.26766666666666</c:v>
                </c:pt>
                <c:pt idx="980">
                  <c:v>173.40033333333335</c:v>
                </c:pt>
                <c:pt idx="981">
                  <c:v>173.32466666666664</c:v>
                </c:pt>
                <c:pt idx="982">
                  <c:v>173.43633333333332</c:v>
                </c:pt>
                <c:pt idx="983">
                  <c:v>174.95299999999997</c:v>
                </c:pt>
                <c:pt idx="984">
                  <c:v>175.95566666666664</c:v>
                </c:pt>
                <c:pt idx="985">
                  <c:v>174.73699999999999</c:v>
                </c:pt>
                <c:pt idx="986">
                  <c:v>176.03833333333333</c:v>
                </c:pt>
                <c:pt idx="987">
                  <c:v>174.35400000000001</c:v>
                </c:pt>
                <c:pt idx="988">
                  <c:v>173.422</c:v>
                </c:pt>
                <c:pt idx="989">
                  <c:v>172.55866666666665</c:v>
                </c:pt>
                <c:pt idx="990">
                  <c:v>171.72866666666667</c:v>
                </c:pt>
                <c:pt idx="991">
                  <c:v>171.18833333333336</c:v>
                </c:pt>
                <c:pt idx="992">
                  <c:v>171.27366666666668</c:v>
                </c:pt>
                <c:pt idx="993">
                  <c:v>170.29733333333334</c:v>
                </c:pt>
                <c:pt idx="994">
                  <c:v>167.65099999999998</c:v>
                </c:pt>
                <c:pt idx="995">
                  <c:v>167.48033333333333</c:v>
                </c:pt>
                <c:pt idx="996">
                  <c:v>167.44133333333335</c:v>
                </c:pt>
                <c:pt idx="997">
                  <c:v>168.01466666666667</c:v>
                </c:pt>
                <c:pt idx="998">
                  <c:v>167.77533333333335</c:v>
                </c:pt>
                <c:pt idx="999">
                  <c:v>167.62300000000002</c:v>
                </c:pt>
                <c:pt idx="1000">
                  <c:v>166.292</c:v>
                </c:pt>
                <c:pt idx="1001">
                  <c:v>165.9606666666667</c:v>
                </c:pt>
                <c:pt idx="1002">
                  <c:v>166.84766666666667</c:v>
                </c:pt>
                <c:pt idx="1003">
                  <c:v>167.21799999999999</c:v>
                </c:pt>
                <c:pt idx="1004">
                  <c:v>167.76133333333334</c:v>
                </c:pt>
                <c:pt idx="1005">
                  <c:v>167.91200000000001</c:v>
                </c:pt>
                <c:pt idx="1006">
                  <c:v>167.34266666666667</c:v>
                </c:pt>
                <c:pt idx="1007">
                  <c:v>167.04466666666667</c:v>
                </c:pt>
                <c:pt idx="1008">
                  <c:v>166.80199999999999</c:v>
                </c:pt>
                <c:pt idx="1009">
                  <c:v>167.33566666666664</c:v>
                </c:pt>
                <c:pt idx="1010">
                  <c:v>169.95766666666665</c:v>
                </c:pt>
                <c:pt idx="1011">
                  <c:v>170.50166666666667</c:v>
                </c:pt>
                <c:pt idx="1012">
                  <c:v>170.43833333333336</c:v>
                </c:pt>
                <c:pt idx="1013">
                  <c:v>169.80533333333332</c:v>
                </c:pt>
                <c:pt idx="1014">
                  <c:v>171.44799999999998</c:v>
                </c:pt>
                <c:pt idx="1015">
                  <c:v>169.97466666666665</c:v>
                </c:pt>
                <c:pt idx="1016">
                  <c:v>169.91900000000001</c:v>
                </c:pt>
                <c:pt idx="1017">
                  <c:v>169.98300000000003</c:v>
                </c:pt>
                <c:pt idx="1018">
                  <c:v>170.20466666666667</c:v>
                </c:pt>
                <c:pt idx="1019">
                  <c:v>171.75933333333333</c:v>
                </c:pt>
                <c:pt idx="1020">
                  <c:v>171.42233333333334</c:v>
                </c:pt>
              </c:numCache>
            </c:numRef>
          </c:val>
          <c:smooth val="0"/>
          <c:extLst>
            <c:ext xmlns:c16="http://schemas.microsoft.com/office/drawing/2014/chart" uri="{C3380CC4-5D6E-409C-BE32-E72D297353CC}">
              <c16:uniqueId val="{00000000-AFAF-4CB7-8101-F4540577906B}"/>
            </c:ext>
          </c:extLst>
        </c:ser>
        <c:ser>
          <c:idx val="1"/>
          <c:order val="1"/>
          <c:tx>
            <c:strRef>
              <c:f>'Mechelen richting Waversest'!$S$1</c:f>
              <c:strCache>
                <c:ptCount val="1"/>
                <c:pt idx="0">
                  <c:v>Gem na veranderingen</c:v>
                </c:pt>
              </c:strCache>
            </c:strRef>
          </c:tx>
          <c:spPr>
            <a:ln w="28575" cap="rnd">
              <a:solidFill>
                <a:srgbClr val="FFC000"/>
              </a:solidFill>
              <a:round/>
            </a:ln>
            <a:effectLst/>
          </c:spPr>
          <c:marker>
            <c:symbol val="none"/>
          </c:marker>
          <c:cat>
            <c:numRef>
              <c:f>'Mechelen richting Waversest'!$A$2:$A$1022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'Mechelen richting Waversest'!$S$2:$S$1022</c:f>
              <c:numCache>
                <c:formatCode>General</c:formatCode>
                <c:ptCount val="1021"/>
                <c:pt idx="0">
                  <c:v>157.78300000000002</c:v>
                </c:pt>
                <c:pt idx="1">
                  <c:v>157.3595</c:v>
                </c:pt>
                <c:pt idx="2">
                  <c:v>157.661</c:v>
                </c:pt>
                <c:pt idx="3">
                  <c:v>158.38799999999998</c:v>
                </c:pt>
                <c:pt idx="4">
                  <c:v>157.9915</c:v>
                </c:pt>
                <c:pt idx="5">
                  <c:v>157.9555</c:v>
                </c:pt>
                <c:pt idx="6">
                  <c:v>157.91899999999998</c:v>
                </c:pt>
                <c:pt idx="7">
                  <c:v>157.88249999999999</c:v>
                </c:pt>
                <c:pt idx="8">
                  <c:v>159.1635</c:v>
                </c:pt>
                <c:pt idx="9">
                  <c:v>158.8605</c:v>
                </c:pt>
                <c:pt idx="10">
                  <c:v>158.81299999999999</c:v>
                </c:pt>
                <c:pt idx="11">
                  <c:v>158.76300000000001</c:v>
                </c:pt>
                <c:pt idx="12">
                  <c:v>158.714</c:v>
                </c:pt>
                <c:pt idx="13">
                  <c:v>158.66300000000001</c:v>
                </c:pt>
                <c:pt idx="14">
                  <c:v>158.61250000000001</c:v>
                </c:pt>
                <c:pt idx="15">
                  <c:v>158.5615</c:v>
                </c:pt>
                <c:pt idx="16">
                  <c:v>158.51049999999998</c:v>
                </c:pt>
                <c:pt idx="17">
                  <c:v>158.458</c:v>
                </c:pt>
                <c:pt idx="18">
                  <c:v>158.36799999999999</c:v>
                </c:pt>
                <c:pt idx="19">
                  <c:v>157.8425</c:v>
                </c:pt>
                <c:pt idx="20">
                  <c:v>157.64350000000002</c:v>
                </c:pt>
                <c:pt idx="21">
                  <c:v>157.60050000000001</c:v>
                </c:pt>
                <c:pt idx="22">
                  <c:v>158.68099999999998</c:v>
                </c:pt>
                <c:pt idx="23">
                  <c:v>158.42950000000002</c:v>
                </c:pt>
                <c:pt idx="24">
                  <c:v>158.029</c:v>
                </c:pt>
                <c:pt idx="25">
                  <c:v>157.995</c:v>
                </c:pt>
                <c:pt idx="26">
                  <c:v>156.87049999999999</c:v>
                </c:pt>
                <c:pt idx="27">
                  <c:v>157.70600000000002</c:v>
                </c:pt>
                <c:pt idx="28">
                  <c:v>157.10899999999998</c:v>
                </c:pt>
                <c:pt idx="29">
                  <c:v>156.57650000000001</c:v>
                </c:pt>
                <c:pt idx="30">
                  <c:v>156.54649999999998</c:v>
                </c:pt>
                <c:pt idx="31">
                  <c:v>156.1405</c:v>
                </c:pt>
                <c:pt idx="32">
                  <c:v>155.87350000000001</c:v>
                </c:pt>
                <c:pt idx="33">
                  <c:v>155.57249999999999</c:v>
                </c:pt>
                <c:pt idx="34">
                  <c:v>155.55950000000001</c:v>
                </c:pt>
                <c:pt idx="35">
                  <c:v>155.54599999999999</c:v>
                </c:pt>
                <c:pt idx="36">
                  <c:v>155.523</c:v>
                </c:pt>
                <c:pt idx="37">
                  <c:v>155.13</c:v>
                </c:pt>
                <c:pt idx="38">
                  <c:v>154.8115</c:v>
                </c:pt>
                <c:pt idx="39">
                  <c:v>155.16900000000001</c:v>
                </c:pt>
                <c:pt idx="40">
                  <c:v>155.16199999999998</c:v>
                </c:pt>
                <c:pt idx="41">
                  <c:v>155.19</c:v>
                </c:pt>
                <c:pt idx="42">
                  <c:v>155.18599999999998</c:v>
                </c:pt>
                <c:pt idx="43">
                  <c:v>155.18200000000002</c:v>
                </c:pt>
                <c:pt idx="44">
                  <c:v>155.364</c:v>
                </c:pt>
                <c:pt idx="45">
                  <c:v>155.92349999999999</c:v>
                </c:pt>
                <c:pt idx="46">
                  <c:v>155.95999999999998</c:v>
                </c:pt>
                <c:pt idx="47">
                  <c:v>155.94600000000003</c:v>
                </c:pt>
                <c:pt idx="48">
                  <c:v>155.98950000000002</c:v>
                </c:pt>
                <c:pt idx="49">
                  <c:v>156.34950000000001</c:v>
                </c:pt>
                <c:pt idx="50">
                  <c:v>156.494</c:v>
                </c:pt>
                <c:pt idx="51">
                  <c:v>156.96550000000002</c:v>
                </c:pt>
                <c:pt idx="52">
                  <c:v>159.29849999999999</c:v>
                </c:pt>
                <c:pt idx="53">
                  <c:v>159.7405</c:v>
                </c:pt>
                <c:pt idx="54">
                  <c:v>159.672</c:v>
                </c:pt>
                <c:pt idx="55">
                  <c:v>159.61750000000001</c:v>
                </c:pt>
                <c:pt idx="56">
                  <c:v>159.56299999999999</c:v>
                </c:pt>
                <c:pt idx="57">
                  <c:v>159.3235</c:v>
                </c:pt>
                <c:pt idx="58">
                  <c:v>159.553</c:v>
                </c:pt>
                <c:pt idx="59">
                  <c:v>159.4975</c:v>
                </c:pt>
                <c:pt idx="60">
                  <c:v>159.441</c:v>
                </c:pt>
                <c:pt idx="61">
                  <c:v>159.3845</c:v>
                </c:pt>
                <c:pt idx="62">
                  <c:v>159.32599999999999</c:v>
                </c:pt>
                <c:pt idx="63">
                  <c:v>159.26949999999999</c:v>
                </c:pt>
                <c:pt idx="64">
                  <c:v>159.2105</c:v>
                </c:pt>
                <c:pt idx="65">
                  <c:v>159.15199999999999</c:v>
                </c:pt>
                <c:pt idx="66">
                  <c:v>159.09249999999997</c:v>
                </c:pt>
                <c:pt idx="67">
                  <c:v>159.13850000000002</c:v>
                </c:pt>
                <c:pt idx="68">
                  <c:v>159.2645</c:v>
                </c:pt>
                <c:pt idx="69">
                  <c:v>159.1705</c:v>
                </c:pt>
                <c:pt idx="70">
                  <c:v>159.09</c:v>
                </c:pt>
                <c:pt idx="71">
                  <c:v>159.02850000000001</c:v>
                </c:pt>
                <c:pt idx="72">
                  <c:v>158.9665</c:v>
                </c:pt>
                <c:pt idx="73">
                  <c:v>163.083</c:v>
                </c:pt>
                <c:pt idx="74">
                  <c:v>162.87900000000002</c:v>
                </c:pt>
                <c:pt idx="75">
                  <c:v>164.60300000000001</c:v>
                </c:pt>
                <c:pt idx="76">
                  <c:v>165.209</c:v>
                </c:pt>
                <c:pt idx="77">
                  <c:v>164.91899999999998</c:v>
                </c:pt>
                <c:pt idx="78">
                  <c:v>164.57049999999998</c:v>
                </c:pt>
                <c:pt idx="79">
                  <c:v>164.179</c:v>
                </c:pt>
                <c:pt idx="80">
                  <c:v>165.95999999999998</c:v>
                </c:pt>
                <c:pt idx="81">
                  <c:v>165.61399999999998</c:v>
                </c:pt>
                <c:pt idx="82">
                  <c:v>163.75649999999999</c:v>
                </c:pt>
                <c:pt idx="83">
                  <c:v>166.28449999999998</c:v>
                </c:pt>
                <c:pt idx="84">
                  <c:v>168.86</c:v>
                </c:pt>
                <c:pt idx="85">
                  <c:v>168.64699999999999</c:v>
                </c:pt>
                <c:pt idx="86">
                  <c:v>168.24549999999999</c:v>
                </c:pt>
                <c:pt idx="87">
                  <c:v>168.03749999999999</c:v>
                </c:pt>
                <c:pt idx="88">
                  <c:v>167.8305</c:v>
                </c:pt>
                <c:pt idx="89">
                  <c:v>167.625</c:v>
                </c:pt>
                <c:pt idx="90">
                  <c:v>166.52100000000002</c:v>
                </c:pt>
                <c:pt idx="91">
                  <c:v>166.34100000000001</c:v>
                </c:pt>
                <c:pt idx="92">
                  <c:v>167.01900000000001</c:v>
                </c:pt>
                <c:pt idx="93">
                  <c:v>167.858</c:v>
                </c:pt>
                <c:pt idx="94">
                  <c:v>169.9785</c:v>
                </c:pt>
                <c:pt idx="95">
                  <c:v>172.29149999999998</c:v>
                </c:pt>
                <c:pt idx="96">
                  <c:v>173.94800000000001</c:v>
                </c:pt>
                <c:pt idx="97">
                  <c:v>177.15899999999999</c:v>
                </c:pt>
                <c:pt idx="98">
                  <c:v>179.22399999999999</c:v>
                </c:pt>
                <c:pt idx="99">
                  <c:v>178.79</c:v>
                </c:pt>
                <c:pt idx="100">
                  <c:v>179.10149999999999</c:v>
                </c:pt>
                <c:pt idx="101">
                  <c:v>178.75049999999999</c:v>
                </c:pt>
                <c:pt idx="102">
                  <c:v>176.08949999999999</c:v>
                </c:pt>
                <c:pt idx="103">
                  <c:v>175.59449999999998</c:v>
                </c:pt>
                <c:pt idx="104">
                  <c:v>176.89249999999998</c:v>
                </c:pt>
                <c:pt idx="105">
                  <c:v>176.97750000000002</c:v>
                </c:pt>
                <c:pt idx="106">
                  <c:v>180.62650000000002</c:v>
                </c:pt>
                <c:pt idx="107">
                  <c:v>181.57100000000003</c:v>
                </c:pt>
                <c:pt idx="108">
                  <c:v>181.95</c:v>
                </c:pt>
                <c:pt idx="109">
                  <c:v>184.1525</c:v>
                </c:pt>
                <c:pt idx="110">
                  <c:v>181.58</c:v>
                </c:pt>
                <c:pt idx="111">
                  <c:v>181.029</c:v>
                </c:pt>
                <c:pt idx="112">
                  <c:v>179.46199999999999</c:v>
                </c:pt>
                <c:pt idx="113">
                  <c:v>178.48949999999999</c:v>
                </c:pt>
                <c:pt idx="114">
                  <c:v>178.63749999999999</c:v>
                </c:pt>
                <c:pt idx="115">
                  <c:v>177.36349999999999</c:v>
                </c:pt>
                <c:pt idx="116">
                  <c:v>178.048</c:v>
                </c:pt>
                <c:pt idx="117">
                  <c:v>178.541</c:v>
                </c:pt>
                <c:pt idx="118">
                  <c:v>180.072</c:v>
                </c:pt>
                <c:pt idx="119">
                  <c:v>180.88150000000002</c:v>
                </c:pt>
                <c:pt idx="120">
                  <c:v>180.9615</c:v>
                </c:pt>
                <c:pt idx="121">
                  <c:v>181.14400000000001</c:v>
                </c:pt>
                <c:pt idx="122">
                  <c:v>178.7945</c:v>
                </c:pt>
                <c:pt idx="123">
                  <c:v>178.15800000000002</c:v>
                </c:pt>
                <c:pt idx="124">
                  <c:v>178.81450000000001</c:v>
                </c:pt>
                <c:pt idx="125">
                  <c:v>184.4315</c:v>
                </c:pt>
                <c:pt idx="126">
                  <c:v>184.75399999999999</c:v>
                </c:pt>
                <c:pt idx="127">
                  <c:v>186.517</c:v>
                </c:pt>
                <c:pt idx="128">
                  <c:v>186.59300000000002</c:v>
                </c:pt>
                <c:pt idx="129">
                  <c:v>186.797</c:v>
                </c:pt>
                <c:pt idx="130">
                  <c:v>187.0335</c:v>
                </c:pt>
                <c:pt idx="131">
                  <c:v>187.41800000000001</c:v>
                </c:pt>
                <c:pt idx="132">
                  <c:v>190.4795</c:v>
                </c:pt>
                <c:pt idx="133">
                  <c:v>192.197</c:v>
                </c:pt>
                <c:pt idx="134">
                  <c:v>193.28149999999999</c:v>
                </c:pt>
                <c:pt idx="135">
                  <c:v>192.68200000000002</c:v>
                </c:pt>
                <c:pt idx="136">
                  <c:v>191.29349999999999</c:v>
                </c:pt>
                <c:pt idx="137">
                  <c:v>188.727</c:v>
                </c:pt>
                <c:pt idx="138">
                  <c:v>187.84199999999998</c:v>
                </c:pt>
                <c:pt idx="139">
                  <c:v>191.38</c:v>
                </c:pt>
                <c:pt idx="140">
                  <c:v>193.23650000000001</c:v>
                </c:pt>
                <c:pt idx="141">
                  <c:v>194.96300000000002</c:v>
                </c:pt>
                <c:pt idx="142">
                  <c:v>194.68700000000001</c:v>
                </c:pt>
                <c:pt idx="143">
                  <c:v>193.93299999999999</c:v>
                </c:pt>
                <c:pt idx="144">
                  <c:v>193.33699999999999</c:v>
                </c:pt>
                <c:pt idx="145">
                  <c:v>192.86199999999999</c:v>
                </c:pt>
                <c:pt idx="146">
                  <c:v>194.31299999999999</c:v>
                </c:pt>
                <c:pt idx="147">
                  <c:v>195.3725</c:v>
                </c:pt>
                <c:pt idx="148">
                  <c:v>194.34700000000001</c:v>
                </c:pt>
                <c:pt idx="149">
                  <c:v>194.2285</c:v>
                </c:pt>
                <c:pt idx="150">
                  <c:v>193.76900000000001</c:v>
                </c:pt>
                <c:pt idx="151">
                  <c:v>196.76999999999998</c:v>
                </c:pt>
                <c:pt idx="152">
                  <c:v>197.94499999999999</c:v>
                </c:pt>
                <c:pt idx="153">
                  <c:v>195.874</c:v>
                </c:pt>
                <c:pt idx="154">
                  <c:v>195.79399999999998</c:v>
                </c:pt>
                <c:pt idx="155">
                  <c:v>195.80099999999999</c:v>
                </c:pt>
                <c:pt idx="156">
                  <c:v>200.803</c:v>
                </c:pt>
                <c:pt idx="157">
                  <c:v>201.63200000000001</c:v>
                </c:pt>
                <c:pt idx="158">
                  <c:v>201.2895</c:v>
                </c:pt>
                <c:pt idx="159">
                  <c:v>201.6455</c:v>
                </c:pt>
                <c:pt idx="160">
                  <c:v>199.40199999999999</c:v>
                </c:pt>
                <c:pt idx="161">
                  <c:v>199.34899999999999</c:v>
                </c:pt>
                <c:pt idx="162">
                  <c:v>192.25</c:v>
                </c:pt>
                <c:pt idx="163">
                  <c:v>193.13600000000002</c:v>
                </c:pt>
                <c:pt idx="164">
                  <c:v>193.2585</c:v>
                </c:pt>
                <c:pt idx="165">
                  <c:v>193.345</c:v>
                </c:pt>
                <c:pt idx="166">
                  <c:v>192.393</c:v>
                </c:pt>
                <c:pt idx="167">
                  <c:v>191.15</c:v>
                </c:pt>
                <c:pt idx="168">
                  <c:v>190.37950000000001</c:v>
                </c:pt>
                <c:pt idx="169">
                  <c:v>190.6105</c:v>
                </c:pt>
                <c:pt idx="170">
                  <c:v>190.833</c:v>
                </c:pt>
                <c:pt idx="171">
                  <c:v>191.995</c:v>
                </c:pt>
                <c:pt idx="172">
                  <c:v>191.85</c:v>
                </c:pt>
                <c:pt idx="173">
                  <c:v>192.84550000000002</c:v>
                </c:pt>
                <c:pt idx="174">
                  <c:v>193.08699999999999</c:v>
                </c:pt>
                <c:pt idx="175">
                  <c:v>191.46800000000002</c:v>
                </c:pt>
                <c:pt idx="176">
                  <c:v>189.393</c:v>
                </c:pt>
                <c:pt idx="177">
                  <c:v>192.90300000000002</c:v>
                </c:pt>
                <c:pt idx="178">
                  <c:v>199.78449999999998</c:v>
                </c:pt>
                <c:pt idx="179">
                  <c:v>201.91200000000001</c:v>
                </c:pt>
                <c:pt idx="180">
                  <c:v>204.89</c:v>
                </c:pt>
                <c:pt idx="181">
                  <c:v>206.69549999999998</c:v>
                </c:pt>
                <c:pt idx="182">
                  <c:v>208.88650000000001</c:v>
                </c:pt>
                <c:pt idx="183">
                  <c:v>206.52600000000001</c:v>
                </c:pt>
                <c:pt idx="184">
                  <c:v>207.42950000000002</c:v>
                </c:pt>
                <c:pt idx="185">
                  <c:v>206.666</c:v>
                </c:pt>
                <c:pt idx="186">
                  <c:v>209.13650000000001</c:v>
                </c:pt>
                <c:pt idx="187">
                  <c:v>209.642</c:v>
                </c:pt>
                <c:pt idx="188">
                  <c:v>210.86500000000001</c:v>
                </c:pt>
                <c:pt idx="189">
                  <c:v>210.673</c:v>
                </c:pt>
                <c:pt idx="190">
                  <c:v>213.71949999999998</c:v>
                </c:pt>
                <c:pt idx="191">
                  <c:v>214.53149999999999</c:v>
                </c:pt>
                <c:pt idx="192">
                  <c:v>214.279</c:v>
                </c:pt>
                <c:pt idx="193">
                  <c:v>212.84699999999998</c:v>
                </c:pt>
                <c:pt idx="194">
                  <c:v>211.74950000000001</c:v>
                </c:pt>
                <c:pt idx="195">
                  <c:v>210.55850000000001</c:v>
                </c:pt>
                <c:pt idx="196">
                  <c:v>210.4</c:v>
                </c:pt>
                <c:pt idx="197">
                  <c:v>209.7405</c:v>
                </c:pt>
                <c:pt idx="198">
                  <c:v>211.29149999999998</c:v>
                </c:pt>
                <c:pt idx="199">
                  <c:v>209.75049999999999</c:v>
                </c:pt>
                <c:pt idx="200">
                  <c:v>210.16500000000002</c:v>
                </c:pt>
                <c:pt idx="201">
                  <c:v>212.53450000000001</c:v>
                </c:pt>
                <c:pt idx="202">
                  <c:v>210.80799999999999</c:v>
                </c:pt>
                <c:pt idx="203">
                  <c:v>210.99450000000002</c:v>
                </c:pt>
                <c:pt idx="204">
                  <c:v>210.46850000000001</c:v>
                </c:pt>
                <c:pt idx="205">
                  <c:v>210.01049999999998</c:v>
                </c:pt>
                <c:pt idx="206">
                  <c:v>210.1095</c:v>
                </c:pt>
                <c:pt idx="207">
                  <c:v>212.476</c:v>
                </c:pt>
                <c:pt idx="208">
                  <c:v>210.6575</c:v>
                </c:pt>
                <c:pt idx="209">
                  <c:v>210.12899999999999</c:v>
                </c:pt>
                <c:pt idx="210">
                  <c:v>213.577</c:v>
                </c:pt>
                <c:pt idx="211">
                  <c:v>211.17349999999999</c:v>
                </c:pt>
                <c:pt idx="212">
                  <c:v>218.179</c:v>
                </c:pt>
                <c:pt idx="213">
                  <c:v>227.5385</c:v>
                </c:pt>
                <c:pt idx="214">
                  <c:v>233.971</c:v>
                </c:pt>
                <c:pt idx="215">
                  <c:v>236.34899999999999</c:v>
                </c:pt>
                <c:pt idx="216">
                  <c:v>237.833</c:v>
                </c:pt>
                <c:pt idx="217">
                  <c:v>242.071</c:v>
                </c:pt>
                <c:pt idx="218">
                  <c:v>242.9015</c:v>
                </c:pt>
                <c:pt idx="219">
                  <c:v>243.92000000000002</c:v>
                </c:pt>
                <c:pt idx="220">
                  <c:v>249.23050000000001</c:v>
                </c:pt>
                <c:pt idx="221">
                  <c:v>252.14499999999998</c:v>
                </c:pt>
                <c:pt idx="222">
                  <c:v>252.03800000000001</c:v>
                </c:pt>
                <c:pt idx="223">
                  <c:v>252.1995</c:v>
                </c:pt>
                <c:pt idx="224">
                  <c:v>254.1105</c:v>
                </c:pt>
                <c:pt idx="225">
                  <c:v>256.32</c:v>
                </c:pt>
                <c:pt idx="226">
                  <c:v>256.90649999999999</c:v>
                </c:pt>
                <c:pt idx="227">
                  <c:v>259.30549999999999</c:v>
                </c:pt>
                <c:pt idx="228">
                  <c:v>255.4385</c:v>
                </c:pt>
                <c:pt idx="229">
                  <c:v>253.76749999999998</c:v>
                </c:pt>
                <c:pt idx="230">
                  <c:v>251.42099999999999</c:v>
                </c:pt>
                <c:pt idx="231">
                  <c:v>251.18099999999998</c:v>
                </c:pt>
                <c:pt idx="232">
                  <c:v>251.16</c:v>
                </c:pt>
                <c:pt idx="233">
                  <c:v>247.827</c:v>
                </c:pt>
                <c:pt idx="234">
                  <c:v>241.77500000000001</c:v>
                </c:pt>
                <c:pt idx="235">
                  <c:v>243.52050000000003</c:v>
                </c:pt>
                <c:pt idx="236">
                  <c:v>240.68799999999999</c:v>
                </c:pt>
                <c:pt idx="237">
                  <c:v>240.048</c:v>
                </c:pt>
                <c:pt idx="238">
                  <c:v>239.78050000000002</c:v>
                </c:pt>
                <c:pt idx="239">
                  <c:v>236.37200000000001</c:v>
                </c:pt>
                <c:pt idx="240">
                  <c:v>231.434</c:v>
                </c:pt>
                <c:pt idx="241">
                  <c:v>230.31200000000001</c:v>
                </c:pt>
                <c:pt idx="242">
                  <c:v>230.26599999999999</c:v>
                </c:pt>
                <c:pt idx="243">
                  <c:v>229.21199999999999</c:v>
                </c:pt>
                <c:pt idx="244">
                  <c:v>226.54149999999998</c:v>
                </c:pt>
                <c:pt idx="245">
                  <c:v>223.5035</c:v>
                </c:pt>
                <c:pt idx="246">
                  <c:v>221.38749999999999</c:v>
                </c:pt>
                <c:pt idx="247">
                  <c:v>219.71799999999999</c:v>
                </c:pt>
                <c:pt idx="248">
                  <c:v>217.63749999999999</c:v>
                </c:pt>
                <c:pt idx="249">
                  <c:v>216.64350000000002</c:v>
                </c:pt>
                <c:pt idx="250">
                  <c:v>214.19799999999998</c:v>
                </c:pt>
                <c:pt idx="251">
                  <c:v>214.24</c:v>
                </c:pt>
                <c:pt idx="252">
                  <c:v>212.47300000000001</c:v>
                </c:pt>
                <c:pt idx="253">
                  <c:v>211.554</c:v>
                </c:pt>
                <c:pt idx="254">
                  <c:v>210.316</c:v>
                </c:pt>
                <c:pt idx="255">
                  <c:v>209.22199999999998</c:v>
                </c:pt>
                <c:pt idx="256">
                  <c:v>208.32599999999999</c:v>
                </c:pt>
                <c:pt idx="257">
                  <c:v>207.5215</c:v>
                </c:pt>
                <c:pt idx="258">
                  <c:v>205.553</c:v>
                </c:pt>
                <c:pt idx="259">
                  <c:v>204.50299999999999</c:v>
                </c:pt>
                <c:pt idx="260">
                  <c:v>203.91749999999999</c:v>
                </c:pt>
                <c:pt idx="261">
                  <c:v>203.93799999999999</c:v>
                </c:pt>
                <c:pt idx="262">
                  <c:v>203.72399999999999</c:v>
                </c:pt>
                <c:pt idx="263">
                  <c:v>202.04649999999998</c:v>
                </c:pt>
                <c:pt idx="264">
                  <c:v>199.42899999999997</c:v>
                </c:pt>
                <c:pt idx="265">
                  <c:v>194.56900000000002</c:v>
                </c:pt>
                <c:pt idx="266">
                  <c:v>192.446</c:v>
                </c:pt>
                <c:pt idx="267">
                  <c:v>191.01850000000002</c:v>
                </c:pt>
                <c:pt idx="268">
                  <c:v>191.5095</c:v>
                </c:pt>
                <c:pt idx="269">
                  <c:v>191.21550000000002</c:v>
                </c:pt>
                <c:pt idx="270">
                  <c:v>189.05149999999998</c:v>
                </c:pt>
                <c:pt idx="271">
                  <c:v>193.11850000000001</c:v>
                </c:pt>
                <c:pt idx="272">
                  <c:v>191.58150000000001</c:v>
                </c:pt>
                <c:pt idx="273">
                  <c:v>189.226</c:v>
                </c:pt>
                <c:pt idx="274">
                  <c:v>188.30099999999999</c:v>
                </c:pt>
                <c:pt idx="275">
                  <c:v>187.44650000000001</c:v>
                </c:pt>
                <c:pt idx="276">
                  <c:v>186.60649999999998</c:v>
                </c:pt>
                <c:pt idx="277">
                  <c:v>186.66249999999999</c:v>
                </c:pt>
                <c:pt idx="278">
                  <c:v>186.01850000000002</c:v>
                </c:pt>
                <c:pt idx="279">
                  <c:v>186.75700000000001</c:v>
                </c:pt>
                <c:pt idx="280">
                  <c:v>188.40449999999998</c:v>
                </c:pt>
                <c:pt idx="281">
                  <c:v>189.54349999999999</c:v>
                </c:pt>
                <c:pt idx="282">
                  <c:v>189.01150000000001</c:v>
                </c:pt>
                <c:pt idx="283">
                  <c:v>189.2885</c:v>
                </c:pt>
                <c:pt idx="284">
                  <c:v>191.41149999999999</c:v>
                </c:pt>
                <c:pt idx="285">
                  <c:v>190.10550000000001</c:v>
                </c:pt>
                <c:pt idx="286">
                  <c:v>190.21600000000001</c:v>
                </c:pt>
                <c:pt idx="287">
                  <c:v>191.58800000000002</c:v>
                </c:pt>
                <c:pt idx="288">
                  <c:v>191.17000000000002</c:v>
                </c:pt>
                <c:pt idx="289">
                  <c:v>191.47800000000001</c:v>
                </c:pt>
                <c:pt idx="290">
                  <c:v>191.631</c:v>
                </c:pt>
                <c:pt idx="291">
                  <c:v>190.965</c:v>
                </c:pt>
                <c:pt idx="292">
                  <c:v>190.16250000000002</c:v>
                </c:pt>
                <c:pt idx="293">
                  <c:v>190.11849999999998</c:v>
                </c:pt>
                <c:pt idx="294">
                  <c:v>190.8535</c:v>
                </c:pt>
                <c:pt idx="295">
                  <c:v>191.04500000000002</c:v>
                </c:pt>
                <c:pt idx="296">
                  <c:v>189.34299999999999</c:v>
                </c:pt>
                <c:pt idx="297">
                  <c:v>188.75850000000003</c:v>
                </c:pt>
                <c:pt idx="298">
                  <c:v>188.0325</c:v>
                </c:pt>
                <c:pt idx="299">
                  <c:v>186.911</c:v>
                </c:pt>
                <c:pt idx="300">
                  <c:v>187.67500000000001</c:v>
                </c:pt>
                <c:pt idx="301">
                  <c:v>189.70949999999999</c:v>
                </c:pt>
                <c:pt idx="302">
                  <c:v>191.9</c:v>
                </c:pt>
                <c:pt idx="303">
                  <c:v>193.65600000000001</c:v>
                </c:pt>
                <c:pt idx="304">
                  <c:v>194.18600000000001</c:v>
                </c:pt>
                <c:pt idx="305">
                  <c:v>194.23150000000001</c:v>
                </c:pt>
                <c:pt idx="306">
                  <c:v>194.03899999999999</c:v>
                </c:pt>
                <c:pt idx="307">
                  <c:v>193.4675</c:v>
                </c:pt>
                <c:pt idx="308">
                  <c:v>193.15049999999999</c:v>
                </c:pt>
                <c:pt idx="309">
                  <c:v>192.32749999999999</c:v>
                </c:pt>
                <c:pt idx="310">
                  <c:v>191.84449999999998</c:v>
                </c:pt>
                <c:pt idx="311">
                  <c:v>190.6225</c:v>
                </c:pt>
                <c:pt idx="312">
                  <c:v>191.6635</c:v>
                </c:pt>
                <c:pt idx="313">
                  <c:v>190.94299999999998</c:v>
                </c:pt>
                <c:pt idx="314">
                  <c:v>191.1465</c:v>
                </c:pt>
                <c:pt idx="315">
                  <c:v>191.13399999999999</c:v>
                </c:pt>
                <c:pt idx="316">
                  <c:v>189.79149999999998</c:v>
                </c:pt>
                <c:pt idx="317">
                  <c:v>191.279</c:v>
                </c:pt>
                <c:pt idx="318">
                  <c:v>192.5385</c:v>
                </c:pt>
                <c:pt idx="319">
                  <c:v>195.9385</c:v>
                </c:pt>
                <c:pt idx="320">
                  <c:v>195.67450000000002</c:v>
                </c:pt>
                <c:pt idx="321">
                  <c:v>197.0985</c:v>
                </c:pt>
                <c:pt idx="322">
                  <c:v>196.9845</c:v>
                </c:pt>
                <c:pt idx="323">
                  <c:v>196.18299999999999</c:v>
                </c:pt>
                <c:pt idx="324">
                  <c:v>196.08199999999999</c:v>
                </c:pt>
                <c:pt idx="325">
                  <c:v>195.8655</c:v>
                </c:pt>
                <c:pt idx="326">
                  <c:v>195.63050000000001</c:v>
                </c:pt>
                <c:pt idx="327">
                  <c:v>195.256</c:v>
                </c:pt>
                <c:pt idx="328">
                  <c:v>194.56100000000001</c:v>
                </c:pt>
                <c:pt idx="329">
                  <c:v>193.70499999999998</c:v>
                </c:pt>
                <c:pt idx="330">
                  <c:v>191.90600000000001</c:v>
                </c:pt>
                <c:pt idx="331">
                  <c:v>191.6575</c:v>
                </c:pt>
                <c:pt idx="332">
                  <c:v>192.381</c:v>
                </c:pt>
                <c:pt idx="333">
                  <c:v>192.328</c:v>
                </c:pt>
                <c:pt idx="334">
                  <c:v>193.624</c:v>
                </c:pt>
                <c:pt idx="335">
                  <c:v>195.08850000000001</c:v>
                </c:pt>
                <c:pt idx="336">
                  <c:v>196.9735</c:v>
                </c:pt>
                <c:pt idx="337">
                  <c:v>199.91899999999998</c:v>
                </c:pt>
                <c:pt idx="338">
                  <c:v>200.04249999999999</c:v>
                </c:pt>
                <c:pt idx="339">
                  <c:v>199.47199999999998</c:v>
                </c:pt>
                <c:pt idx="340">
                  <c:v>198.71299999999999</c:v>
                </c:pt>
                <c:pt idx="341">
                  <c:v>197.02199999999999</c:v>
                </c:pt>
                <c:pt idx="342">
                  <c:v>196.19049999999999</c:v>
                </c:pt>
                <c:pt idx="343">
                  <c:v>195.44749999999999</c:v>
                </c:pt>
                <c:pt idx="344">
                  <c:v>194.404</c:v>
                </c:pt>
                <c:pt idx="345">
                  <c:v>193.59550000000002</c:v>
                </c:pt>
                <c:pt idx="346">
                  <c:v>194.3125</c:v>
                </c:pt>
                <c:pt idx="347">
                  <c:v>193.70600000000002</c:v>
                </c:pt>
                <c:pt idx="348">
                  <c:v>191.03550000000001</c:v>
                </c:pt>
                <c:pt idx="349">
                  <c:v>191.07850000000002</c:v>
                </c:pt>
                <c:pt idx="350">
                  <c:v>191.17349999999999</c:v>
                </c:pt>
                <c:pt idx="351">
                  <c:v>189.68799999999999</c:v>
                </c:pt>
                <c:pt idx="352">
                  <c:v>192.10300000000001</c:v>
                </c:pt>
                <c:pt idx="353">
                  <c:v>192.37450000000001</c:v>
                </c:pt>
                <c:pt idx="354">
                  <c:v>193.0145</c:v>
                </c:pt>
                <c:pt idx="355">
                  <c:v>194.827</c:v>
                </c:pt>
                <c:pt idx="356">
                  <c:v>195.88600000000002</c:v>
                </c:pt>
                <c:pt idx="357">
                  <c:v>195.63900000000001</c:v>
                </c:pt>
                <c:pt idx="358">
                  <c:v>195.72800000000001</c:v>
                </c:pt>
                <c:pt idx="359">
                  <c:v>195.51600000000002</c:v>
                </c:pt>
                <c:pt idx="360">
                  <c:v>194.059</c:v>
                </c:pt>
                <c:pt idx="361">
                  <c:v>195.85599999999999</c:v>
                </c:pt>
                <c:pt idx="362">
                  <c:v>196.33350000000002</c:v>
                </c:pt>
                <c:pt idx="363">
                  <c:v>197.1395</c:v>
                </c:pt>
                <c:pt idx="364">
                  <c:v>197.33100000000002</c:v>
                </c:pt>
                <c:pt idx="365">
                  <c:v>197.93099999999998</c:v>
                </c:pt>
                <c:pt idx="366">
                  <c:v>195.07550000000001</c:v>
                </c:pt>
                <c:pt idx="367">
                  <c:v>194.78749999999999</c:v>
                </c:pt>
                <c:pt idx="368">
                  <c:v>194.0975</c:v>
                </c:pt>
                <c:pt idx="369">
                  <c:v>194.83150000000001</c:v>
                </c:pt>
                <c:pt idx="370">
                  <c:v>194.529</c:v>
                </c:pt>
                <c:pt idx="371">
                  <c:v>197.28899999999999</c:v>
                </c:pt>
                <c:pt idx="372">
                  <c:v>200.077</c:v>
                </c:pt>
                <c:pt idx="373">
                  <c:v>206.4855</c:v>
                </c:pt>
                <c:pt idx="374">
                  <c:v>205.84550000000002</c:v>
                </c:pt>
                <c:pt idx="375">
                  <c:v>206.21550000000002</c:v>
                </c:pt>
                <c:pt idx="376">
                  <c:v>205.9975</c:v>
                </c:pt>
                <c:pt idx="377">
                  <c:v>207.57600000000002</c:v>
                </c:pt>
                <c:pt idx="378">
                  <c:v>208.93950000000001</c:v>
                </c:pt>
                <c:pt idx="379">
                  <c:v>210.21300000000002</c:v>
                </c:pt>
                <c:pt idx="380">
                  <c:v>210.37549999999999</c:v>
                </c:pt>
                <c:pt idx="381">
                  <c:v>210.08249999999998</c:v>
                </c:pt>
                <c:pt idx="382">
                  <c:v>206.4605</c:v>
                </c:pt>
                <c:pt idx="383">
                  <c:v>207.8835</c:v>
                </c:pt>
                <c:pt idx="384">
                  <c:v>206.75749999999999</c:v>
                </c:pt>
                <c:pt idx="385">
                  <c:v>205.01499999999999</c:v>
                </c:pt>
                <c:pt idx="386">
                  <c:v>206.096</c:v>
                </c:pt>
                <c:pt idx="387">
                  <c:v>206.43450000000001</c:v>
                </c:pt>
                <c:pt idx="388">
                  <c:v>207.59300000000002</c:v>
                </c:pt>
                <c:pt idx="389">
                  <c:v>207.59100000000001</c:v>
                </c:pt>
                <c:pt idx="390">
                  <c:v>208.76400000000001</c:v>
                </c:pt>
                <c:pt idx="391">
                  <c:v>208.16900000000001</c:v>
                </c:pt>
                <c:pt idx="392">
                  <c:v>207.81049999999999</c:v>
                </c:pt>
                <c:pt idx="393">
                  <c:v>204.59199999999998</c:v>
                </c:pt>
                <c:pt idx="394">
                  <c:v>208.28449999999998</c:v>
                </c:pt>
                <c:pt idx="395">
                  <c:v>210.01499999999999</c:v>
                </c:pt>
                <c:pt idx="396">
                  <c:v>208.62150000000003</c:v>
                </c:pt>
                <c:pt idx="397">
                  <c:v>206.68049999999999</c:v>
                </c:pt>
                <c:pt idx="398">
                  <c:v>202.35849999999999</c:v>
                </c:pt>
                <c:pt idx="399">
                  <c:v>203.517</c:v>
                </c:pt>
                <c:pt idx="400">
                  <c:v>201.982</c:v>
                </c:pt>
                <c:pt idx="401">
                  <c:v>200.50049999999999</c:v>
                </c:pt>
                <c:pt idx="402">
                  <c:v>200.60300000000001</c:v>
                </c:pt>
                <c:pt idx="403">
                  <c:v>201.911</c:v>
                </c:pt>
                <c:pt idx="404">
                  <c:v>199.74549999999999</c:v>
                </c:pt>
                <c:pt idx="405">
                  <c:v>201.15800000000002</c:v>
                </c:pt>
                <c:pt idx="406">
                  <c:v>202.74600000000001</c:v>
                </c:pt>
                <c:pt idx="407">
                  <c:v>203.9365</c:v>
                </c:pt>
                <c:pt idx="408">
                  <c:v>203.67700000000002</c:v>
                </c:pt>
                <c:pt idx="409">
                  <c:v>202.16899999999998</c:v>
                </c:pt>
                <c:pt idx="410">
                  <c:v>202.52749999999997</c:v>
                </c:pt>
                <c:pt idx="411">
                  <c:v>203.35650000000001</c:v>
                </c:pt>
                <c:pt idx="412">
                  <c:v>202.596</c:v>
                </c:pt>
                <c:pt idx="413">
                  <c:v>201.0675</c:v>
                </c:pt>
                <c:pt idx="414">
                  <c:v>200.61349999999999</c:v>
                </c:pt>
                <c:pt idx="415">
                  <c:v>199.15700000000001</c:v>
                </c:pt>
                <c:pt idx="416">
                  <c:v>197.57550000000001</c:v>
                </c:pt>
                <c:pt idx="417">
                  <c:v>196.76299999999998</c:v>
                </c:pt>
                <c:pt idx="418">
                  <c:v>199.29399999999998</c:v>
                </c:pt>
                <c:pt idx="419">
                  <c:v>201.273</c:v>
                </c:pt>
                <c:pt idx="420">
                  <c:v>201.95049999999998</c:v>
                </c:pt>
                <c:pt idx="421">
                  <c:v>201.04949999999999</c:v>
                </c:pt>
                <c:pt idx="422">
                  <c:v>201.1345</c:v>
                </c:pt>
                <c:pt idx="423">
                  <c:v>203.75150000000002</c:v>
                </c:pt>
                <c:pt idx="424">
                  <c:v>200.78300000000002</c:v>
                </c:pt>
                <c:pt idx="425">
                  <c:v>201.857</c:v>
                </c:pt>
                <c:pt idx="426">
                  <c:v>202.91399999999999</c:v>
                </c:pt>
                <c:pt idx="427">
                  <c:v>203.95599999999999</c:v>
                </c:pt>
                <c:pt idx="428">
                  <c:v>205.3655</c:v>
                </c:pt>
                <c:pt idx="429">
                  <c:v>205.90100000000001</c:v>
                </c:pt>
                <c:pt idx="430">
                  <c:v>208.22500000000002</c:v>
                </c:pt>
                <c:pt idx="431">
                  <c:v>206.13650000000001</c:v>
                </c:pt>
                <c:pt idx="432">
                  <c:v>207.34350000000001</c:v>
                </c:pt>
                <c:pt idx="433">
                  <c:v>207.517</c:v>
                </c:pt>
                <c:pt idx="434">
                  <c:v>206.50049999999999</c:v>
                </c:pt>
                <c:pt idx="435">
                  <c:v>205.2465</c:v>
                </c:pt>
                <c:pt idx="436">
                  <c:v>205.858</c:v>
                </c:pt>
                <c:pt idx="437">
                  <c:v>206.10300000000001</c:v>
                </c:pt>
                <c:pt idx="438">
                  <c:v>204.96300000000002</c:v>
                </c:pt>
                <c:pt idx="439">
                  <c:v>205.2765</c:v>
                </c:pt>
                <c:pt idx="440">
                  <c:v>202.14349999999999</c:v>
                </c:pt>
                <c:pt idx="441">
                  <c:v>200.4785</c:v>
                </c:pt>
                <c:pt idx="442">
                  <c:v>200.185</c:v>
                </c:pt>
                <c:pt idx="443">
                  <c:v>200.74700000000001</c:v>
                </c:pt>
                <c:pt idx="444">
                  <c:v>202.715</c:v>
                </c:pt>
                <c:pt idx="445">
                  <c:v>202.08350000000002</c:v>
                </c:pt>
                <c:pt idx="446">
                  <c:v>201.59399999999999</c:v>
                </c:pt>
                <c:pt idx="447">
                  <c:v>202</c:v>
                </c:pt>
                <c:pt idx="448">
                  <c:v>201.5865</c:v>
                </c:pt>
                <c:pt idx="449">
                  <c:v>201.071</c:v>
                </c:pt>
                <c:pt idx="450">
                  <c:v>203.36099999999999</c:v>
                </c:pt>
                <c:pt idx="451">
                  <c:v>202.97399999999999</c:v>
                </c:pt>
                <c:pt idx="452">
                  <c:v>202.53300000000002</c:v>
                </c:pt>
                <c:pt idx="453">
                  <c:v>201.07600000000002</c:v>
                </c:pt>
                <c:pt idx="454">
                  <c:v>204.0505</c:v>
                </c:pt>
                <c:pt idx="455">
                  <c:v>204.8365</c:v>
                </c:pt>
                <c:pt idx="456">
                  <c:v>203.65100000000001</c:v>
                </c:pt>
                <c:pt idx="457">
                  <c:v>202.8895</c:v>
                </c:pt>
                <c:pt idx="458">
                  <c:v>202.19099999999997</c:v>
                </c:pt>
                <c:pt idx="459">
                  <c:v>200.99200000000002</c:v>
                </c:pt>
                <c:pt idx="460">
                  <c:v>202.43549999999999</c:v>
                </c:pt>
                <c:pt idx="461">
                  <c:v>204.608</c:v>
                </c:pt>
                <c:pt idx="462">
                  <c:v>203.09100000000001</c:v>
                </c:pt>
                <c:pt idx="463">
                  <c:v>203.56899999999999</c:v>
                </c:pt>
                <c:pt idx="464">
                  <c:v>207.15</c:v>
                </c:pt>
                <c:pt idx="465">
                  <c:v>202.255</c:v>
                </c:pt>
                <c:pt idx="466">
                  <c:v>201.96300000000002</c:v>
                </c:pt>
                <c:pt idx="467">
                  <c:v>201.6275</c:v>
                </c:pt>
                <c:pt idx="468">
                  <c:v>198.608</c:v>
                </c:pt>
                <c:pt idx="469">
                  <c:v>197.322</c:v>
                </c:pt>
                <c:pt idx="470">
                  <c:v>201.00900000000001</c:v>
                </c:pt>
                <c:pt idx="471">
                  <c:v>200.68899999999999</c:v>
                </c:pt>
                <c:pt idx="472">
                  <c:v>200.73500000000001</c:v>
                </c:pt>
                <c:pt idx="473">
                  <c:v>200.88049999999998</c:v>
                </c:pt>
                <c:pt idx="474">
                  <c:v>200.62299999999999</c:v>
                </c:pt>
                <c:pt idx="475">
                  <c:v>200.49299999999999</c:v>
                </c:pt>
                <c:pt idx="476">
                  <c:v>200.566</c:v>
                </c:pt>
                <c:pt idx="477">
                  <c:v>200.25049999999999</c:v>
                </c:pt>
                <c:pt idx="478">
                  <c:v>200.5095</c:v>
                </c:pt>
                <c:pt idx="479">
                  <c:v>199.178</c:v>
                </c:pt>
                <c:pt idx="480">
                  <c:v>199.74</c:v>
                </c:pt>
                <c:pt idx="481">
                  <c:v>199.202</c:v>
                </c:pt>
                <c:pt idx="482">
                  <c:v>199.66800000000001</c:v>
                </c:pt>
                <c:pt idx="483">
                  <c:v>199.08199999999999</c:v>
                </c:pt>
                <c:pt idx="484">
                  <c:v>198.80199999999999</c:v>
                </c:pt>
                <c:pt idx="485">
                  <c:v>198.904</c:v>
                </c:pt>
                <c:pt idx="486">
                  <c:v>198.82049999999998</c:v>
                </c:pt>
                <c:pt idx="487">
                  <c:v>198.411</c:v>
                </c:pt>
                <c:pt idx="488">
                  <c:v>199.49700000000001</c:v>
                </c:pt>
                <c:pt idx="489">
                  <c:v>199.7175</c:v>
                </c:pt>
                <c:pt idx="490">
                  <c:v>198.2835</c:v>
                </c:pt>
                <c:pt idx="491">
                  <c:v>197.78550000000001</c:v>
                </c:pt>
                <c:pt idx="492">
                  <c:v>196.70249999999999</c:v>
                </c:pt>
                <c:pt idx="493">
                  <c:v>198.3305</c:v>
                </c:pt>
                <c:pt idx="494">
                  <c:v>195.86</c:v>
                </c:pt>
                <c:pt idx="495">
                  <c:v>196.41550000000001</c:v>
                </c:pt>
                <c:pt idx="496">
                  <c:v>197.756</c:v>
                </c:pt>
                <c:pt idx="497">
                  <c:v>195.80250000000001</c:v>
                </c:pt>
                <c:pt idx="498">
                  <c:v>193.11599999999999</c:v>
                </c:pt>
                <c:pt idx="499">
                  <c:v>191.89</c:v>
                </c:pt>
                <c:pt idx="500">
                  <c:v>192.74450000000002</c:v>
                </c:pt>
                <c:pt idx="501">
                  <c:v>192.4315</c:v>
                </c:pt>
                <c:pt idx="502">
                  <c:v>192.17700000000002</c:v>
                </c:pt>
                <c:pt idx="503">
                  <c:v>193.81049999999999</c:v>
                </c:pt>
                <c:pt idx="504">
                  <c:v>194.11099999999999</c:v>
                </c:pt>
                <c:pt idx="505">
                  <c:v>195.23099999999999</c:v>
                </c:pt>
                <c:pt idx="506">
                  <c:v>200.03649999999999</c:v>
                </c:pt>
                <c:pt idx="507">
                  <c:v>200.57550000000001</c:v>
                </c:pt>
                <c:pt idx="508">
                  <c:v>201.4325</c:v>
                </c:pt>
                <c:pt idx="509">
                  <c:v>199.02249999999998</c:v>
                </c:pt>
                <c:pt idx="510">
                  <c:v>199.25549999999998</c:v>
                </c:pt>
                <c:pt idx="511">
                  <c:v>202.75200000000001</c:v>
                </c:pt>
                <c:pt idx="512">
                  <c:v>201.96350000000001</c:v>
                </c:pt>
                <c:pt idx="513">
                  <c:v>202.38149999999999</c:v>
                </c:pt>
                <c:pt idx="514">
                  <c:v>200.5635</c:v>
                </c:pt>
                <c:pt idx="515">
                  <c:v>200.85</c:v>
                </c:pt>
                <c:pt idx="516">
                  <c:v>200.59399999999999</c:v>
                </c:pt>
                <c:pt idx="517">
                  <c:v>199.76650000000001</c:v>
                </c:pt>
                <c:pt idx="518">
                  <c:v>198.56299999999999</c:v>
                </c:pt>
                <c:pt idx="519">
                  <c:v>197.29149999999998</c:v>
                </c:pt>
                <c:pt idx="520">
                  <c:v>196.9435</c:v>
                </c:pt>
                <c:pt idx="521">
                  <c:v>196.6995</c:v>
                </c:pt>
                <c:pt idx="522">
                  <c:v>195.31349999999998</c:v>
                </c:pt>
                <c:pt idx="523">
                  <c:v>193.96600000000001</c:v>
                </c:pt>
                <c:pt idx="524">
                  <c:v>195.15199999999999</c:v>
                </c:pt>
                <c:pt idx="525">
                  <c:v>195.88299999999998</c:v>
                </c:pt>
                <c:pt idx="526">
                  <c:v>198.8075</c:v>
                </c:pt>
                <c:pt idx="527">
                  <c:v>199.25149999999999</c:v>
                </c:pt>
                <c:pt idx="528">
                  <c:v>198.14</c:v>
                </c:pt>
                <c:pt idx="529">
                  <c:v>197.43299999999999</c:v>
                </c:pt>
                <c:pt idx="530">
                  <c:v>199.405</c:v>
                </c:pt>
                <c:pt idx="531">
                  <c:v>200.41750000000002</c:v>
                </c:pt>
                <c:pt idx="532">
                  <c:v>204.27799999999999</c:v>
                </c:pt>
                <c:pt idx="533">
                  <c:v>206.67349999999999</c:v>
                </c:pt>
                <c:pt idx="534">
                  <c:v>207.23849999999999</c:v>
                </c:pt>
                <c:pt idx="535">
                  <c:v>204.4485</c:v>
                </c:pt>
                <c:pt idx="536">
                  <c:v>202.98349999999999</c:v>
                </c:pt>
                <c:pt idx="537">
                  <c:v>203.303</c:v>
                </c:pt>
                <c:pt idx="538">
                  <c:v>204.21350000000001</c:v>
                </c:pt>
                <c:pt idx="539">
                  <c:v>204.59100000000001</c:v>
                </c:pt>
                <c:pt idx="540">
                  <c:v>203.7955</c:v>
                </c:pt>
                <c:pt idx="541">
                  <c:v>202.96199999999999</c:v>
                </c:pt>
                <c:pt idx="542">
                  <c:v>202.4325</c:v>
                </c:pt>
                <c:pt idx="543">
                  <c:v>202.76850000000002</c:v>
                </c:pt>
                <c:pt idx="544">
                  <c:v>202.3715</c:v>
                </c:pt>
                <c:pt idx="545">
                  <c:v>201.33850000000001</c:v>
                </c:pt>
                <c:pt idx="546">
                  <c:v>200.71800000000002</c:v>
                </c:pt>
                <c:pt idx="547">
                  <c:v>200.93</c:v>
                </c:pt>
                <c:pt idx="548">
                  <c:v>199.98150000000001</c:v>
                </c:pt>
                <c:pt idx="549">
                  <c:v>199.76850000000002</c:v>
                </c:pt>
                <c:pt idx="550">
                  <c:v>199.803</c:v>
                </c:pt>
                <c:pt idx="551">
                  <c:v>200.01850000000002</c:v>
                </c:pt>
                <c:pt idx="552">
                  <c:v>200.3905</c:v>
                </c:pt>
                <c:pt idx="553">
                  <c:v>200.12049999999999</c:v>
                </c:pt>
                <c:pt idx="554">
                  <c:v>199.39850000000001</c:v>
                </c:pt>
                <c:pt idx="555">
                  <c:v>200.411</c:v>
                </c:pt>
                <c:pt idx="556">
                  <c:v>200.36599999999999</c:v>
                </c:pt>
                <c:pt idx="557">
                  <c:v>201.22</c:v>
                </c:pt>
                <c:pt idx="558">
                  <c:v>201.94049999999999</c:v>
                </c:pt>
                <c:pt idx="559">
                  <c:v>202.19450000000001</c:v>
                </c:pt>
                <c:pt idx="560">
                  <c:v>200.44749999999999</c:v>
                </c:pt>
                <c:pt idx="561">
                  <c:v>197.952</c:v>
                </c:pt>
                <c:pt idx="562">
                  <c:v>199.22450000000001</c:v>
                </c:pt>
                <c:pt idx="563">
                  <c:v>197.0445</c:v>
                </c:pt>
                <c:pt idx="564">
                  <c:v>196.04399999999998</c:v>
                </c:pt>
                <c:pt idx="565">
                  <c:v>196.81400000000002</c:v>
                </c:pt>
                <c:pt idx="566">
                  <c:v>196.792</c:v>
                </c:pt>
                <c:pt idx="567">
                  <c:v>196.703</c:v>
                </c:pt>
                <c:pt idx="568">
                  <c:v>198.09350000000001</c:v>
                </c:pt>
                <c:pt idx="569">
                  <c:v>198.30500000000001</c:v>
                </c:pt>
                <c:pt idx="570">
                  <c:v>198.31899999999999</c:v>
                </c:pt>
                <c:pt idx="571">
                  <c:v>199.03</c:v>
                </c:pt>
                <c:pt idx="572">
                  <c:v>200.48400000000001</c:v>
                </c:pt>
                <c:pt idx="573">
                  <c:v>200.87099999999998</c:v>
                </c:pt>
                <c:pt idx="574">
                  <c:v>200.46850000000001</c:v>
                </c:pt>
                <c:pt idx="575">
                  <c:v>200.69</c:v>
                </c:pt>
                <c:pt idx="576">
                  <c:v>200.92500000000001</c:v>
                </c:pt>
                <c:pt idx="577">
                  <c:v>199.62650000000002</c:v>
                </c:pt>
                <c:pt idx="578">
                  <c:v>200.97199999999998</c:v>
                </c:pt>
                <c:pt idx="579">
                  <c:v>202.23750000000001</c:v>
                </c:pt>
                <c:pt idx="580">
                  <c:v>201.03399999999999</c:v>
                </c:pt>
                <c:pt idx="581">
                  <c:v>200.5915</c:v>
                </c:pt>
                <c:pt idx="582">
                  <c:v>198.93900000000002</c:v>
                </c:pt>
                <c:pt idx="583">
                  <c:v>199.71100000000001</c:v>
                </c:pt>
                <c:pt idx="584">
                  <c:v>198.3535</c:v>
                </c:pt>
                <c:pt idx="585">
                  <c:v>198.01650000000001</c:v>
                </c:pt>
                <c:pt idx="586">
                  <c:v>196.80600000000001</c:v>
                </c:pt>
                <c:pt idx="587">
                  <c:v>194.1815</c:v>
                </c:pt>
                <c:pt idx="588">
                  <c:v>193.72899999999998</c:v>
                </c:pt>
                <c:pt idx="589">
                  <c:v>193.17750000000001</c:v>
                </c:pt>
                <c:pt idx="590">
                  <c:v>192.50150000000002</c:v>
                </c:pt>
                <c:pt idx="591">
                  <c:v>191.37549999999999</c:v>
                </c:pt>
                <c:pt idx="592">
                  <c:v>192.6995</c:v>
                </c:pt>
                <c:pt idx="593">
                  <c:v>193.86149999999998</c:v>
                </c:pt>
                <c:pt idx="594">
                  <c:v>199.4785</c:v>
                </c:pt>
                <c:pt idx="595">
                  <c:v>202.61700000000002</c:v>
                </c:pt>
                <c:pt idx="596">
                  <c:v>202.946</c:v>
                </c:pt>
                <c:pt idx="597">
                  <c:v>206.4135</c:v>
                </c:pt>
                <c:pt idx="598">
                  <c:v>207.43650000000002</c:v>
                </c:pt>
                <c:pt idx="599">
                  <c:v>206.524</c:v>
                </c:pt>
                <c:pt idx="600">
                  <c:v>206.59949999999998</c:v>
                </c:pt>
                <c:pt idx="601">
                  <c:v>209.75299999999999</c:v>
                </c:pt>
                <c:pt idx="602">
                  <c:v>209.84</c:v>
                </c:pt>
                <c:pt idx="603">
                  <c:v>208.14049999999997</c:v>
                </c:pt>
                <c:pt idx="604">
                  <c:v>208.4435</c:v>
                </c:pt>
                <c:pt idx="605">
                  <c:v>206.93950000000001</c:v>
                </c:pt>
                <c:pt idx="606">
                  <c:v>206.65800000000002</c:v>
                </c:pt>
                <c:pt idx="607">
                  <c:v>207.232</c:v>
                </c:pt>
                <c:pt idx="608">
                  <c:v>208.774</c:v>
                </c:pt>
                <c:pt idx="609">
                  <c:v>210.101</c:v>
                </c:pt>
                <c:pt idx="610">
                  <c:v>209.14800000000002</c:v>
                </c:pt>
                <c:pt idx="611">
                  <c:v>208.483</c:v>
                </c:pt>
                <c:pt idx="612">
                  <c:v>207.72499999999999</c:v>
                </c:pt>
                <c:pt idx="613">
                  <c:v>207.6645</c:v>
                </c:pt>
                <c:pt idx="614">
                  <c:v>208.66149999999999</c:v>
                </c:pt>
                <c:pt idx="615">
                  <c:v>210.63900000000001</c:v>
                </c:pt>
                <c:pt idx="616">
                  <c:v>211.73099999999999</c:v>
                </c:pt>
                <c:pt idx="617">
                  <c:v>216.38800000000001</c:v>
                </c:pt>
                <c:pt idx="618">
                  <c:v>215.88800000000001</c:v>
                </c:pt>
                <c:pt idx="619">
                  <c:v>216.51249999999999</c:v>
                </c:pt>
                <c:pt idx="620">
                  <c:v>218.2405</c:v>
                </c:pt>
                <c:pt idx="621">
                  <c:v>216.965</c:v>
                </c:pt>
                <c:pt idx="622">
                  <c:v>215.01949999999999</c:v>
                </c:pt>
                <c:pt idx="623">
                  <c:v>221.10649999999998</c:v>
                </c:pt>
                <c:pt idx="624">
                  <c:v>225.69</c:v>
                </c:pt>
                <c:pt idx="625">
                  <c:v>225.34300000000002</c:v>
                </c:pt>
                <c:pt idx="626">
                  <c:v>224.5215</c:v>
                </c:pt>
                <c:pt idx="627">
                  <c:v>223.98849999999999</c:v>
                </c:pt>
                <c:pt idx="628">
                  <c:v>224.24200000000002</c:v>
                </c:pt>
                <c:pt idx="629">
                  <c:v>224.02799999999999</c:v>
                </c:pt>
                <c:pt idx="630">
                  <c:v>225.85</c:v>
                </c:pt>
                <c:pt idx="631">
                  <c:v>225.363</c:v>
                </c:pt>
                <c:pt idx="632">
                  <c:v>227.07049999999998</c:v>
                </c:pt>
                <c:pt idx="633">
                  <c:v>228.161</c:v>
                </c:pt>
                <c:pt idx="634">
                  <c:v>228.036</c:v>
                </c:pt>
                <c:pt idx="635">
                  <c:v>227.35</c:v>
                </c:pt>
                <c:pt idx="636">
                  <c:v>228.2165</c:v>
                </c:pt>
                <c:pt idx="637">
                  <c:v>227.16149999999999</c:v>
                </c:pt>
                <c:pt idx="638">
                  <c:v>226.25549999999998</c:v>
                </c:pt>
                <c:pt idx="639">
                  <c:v>225.21250000000001</c:v>
                </c:pt>
                <c:pt idx="640">
                  <c:v>225.48500000000001</c:v>
                </c:pt>
                <c:pt idx="641">
                  <c:v>226.404</c:v>
                </c:pt>
                <c:pt idx="642">
                  <c:v>228.774</c:v>
                </c:pt>
                <c:pt idx="643">
                  <c:v>229.21950000000001</c:v>
                </c:pt>
                <c:pt idx="644">
                  <c:v>229.845</c:v>
                </c:pt>
                <c:pt idx="645">
                  <c:v>230.0865</c:v>
                </c:pt>
                <c:pt idx="646">
                  <c:v>230.13549999999998</c:v>
                </c:pt>
                <c:pt idx="647">
                  <c:v>229.3015</c:v>
                </c:pt>
                <c:pt idx="648">
                  <c:v>230.33150000000001</c:v>
                </c:pt>
                <c:pt idx="649">
                  <c:v>230.47649999999999</c:v>
                </c:pt>
                <c:pt idx="650">
                  <c:v>229.17750000000001</c:v>
                </c:pt>
                <c:pt idx="651">
                  <c:v>229.2645</c:v>
                </c:pt>
                <c:pt idx="652">
                  <c:v>229.70699999999999</c:v>
                </c:pt>
                <c:pt idx="653">
                  <c:v>231.8775</c:v>
                </c:pt>
                <c:pt idx="654">
                  <c:v>233.49299999999999</c:v>
                </c:pt>
                <c:pt idx="655">
                  <c:v>237.16649999999998</c:v>
                </c:pt>
                <c:pt idx="656">
                  <c:v>238.989</c:v>
                </c:pt>
                <c:pt idx="657">
                  <c:v>238.4845</c:v>
                </c:pt>
                <c:pt idx="658">
                  <c:v>239.90100000000001</c:v>
                </c:pt>
                <c:pt idx="659">
                  <c:v>239.648</c:v>
                </c:pt>
                <c:pt idx="660">
                  <c:v>242.18200000000002</c:v>
                </c:pt>
                <c:pt idx="661">
                  <c:v>243.58800000000002</c:v>
                </c:pt>
                <c:pt idx="662">
                  <c:v>242.107</c:v>
                </c:pt>
                <c:pt idx="663">
                  <c:v>246.57999999999998</c:v>
                </c:pt>
                <c:pt idx="664">
                  <c:v>245.15649999999999</c:v>
                </c:pt>
                <c:pt idx="665">
                  <c:v>246.51</c:v>
                </c:pt>
                <c:pt idx="666">
                  <c:v>251.48700000000002</c:v>
                </c:pt>
                <c:pt idx="667">
                  <c:v>257.42450000000002</c:v>
                </c:pt>
                <c:pt idx="668">
                  <c:v>258.46900000000005</c:v>
                </c:pt>
                <c:pt idx="669">
                  <c:v>258.0455</c:v>
                </c:pt>
                <c:pt idx="670">
                  <c:v>255.476</c:v>
                </c:pt>
                <c:pt idx="671">
                  <c:v>255.21699999999998</c:v>
                </c:pt>
                <c:pt idx="672">
                  <c:v>257.50299999999999</c:v>
                </c:pt>
                <c:pt idx="673">
                  <c:v>255.04500000000002</c:v>
                </c:pt>
                <c:pt idx="674">
                  <c:v>248.624</c:v>
                </c:pt>
                <c:pt idx="675">
                  <c:v>254.351</c:v>
                </c:pt>
                <c:pt idx="676">
                  <c:v>252.726</c:v>
                </c:pt>
                <c:pt idx="677">
                  <c:v>251.67600000000002</c:v>
                </c:pt>
                <c:pt idx="678">
                  <c:v>251.01400000000001</c:v>
                </c:pt>
                <c:pt idx="679">
                  <c:v>251.79450000000003</c:v>
                </c:pt>
                <c:pt idx="680">
                  <c:v>250.5</c:v>
                </c:pt>
                <c:pt idx="681">
                  <c:v>253.15600000000001</c:v>
                </c:pt>
                <c:pt idx="682">
                  <c:v>254.34100000000001</c:v>
                </c:pt>
                <c:pt idx="683">
                  <c:v>256.65700000000004</c:v>
                </c:pt>
                <c:pt idx="684">
                  <c:v>260.39549999999997</c:v>
                </c:pt>
                <c:pt idx="685">
                  <c:v>257.73450000000003</c:v>
                </c:pt>
                <c:pt idx="686">
                  <c:v>258.00350000000003</c:v>
                </c:pt>
                <c:pt idx="687">
                  <c:v>256.3535</c:v>
                </c:pt>
                <c:pt idx="688">
                  <c:v>254.94450000000001</c:v>
                </c:pt>
                <c:pt idx="689">
                  <c:v>254.5565</c:v>
                </c:pt>
                <c:pt idx="690">
                  <c:v>256.827</c:v>
                </c:pt>
                <c:pt idx="691">
                  <c:v>256.18799999999999</c:v>
                </c:pt>
                <c:pt idx="692">
                  <c:v>255.66750000000002</c:v>
                </c:pt>
                <c:pt idx="693">
                  <c:v>255.90549999999999</c:v>
                </c:pt>
                <c:pt idx="694">
                  <c:v>256.38</c:v>
                </c:pt>
                <c:pt idx="695">
                  <c:v>252.53899999999999</c:v>
                </c:pt>
                <c:pt idx="696">
                  <c:v>252.9735</c:v>
                </c:pt>
                <c:pt idx="697">
                  <c:v>250.7055</c:v>
                </c:pt>
                <c:pt idx="698">
                  <c:v>249.12350000000001</c:v>
                </c:pt>
                <c:pt idx="699">
                  <c:v>247.66199999999998</c:v>
                </c:pt>
                <c:pt idx="700">
                  <c:v>244.32</c:v>
                </c:pt>
                <c:pt idx="701">
                  <c:v>247.78800000000001</c:v>
                </c:pt>
                <c:pt idx="702">
                  <c:v>249.80449999999999</c:v>
                </c:pt>
                <c:pt idx="703">
                  <c:v>247.24299999999999</c:v>
                </c:pt>
                <c:pt idx="704">
                  <c:v>248.15449999999998</c:v>
                </c:pt>
                <c:pt idx="705">
                  <c:v>245.89850000000001</c:v>
                </c:pt>
                <c:pt idx="706">
                  <c:v>246.68899999999999</c:v>
                </c:pt>
                <c:pt idx="707">
                  <c:v>246.20350000000002</c:v>
                </c:pt>
                <c:pt idx="708">
                  <c:v>243.85250000000002</c:v>
                </c:pt>
                <c:pt idx="709">
                  <c:v>242.59350000000001</c:v>
                </c:pt>
                <c:pt idx="710">
                  <c:v>239.70600000000002</c:v>
                </c:pt>
                <c:pt idx="711">
                  <c:v>240.38049999999998</c:v>
                </c:pt>
                <c:pt idx="712">
                  <c:v>239.49</c:v>
                </c:pt>
                <c:pt idx="713">
                  <c:v>237.1095</c:v>
                </c:pt>
                <c:pt idx="714">
                  <c:v>233.62700000000001</c:v>
                </c:pt>
                <c:pt idx="715">
                  <c:v>231.3115</c:v>
                </c:pt>
                <c:pt idx="716">
                  <c:v>233.30250000000001</c:v>
                </c:pt>
                <c:pt idx="717">
                  <c:v>234.38849999999999</c:v>
                </c:pt>
                <c:pt idx="718">
                  <c:v>233.59449999999998</c:v>
                </c:pt>
                <c:pt idx="719">
                  <c:v>233.72750000000002</c:v>
                </c:pt>
                <c:pt idx="720">
                  <c:v>232.5145</c:v>
                </c:pt>
                <c:pt idx="721">
                  <c:v>231.93200000000002</c:v>
                </c:pt>
                <c:pt idx="722">
                  <c:v>228.85250000000002</c:v>
                </c:pt>
                <c:pt idx="723">
                  <c:v>229.59050000000002</c:v>
                </c:pt>
                <c:pt idx="724">
                  <c:v>228.56349999999998</c:v>
                </c:pt>
                <c:pt idx="725">
                  <c:v>227.8605</c:v>
                </c:pt>
                <c:pt idx="726">
                  <c:v>230.59699999999998</c:v>
                </c:pt>
                <c:pt idx="727">
                  <c:v>236.70949999999999</c:v>
                </c:pt>
                <c:pt idx="728">
                  <c:v>239.10550000000001</c:v>
                </c:pt>
                <c:pt idx="729">
                  <c:v>238.26850000000002</c:v>
                </c:pt>
                <c:pt idx="730">
                  <c:v>237.16900000000001</c:v>
                </c:pt>
                <c:pt idx="731">
                  <c:v>235.35050000000001</c:v>
                </c:pt>
                <c:pt idx="732">
                  <c:v>233.96850000000001</c:v>
                </c:pt>
                <c:pt idx="733">
                  <c:v>235.5455</c:v>
                </c:pt>
                <c:pt idx="734">
                  <c:v>234.4965</c:v>
                </c:pt>
                <c:pt idx="735">
                  <c:v>234.6225</c:v>
                </c:pt>
                <c:pt idx="736">
                  <c:v>234.411</c:v>
                </c:pt>
                <c:pt idx="737">
                  <c:v>233.2825</c:v>
                </c:pt>
                <c:pt idx="738">
                  <c:v>234.3</c:v>
                </c:pt>
                <c:pt idx="739">
                  <c:v>233.47749999999999</c:v>
                </c:pt>
                <c:pt idx="740">
                  <c:v>232.584</c:v>
                </c:pt>
                <c:pt idx="741">
                  <c:v>233.74250000000001</c:v>
                </c:pt>
                <c:pt idx="742">
                  <c:v>234.55700000000002</c:v>
                </c:pt>
                <c:pt idx="743">
                  <c:v>233.774</c:v>
                </c:pt>
                <c:pt idx="744">
                  <c:v>233.89699999999999</c:v>
                </c:pt>
                <c:pt idx="745">
                  <c:v>235.48599999999999</c:v>
                </c:pt>
                <c:pt idx="746">
                  <c:v>237.0745</c:v>
                </c:pt>
                <c:pt idx="747">
                  <c:v>239.56299999999999</c:v>
                </c:pt>
                <c:pt idx="748">
                  <c:v>247.54050000000001</c:v>
                </c:pt>
                <c:pt idx="749">
                  <c:v>248.82</c:v>
                </c:pt>
                <c:pt idx="750">
                  <c:v>247.58800000000002</c:v>
                </c:pt>
                <c:pt idx="751">
                  <c:v>247.154</c:v>
                </c:pt>
                <c:pt idx="752">
                  <c:v>246.89749999999998</c:v>
                </c:pt>
                <c:pt idx="753">
                  <c:v>243.6515</c:v>
                </c:pt>
                <c:pt idx="754">
                  <c:v>245.959</c:v>
                </c:pt>
                <c:pt idx="755">
                  <c:v>245.42</c:v>
                </c:pt>
                <c:pt idx="756">
                  <c:v>250.59199999999998</c:v>
                </c:pt>
                <c:pt idx="757">
                  <c:v>249.50399999999999</c:v>
                </c:pt>
                <c:pt idx="758">
                  <c:v>253.36599999999999</c:v>
                </c:pt>
                <c:pt idx="759">
                  <c:v>252.04750000000001</c:v>
                </c:pt>
                <c:pt idx="760">
                  <c:v>253.1165</c:v>
                </c:pt>
                <c:pt idx="761">
                  <c:v>252.75149999999999</c:v>
                </c:pt>
                <c:pt idx="762">
                  <c:v>250.66750000000002</c:v>
                </c:pt>
                <c:pt idx="763">
                  <c:v>250.10050000000001</c:v>
                </c:pt>
                <c:pt idx="764">
                  <c:v>249.89949999999999</c:v>
                </c:pt>
                <c:pt idx="765">
                  <c:v>247.44649999999999</c:v>
                </c:pt>
                <c:pt idx="766">
                  <c:v>246.61099999999999</c:v>
                </c:pt>
                <c:pt idx="767">
                  <c:v>248.3135</c:v>
                </c:pt>
                <c:pt idx="768">
                  <c:v>246.3655</c:v>
                </c:pt>
                <c:pt idx="769">
                  <c:v>242.62100000000001</c:v>
                </c:pt>
                <c:pt idx="770">
                  <c:v>242.15800000000002</c:v>
                </c:pt>
                <c:pt idx="771">
                  <c:v>240.92250000000001</c:v>
                </c:pt>
                <c:pt idx="772">
                  <c:v>238.90950000000001</c:v>
                </c:pt>
                <c:pt idx="773">
                  <c:v>239.76400000000001</c:v>
                </c:pt>
                <c:pt idx="774">
                  <c:v>239.24599999999998</c:v>
                </c:pt>
                <c:pt idx="775">
                  <c:v>238.04649999999998</c:v>
                </c:pt>
                <c:pt idx="776">
                  <c:v>236.22149999999999</c:v>
                </c:pt>
                <c:pt idx="777">
                  <c:v>234.92099999999999</c:v>
                </c:pt>
                <c:pt idx="778">
                  <c:v>232.2055</c:v>
                </c:pt>
                <c:pt idx="779">
                  <c:v>231.58600000000001</c:v>
                </c:pt>
                <c:pt idx="780">
                  <c:v>231.94200000000001</c:v>
                </c:pt>
                <c:pt idx="781">
                  <c:v>230.7235</c:v>
                </c:pt>
                <c:pt idx="782">
                  <c:v>229.74799999999999</c:v>
                </c:pt>
                <c:pt idx="783">
                  <c:v>227.95150000000001</c:v>
                </c:pt>
                <c:pt idx="784">
                  <c:v>226.27949999999998</c:v>
                </c:pt>
                <c:pt idx="785">
                  <c:v>224.81099999999998</c:v>
                </c:pt>
                <c:pt idx="786">
                  <c:v>221.00400000000002</c:v>
                </c:pt>
                <c:pt idx="787">
                  <c:v>219.40199999999999</c:v>
                </c:pt>
                <c:pt idx="788">
                  <c:v>215.309</c:v>
                </c:pt>
                <c:pt idx="789">
                  <c:v>212.79149999999998</c:v>
                </c:pt>
                <c:pt idx="790">
                  <c:v>209.66550000000001</c:v>
                </c:pt>
                <c:pt idx="791">
                  <c:v>208.20049999999998</c:v>
                </c:pt>
                <c:pt idx="792">
                  <c:v>206.45400000000001</c:v>
                </c:pt>
                <c:pt idx="793">
                  <c:v>205.88299999999998</c:v>
                </c:pt>
                <c:pt idx="794">
                  <c:v>206.107</c:v>
                </c:pt>
                <c:pt idx="795">
                  <c:v>205.15649999999999</c:v>
                </c:pt>
                <c:pt idx="796">
                  <c:v>205.83699999999999</c:v>
                </c:pt>
                <c:pt idx="797">
                  <c:v>205.29050000000001</c:v>
                </c:pt>
                <c:pt idx="798">
                  <c:v>204.691</c:v>
                </c:pt>
                <c:pt idx="799">
                  <c:v>205.82150000000001</c:v>
                </c:pt>
                <c:pt idx="800">
                  <c:v>205.8065</c:v>
                </c:pt>
                <c:pt idx="801">
                  <c:v>205.4545</c:v>
                </c:pt>
                <c:pt idx="802">
                  <c:v>205.25149999999999</c:v>
                </c:pt>
                <c:pt idx="803">
                  <c:v>204.62</c:v>
                </c:pt>
                <c:pt idx="804">
                  <c:v>204.595</c:v>
                </c:pt>
                <c:pt idx="805">
                  <c:v>204.006</c:v>
                </c:pt>
                <c:pt idx="806">
                  <c:v>204.01299999999998</c:v>
                </c:pt>
                <c:pt idx="807">
                  <c:v>202.98849999999999</c:v>
                </c:pt>
                <c:pt idx="808">
                  <c:v>202.73050000000001</c:v>
                </c:pt>
                <c:pt idx="809">
                  <c:v>201.50200000000001</c:v>
                </c:pt>
                <c:pt idx="810">
                  <c:v>200.85750000000002</c:v>
                </c:pt>
                <c:pt idx="811">
                  <c:v>200.423</c:v>
                </c:pt>
                <c:pt idx="812">
                  <c:v>199.90950000000001</c:v>
                </c:pt>
                <c:pt idx="813">
                  <c:v>199.00299999999999</c:v>
                </c:pt>
                <c:pt idx="814">
                  <c:v>199.429</c:v>
                </c:pt>
                <c:pt idx="815">
                  <c:v>200.29349999999999</c:v>
                </c:pt>
                <c:pt idx="816">
                  <c:v>198.45750000000001</c:v>
                </c:pt>
                <c:pt idx="817">
                  <c:v>197.82599999999999</c:v>
                </c:pt>
                <c:pt idx="818">
                  <c:v>197.22049999999999</c:v>
                </c:pt>
                <c:pt idx="819">
                  <c:v>196.89999999999998</c:v>
                </c:pt>
                <c:pt idx="820">
                  <c:v>197.68549999999999</c:v>
                </c:pt>
                <c:pt idx="821">
                  <c:v>197.649</c:v>
                </c:pt>
                <c:pt idx="822">
                  <c:v>198.93299999999999</c:v>
                </c:pt>
                <c:pt idx="823">
                  <c:v>199.8955</c:v>
                </c:pt>
                <c:pt idx="824">
                  <c:v>197.30950000000001</c:v>
                </c:pt>
                <c:pt idx="825">
                  <c:v>198.03300000000002</c:v>
                </c:pt>
                <c:pt idx="826">
                  <c:v>198.3125</c:v>
                </c:pt>
                <c:pt idx="827">
                  <c:v>197.40050000000002</c:v>
                </c:pt>
                <c:pt idx="828">
                  <c:v>195.9845</c:v>
                </c:pt>
                <c:pt idx="829">
                  <c:v>196.64749999999998</c:v>
                </c:pt>
                <c:pt idx="830">
                  <c:v>197.72499999999999</c:v>
                </c:pt>
                <c:pt idx="831">
                  <c:v>195.197</c:v>
                </c:pt>
                <c:pt idx="832">
                  <c:v>195.85899999999998</c:v>
                </c:pt>
                <c:pt idx="833">
                  <c:v>195.1045</c:v>
                </c:pt>
                <c:pt idx="834">
                  <c:v>193.4605</c:v>
                </c:pt>
                <c:pt idx="835">
                  <c:v>192.62849999999997</c:v>
                </c:pt>
                <c:pt idx="836">
                  <c:v>192.5275</c:v>
                </c:pt>
                <c:pt idx="837">
                  <c:v>192.541</c:v>
                </c:pt>
                <c:pt idx="838">
                  <c:v>193.07150000000001</c:v>
                </c:pt>
                <c:pt idx="839">
                  <c:v>190.64750000000001</c:v>
                </c:pt>
                <c:pt idx="840">
                  <c:v>188.821</c:v>
                </c:pt>
                <c:pt idx="841">
                  <c:v>189.05950000000001</c:v>
                </c:pt>
                <c:pt idx="842">
                  <c:v>190.05250000000001</c:v>
                </c:pt>
                <c:pt idx="843">
                  <c:v>193.43299999999999</c:v>
                </c:pt>
                <c:pt idx="844">
                  <c:v>193.51249999999999</c:v>
                </c:pt>
                <c:pt idx="845">
                  <c:v>193.16200000000001</c:v>
                </c:pt>
                <c:pt idx="846">
                  <c:v>192.08749999999998</c:v>
                </c:pt>
                <c:pt idx="847">
                  <c:v>193.23399999999998</c:v>
                </c:pt>
                <c:pt idx="848">
                  <c:v>193.2585</c:v>
                </c:pt>
                <c:pt idx="849">
                  <c:v>192.74099999999999</c:v>
                </c:pt>
                <c:pt idx="850">
                  <c:v>194.07650000000001</c:v>
                </c:pt>
                <c:pt idx="851">
                  <c:v>193.94150000000002</c:v>
                </c:pt>
                <c:pt idx="852">
                  <c:v>193.4845</c:v>
                </c:pt>
                <c:pt idx="853">
                  <c:v>193.37299999999999</c:v>
                </c:pt>
                <c:pt idx="854">
                  <c:v>193.07100000000003</c:v>
                </c:pt>
                <c:pt idx="855">
                  <c:v>192.2285</c:v>
                </c:pt>
                <c:pt idx="856">
                  <c:v>192.49799999999999</c:v>
                </c:pt>
                <c:pt idx="857">
                  <c:v>191.684</c:v>
                </c:pt>
                <c:pt idx="858">
                  <c:v>191.17449999999999</c:v>
                </c:pt>
                <c:pt idx="859">
                  <c:v>189.5385</c:v>
                </c:pt>
                <c:pt idx="860">
                  <c:v>188.78500000000003</c:v>
                </c:pt>
                <c:pt idx="861">
                  <c:v>190.535</c:v>
                </c:pt>
                <c:pt idx="862">
                  <c:v>189.05250000000001</c:v>
                </c:pt>
                <c:pt idx="863">
                  <c:v>189.21</c:v>
                </c:pt>
                <c:pt idx="864">
                  <c:v>188.61099999999999</c:v>
                </c:pt>
                <c:pt idx="865">
                  <c:v>187.68900000000002</c:v>
                </c:pt>
                <c:pt idx="866">
                  <c:v>187.19200000000001</c:v>
                </c:pt>
                <c:pt idx="867">
                  <c:v>185.9845</c:v>
                </c:pt>
                <c:pt idx="868">
                  <c:v>186.358</c:v>
                </c:pt>
                <c:pt idx="869">
                  <c:v>187.375</c:v>
                </c:pt>
                <c:pt idx="870">
                  <c:v>188.32249999999999</c:v>
                </c:pt>
                <c:pt idx="871">
                  <c:v>188.04750000000001</c:v>
                </c:pt>
                <c:pt idx="872">
                  <c:v>187.37950000000001</c:v>
                </c:pt>
                <c:pt idx="873">
                  <c:v>184.70949999999999</c:v>
                </c:pt>
                <c:pt idx="874">
                  <c:v>184.488</c:v>
                </c:pt>
                <c:pt idx="875">
                  <c:v>183.95249999999999</c:v>
                </c:pt>
                <c:pt idx="876">
                  <c:v>182.565</c:v>
                </c:pt>
                <c:pt idx="877">
                  <c:v>181.54500000000002</c:v>
                </c:pt>
                <c:pt idx="878">
                  <c:v>181.43549999999999</c:v>
                </c:pt>
                <c:pt idx="879">
                  <c:v>179.8065</c:v>
                </c:pt>
                <c:pt idx="880">
                  <c:v>179.56649999999999</c:v>
                </c:pt>
                <c:pt idx="881">
                  <c:v>180.8305</c:v>
                </c:pt>
                <c:pt idx="882">
                  <c:v>180.47899999999998</c:v>
                </c:pt>
                <c:pt idx="883">
                  <c:v>179.72300000000001</c:v>
                </c:pt>
                <c:pt idx="884">
                  <c:v>180.9085</c:v>
                </c:pt>
                <c:pt idx="885">
                  <c:v>180.55450000000002</c:v>
                </c:pt>
                <c:pt idx="886">
                  <c:v>180.45949999999999</c:v>
                </c:pt>
                <c:pt idx="887">
                  <c:v>180.5985</c:v>
                </c:pt>
                <c:pt idx="888">
                  <c:v>180.53149999999999</c:v>
                </c:pt>
                <c:pt idx="889">
                  <c:v>180.34649999999999</c:v>
                </c:pt>
                <c:pt idx="890">
                  <c:v>179.821</c:v>
                </c:pt>
                <c:pt idx="891">
                  <c:v>180.10550000000001</c:v>
                </c:pt>
                <c:pt idx="892">
                  <c:v>180.04</c:v>
                </c:pt>
                <c:pt idx="893">
                  <c:v>179.738</c:v>
                </c:pt>
                <c:pt idx="894">
                  <c:v>180.70800000000003</c:v>
                </c:pt>
                <c:pt idx="895">
                  <c:v>180.714</c:v>
                </c:pt>
                <c:pt idx="896">
                  <c:v>180.93600000000001</c:v>
                </c:pt>
                <c:pt idx="897">
                  <c:v>180.756</c:v>
                </c:pt>
                <c:pt idx="898">
                  <c:v>178.512</c:v>
                </c:pt>
                <c:pt idx="899">
                  <c:v>179.3965</c:v>
                </c:pt>
                <c:pt idx="900">
                  <c:v>178.59050000000002</c:v>
                </c:pt>
                <c:pt idx="901">
                  <c:v>178.5</c:v>
                </c:pt>
                <c:pt idx="902">
                  <c:v>178.733</c:v>
                </c:pt>
                <c:pt idx="903">
                  <c:v>178.315</c:v>
                </c:pt>
                <c:pt idx="904">
                  <c:v>176.578</c:v>
                </c:pt>
                <c:pt idx="905">
                  <c:v>176.03699999999998</c:v>
                </c:pt>
                <c:pt idx="906">
                  <c:v>175.36750000000001</c:v>
                </c:pt>
                <c:pt idx="907">
                  <c:v>173.96100000000001</c:v>
                </c:pt>
                <c:pt idx="908">
                  <c:v>173.82999999999998</c:v>
                </c:pt>
                <c:pt idx="909">
                  <c:v>173.25650000000002</c:v>
                </c:pt>
                <c:pt idx="910">
                  <c:v>176.04149999999998</c:v>
                </c:pt>
                <c:pt idx="911">
                  <c:v>175.50900000000001</c:v>
                </c:pt>
                <c:pt idx="912">
                  <c:v>177.65699999999998</c:v>
                </c:pt>
                <c:pt idx="913">
                  <c:v>178.8485</c:v>
                </c:pt>
                <c:pt idx="914">
                  <c:v>179.45049999999998</c:v>
                </c:pt>
                <c:pt idx="915">
                  <c:v>179.78300000000002</c:v>
                </c:pt>
                <c:pt idx="916">
                  <c:v>178.32850000000002</c:v>
                </c:pt>
                <c:pt idx="917">
                  <c:v>176.65100000000001</c:v>
                </c:pt>
                <c:pt idx="918">
                  <c:v>177.47699999999998</c:v>
                </c:pt>
                <c:pt idx="919">
                  <c:v>177.422</c:v>
                </c:pt>
                <c:pt idx="920">
                  <c:v>176.98250000000002</c:v>
                </c:pt>
                <c:pt idx="921">
                  <c:v>176.87700000000001</c:v>
                </c:pt>
                <c:pt idx="922">
                  <c:v>176.71850000000001</c:v>
                </c:pt>
                <c:pt idx="923">
                  <c:v>176.73399999999998</c:v>
                </c:pt>
                <c:pt idx="924">
                  <c:v>176.05500000000001</c:v>
                </c:pt>
                <c:pt idx="925">
                  <c:v>175.95999999999998</c:v>
                </c:pt>
                <c:pt idx="926">
                  <c:v>175.5445</c:v>
                </c:pt>
                <c:pt idx="927">
                  <c:v>175.1815</c:v>
                </c:pt>
                <c:pt idx="928">
                  <c:v>176.393</c:v>
                </c:pt>
                <c:pt idx="929">
                  <c:v>176.62349999999998</c:v>
                </c:pt>
                <c:pt idx="930">
                  <c:v>176.316</c:v>
                </c:pt>
                <c:pt idx="931">
                  <c:v>176.87450000000001</c:v>
                </c:pt>
                <c:pt idx="932">
                  <c:v>176.393</c:v>
                </c:pt>
                <c:pt idx="933">
                  <c:v>176.06650000000002</c:v>
                </c:pt>
                <c:pt idx="934">
                  <c:v>175.77100000000002</c:v>
                </c:pt>
                <c:pt idx="935">
                  <c:v>175.465</c:v>
                </c:pt>
                <c:pt idx="936">
                  <c:v>176.90049999999999</c:v>
                </c:pt>
                <c:pt idx="937">
                  <c:v>176.66649999999998</c:v>
                </c:pt>
                <c:pt idx="938">
                  <c:v>176.24</c:v>
                </c:pt>
                <c:pt idx="939">
                  <c:v>174.852</c:v>
                </c:pt>
                <c:pt idx="940">
                  <c:v>173.59800000000001</c:v>
                </c:pt>
                <c:pt idx="941">
                  <c:v>173.18349999999998</c:v>
                </c:pt>
                <c:pt idx="942">
                  <c:v>171.45650000000001</c:v>
                </c:pt>
                <c:pt idx="943">
                  <c:v>172.3365</c:v>
                </c:pt>
                <c:pt idx="944">
                  <c:v>172.63849999999999</c:v>
                </c:pt>
                <c:pt idx="945">
                  <c:v>172.41899999999998</c:v>
                </c:pt>
                <c:pt idx="946">
                  <c:v>172.352</c:v>
                </c:pt>
                <c:pt idx="947">
                  <c:v>172.05849999999998</c:v>
                </c:pt>
                <c:pt idx="948">
                  <c:v>171.952</c:v>
                </c:pt>
                <c:pt idx="949">
                  <c:v>171.55849999999998</c:v>
                </c:pt>
                <c:pt idx="950">
                  <c:v>171.39</c:v>
                </c:pt>
                <c:pt idx="951">
                  <c:v>172.53700000000001</c:v>
                </c:pt>
                <c:pt idx="952">
                  <c:v>172.85599999999999</c:v>
                </c:pt>
                <c:pt idx="953">
                  <c:v>171.46800000000002</c:v>
                </c:pt>
                <c:pt idx="954">
                  <c:v>171.0575</c:v>
                </c:pt>
                <c:pt idx="955">
                  <c:v>171.69900000000001</c:v>
                </c:pt>
                <c:pt idx="956">
                  <c:v>173.36849999999998</c:v>
                </c:pt>
                <c:pt idx="957">
                  <c:v>172.61250000000001</c:v>
                </c:pt>
                <c:pt idx="958">
                  <c:v>174.01499999999999</c:v>
                </c:pt>
                <c:pt idx="959">
                  <c:v>172.87649999999999</c:v>
                </c:pt>
                <c:pt idx="960">
                  <c:v>172.5335</c:v>
                </c:pt>
                <c:pt idx="961">
                  <c:v>172.49200000000002</c:v>
                </c:pt>
                <c:pt idx="962">
                  <c:v>173.70150000000001</c:v>
                </c:pt>
                <c:pt idx="963">
                  <c:v>173.3015</c:v>
                </c:pt>
                <c:pt idx="964">
                  <c:v>172.86199999999999</c:v>
                </c:pt>
                <c:pt idx="965">
                  <c:v>172.20650000000001</c:v>
                </c:pt>
                <c:pt idx="966">
                  <c:v>171.9845</c:v>
                </c:pt>
                <c:pt idx="967">
                  <c:v>171.63499999999999</c:v>
                </c:pt>
                <c:pt idx="968">
                  <c:v>171.327</c:v>
                </c:pt>
                <c:pt idx="969">
                  <c:v>170.80250000000001</c:v>
                </c:pt>
                <c:pt idx="970">
                  <c:v>171.1455</c:v>
                </c:pt>
                <c:pt idx="971">
                  <c:v>170.58699999999999</c:v>
                </c:pt>
                <c:pt idx="972">
                  <c:v>170.411</c:v>
                </c:pt>
                <c:pt idx="973">
                  <c:v>167.7835</c:v>
                </c:pt>
                <c:pt idx="974">
                  <c:v>166.637</c:v>
                </c:pt>
                <c:pt idx="975">
                  <c:v>166.565</c:v>
                </c:pt>
                <c:pt idx="976">
                  <c:v>166.41899999999998</c:v>
                </c:pt>
                <c:pt idx="977">
                  <c:v>167.7225</c:v>
                </c:pt>
                <c:pt idx="978">
                  <c:v>169.05250000000001</c:v>
                </c:pt>
                <c:pt idx="979">
                  <c:v>169.15549999999999</c:v>
                </c:pt>
                <c:pt idx="980">
                  <c:v>169.36950000000002</c:v>
                </c:pt>
                <c:pt idx="981">
                  <c:v>168.48949999999999</c:v>
                </c:pt>
                <c:pt idx="982">
                  <c:v>167.34449999999998</c:v>
                </c:pt>
                <c:pt idx="983">
                  <c:v>167.02449999999999</c:v>
                </c:pt>
                <c:pt idx="984">
                  <c:v>166.85649999999998</c:v>
                </c:pt>
                <c:pt idx="985">
                  <c:v>166.15800000000002</c:v>
                </c:pt>
                <c:pt idx="986">
                  <c:v>164.81400000000002</c:v>
                </c:pt>
                <c:pt idx="987">
                  <c:v>164.6455</c:v>
                </c:pt>
                <c:pt idx="988">
                  <c:v>164.3725</c:v>
                </c:pt>
                <c:pt idx="989">
                  <c:v>164.64949999999999</c:v>
                </c:pt>
                <c:pt idx="990">
                  <c:v>174.096</c:v>
                </c:pt>
                <c:pt idx="991">
                  <c:v>173.1465</c:v>
                </c:pt>
                <c:pt idx="992">
                  <c:v>172.77350000000001</c:v>
                </c:pt>
                <c:pt idx="993">
                  <c:v>172.55849999999998</c:v>
                </c:pt>
                <c:pt idx="994">
                  <c:v>172.20499999999998</c:v>
                </c:pt>
                <c:pt idx="995">
                  <c:v>171.83350000000002</c:v>
                </c:pt>
                <c:pt idx="996">
                  <c:v>171.24599999999998</c:v>
                </c:pt>
                <c:pt idx="997">
                  <c:v>171.346</c:v>
                </c:pt>
                <c:pt idx="998">
                  <c:v>171.05</c:v>
                </c:pt>
                <c:pt idx="999">
                  <c:v>171.84449999999998</c:v>
                </c:pt>
                <c:pt idx="1000">
                  <c:v>173.35300000000001</c:v>
                </c:pt>
                <c:pt idx="1001">
                  <c:v>173.07600000000002</c:v>
                </c:pt>
                <c:pt idx="1002">
                  <c:v>172.6045</c:v>
                </c:pt>
                <c:pt idx="1003">
                  <c:v>172.31</c:v>
                </c:pt>
                <c:pt idx="1004">
                  <c:v>172.23949999999999</c:v>
                </c:pt>
                <c:pt idx="1005">
                  <c:v>175.45</c:v>
                </c:pt>
                <c:pt idx="1006">
                  <c:v>176.59350000000001</c:v>
                </c:pt>
                <c:pt idx="1007">
                  <c:v>175.44650000000001</c:v>
                </c:pt>
                <c:pt idx="1008">
                  <c:v>174.392</c:v>
                </c:pt>
                <c:pt idx="1009">
                  <c:v>173.685</c:v>
                </c:pt>
                <c:pt idx="1010">
                  <c:v>173.05450000000002</c:v>
                </c:pt>
                <c:pt idx="1011">
                  <c:v>172.85249999999999</c:v>
                </c:pt>
                <c:pt idx="1012">
                  <c:v>172.61750000000001</c:v>
                </c:pt>
                <c:pt idx="1013">
                  <c:v>172.77350000000001</c:v>
                </c:pt>
                <c:pt idx="1014">
                  <c:v>172.774</c:v>
                </c:pt>
                <c:pt idx="1015">
                  <c:v>172.5325</c:v>
                </c:pt>
                <c:pt idx="1016">
                  <c:v>172.13900000000001</c:v>
                </c:pt>
                <c:pt idx="1017">
                  <c:v>171.7465</c:v>
                </c:pt>
                <c:pt idx="1018">
                  <c:v>172.821</c:v>
                </c:pt>
                <c:pt idx="1019">
                  <c:v>172.30500000000001</c:v>
                </c:pt>
                <c:pt idx="1020">
                  <c:v>170.28300000000002</c:v>
                </c:pt>
              </c:numCache>
            </c:numRef>
          </c:val>
          <c:smooth val="0"/>
          <c:extLst>
            <c:ext xmlns:c16="http://schemas.microsoft.com/office/drawing/2014/chart" uri="{C3380CC4-5D6E-409C-BE32-E72D297353CC}">
              <c16:uniqueId val="{00000001-AFAF-4CB7-8101-F4540577906B}"/>
            </c:ext>
          </c:extLst>
        </c:ser>
        <c:ser>
          <c:idx val="2"/>
          <c:order val="2"/>
          <c:tx>
            <c:strRef>
              <c:f>'Mechelen richting Waversest'!$U$1</c:f>
              <c:strCache>
                <c:ptCount val="1"/>
                <c:pt idx="0">
                  <c:v>Verschil  in seconde </c:v>
                </c:pt>
              </c:strCache>
            </c:strRef>
          </c:tx>
          <c:spPr>
            <a:ln w="28575" cap="rnd">
              <a:solidFill>
                <a:schemeClr val="tx2"/>
              </a:solidFill>
              <a:round/>
            </a:ln>
            <a:effectLst/>
          </c:spPr>
          <c:marker>
            <c:symbol val="none"/>
          </c:marker>
          <c:cat>
            <c:numRef>
              <c:f>'Mechelen richting Waversest'!$A$2:$A$1022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'Mechelen richting Waversest'!$U$2:$U$1022</c:f>
              <c:numCache>
                <c:formatCode>General</c:formatCode>
                <c:ptCount val="1021"/>
                <c:pt idx="0">
                  <c:v>-2.1523333333333312</c:v>
                </c:pt>
                <c:pt idx="1">
                  <c:v>-2.5291666666666686</c:v>
                </c:pt>
                <c:pt idx="2">
                  <c:v>-2.2139999999999986</c:v>
                </c:pt>
                <c:pt idx="3">
                  <c:v>-1.6696666666666999</c:v>
                </c:pt>
                <c:pt idx="4">
                  <c:v>-2.2268333333333317</c:v>
                </c:pt>
                <c:pt idx="5">
                  <c:v>-2.1821666666666601</c:v>
                </c:pt>
                <c:pt idx="6">
                  <c:v>-2.0500000000000114</c:v>
                </c:pt>
                <c:pt idx="7">
                  <c:v>-1.9618333333333453</c:v>
                </c:pt>
                <c:pt idx="8">
                  <c:v>-0.40883333333331962</c:v>
                </c:pt>
                <c:pt idx="9">
                  <c:v>-1.1198333333333323</c:v>
                </c:pt>
                <c:pt idx="10">
                  <c:v>-1.1353333333333637</c:v>
                </c:pt>
                <c:pt idx="11">
                  <c:v>-1.3646666666666647</c:v>
                </c:pt>
                <c:pt idx="12">
                  <c:v>-1.7949999999999875</c:v>
                </c:pt>
                <c:pt idx="13">
                  <c:v>-2.049666666666667</c:v>
                </c:pt>
                <c:pt idx="14">
                  <c:v>-2.0404999999999802</c:v>
                </c:pt>
                <c:pt idx="15">
                  <c:v>-2.0311666666666781</c:v>
                </c:pt>
                <c:pt idx="16">
                  <c:v>-2.0204999999999984</c:v>
                </c:pt>
                <c:pt idx="17">
                  <c:v>-2.0116666666666561</c:v>
                </c:pt>
                <c:pt idx="18">
                  <c:v>-2.0393333333333317</c:v>
                </c:pt>
                <c:pt idx="19">
                  <c:v>-2.2694999999999936</c:v>
                </c:pt>
                <c:pt idx="20">
                  <c:v>-2.6704999999999757</c:v>
                </c:pt>
                <c:pt idx="21">
                  <c:v>-1.2024999999999864</c:v>
                </c:pt>
                <c:pt idx="22">
                  <c:v>0.23566666666667402</c:v>
                </c:pt>
                <c:pt idx="23">
                  <c:v>0.3725000000000307</c:v>
                </c:pt>
                <c:pt idx="24">
                  <c:v>-2.2666666666651736E-2</c:v>
                </c:pt>
                <c:pt idx="25">
                  <c:v>0.18899999999999295</c:v>
                </c:pt>
                <c:pt idx="26">
                  <c:v>-0.89949999999998909</c:v>
                </c:pt>
                <c:pt idx="27">
                  <c:v>-0.60866666666663605</c:v>
                </c:pt>
                <c:pt idx="28">
                  <c:v>-0.83800000000002228</c:v>
                </c:pt>
                <c:pt idx="29">
                  <c:v>-1.187833333333316</c:v>
                </c:pt>
                <c:pt idx="30">
                  <c:v>-2.0891666666666993</c:v>
                </c:pt>
                <c:pt idx="31">
                  <c:v>-3.1031666666666524</c:v>
                </c:pt>
                <c:pt idx="32">
                  <c:v>-3.2451666666666483</c:v>
                </c:pt>
                <c:pt idx="33">
                  <c:v>-4.0101666666666915</c:v>
                </c:pt>
                <c:pt idx="34">
                  <c:v>-3.1181666666666672</c:v>
                </c:pt>
                <c:pt idx="35">
                  <c:v>-3.0933333333333337</c:v>
                </c:pt>
                <c:pt idx="36">
                  <c:v>-3.8460000000000036</c:v>
                </c:pt>
                <c:pt idx="37">
                  <c:v>-4.4606666666666683</c:v>
                </c:pt>
                <c:pt idx="38">
                  <c:v>-4.7195000000000107</c:v>
                </c:pt>
                <c:pt idx="39">
                  <c:v>-5.0893333333333146</c:v>
                </c:pt>
                <c:pt idx="40">
                  <c:v>-5.8090000000000259</c:v>
                </c:pt>
                <c:pt idx="41">
                  <c:v>-7.0083333333333258</c:v>
                </c:pt>
                <c:pt idx="42">
                  <c:v>-7.8466666666666924</c:v>
                </c:pt>
                <c:pt idx="43">
                  <c:v>-7.8353333333333239</c:v>
                </c:pt>
                <c:pt idx="44">
                  <c:v>-8.2593333333333021</c:v>
                </c:pt>
                <c:pt idx="45">
                  <c:v>-9.3348333333333358</c:v>
                </c:pt>
                <c:pt idx="46">
                  <c:v>-10.812666666666701</c:v>
                </c:pt>
                <c:pt idx="47">
                  <c:v>-11.474999999999994</c:v>
                </c:pt>
                <c:pt idx="48">
                  <c:v>-10.981833333333299</c:v>
                </c:pt>
                <c:pt idx="49">
                  <c:v>-10.262166666666644</c:v>
                </c:pt>
                <c:pt idx="50">
                  <c:v>-9.8016666666666765</c:v>
                </c:pt>
                <c:pt idx="51">
                  <c:v>-13.796166666666636</c:v>
                </c:pt>
                <c:pt idx="52">
                  <c:v>-11.901833333333343</c:v>
                </c:pt>
                <c:pt idx="53">
                  <c:v>-11.296166666666664</c:v>
                </c:pt>
                <c:pt idx="54">
                  <c:v>-11.482333333333315</c:v>
                </c:pt>
                <c:pt idx="55">
                  <c:v>-11.344166666666666</c:v>
                </c:pt>
                <c:pt idx="56">
                  <c:v>-11.205000000000013</c:v>
                </c:pt>
                <c:pt idx="57">
                  <c:v>-10.95350000000002</c:v>
                </c:pt>
                <c:pt idx="58">
                  <c:v>-10.431666666666644</c:v>
                </c:pt>
                <c:pt idx="59">
                  <c:v>-10.227166666666676</c:v>
                </c:pt>
                <c:pt idx="60">
                  <c:v>-9.7450000000000045</c:v>
                </c:pt>
                <c:pt idx="61">
                  <c:v>-10.127833333333342</c:v>
                </c:pt>
                <c:pt idx="62">
                  <c:v>-13.280333333333317</c:v>
                </c:pt>
                <c:pt idx="63">
                  <c:v>-12.913833333333372</c:v>
                </c:pt>
                <c:pt idx="64">
                  <c:v>-11.759833333333319</c:v>
                </c:pt>
                <c:pt idx="65">
                  <c:v>-11.714666666666687</c:v>
                </c:pt>
                <c:pt idx="66">
                  <c:v>-11.928833333333358</c:v>
                </c:pt>
                <c:pt idx="67">
                  <c:v>-11.228833333333313</c:v>
                </c:pt>
                <c:pt idx="68">
                  <c:v>-10.886833333333357</c:v>
                </c:pt>
                <c:pt idx="69">
                  <c:v>-10.688833333333321</c:v>
                </c:pt>
                <c:pt idx="70">
                  <c:v>-10.178666666666658</c:v>
                </c:pt>
                <c:pt idx="71">
                  <c:v>-9.4288333333333298</c:v>
                </c:pt>
                <c:pt idx="72">
                  <c:v>-11.778833333333324</c:v>
                </c:pt>
                <c:pt idx="73">
                  <c:v>-6.4239999999999782</c:v>
                </c:pt>
                <c:pt idx="74">
                  <c:v>-6.8413333333333242</c:v>
                </c:pt>
                <c:pt idx="75">
                  <c:v>-3.6806666666666672</c:v>
                </c:pt>
                <c:pt idx="76">
                  <c:v>-2.3770000000000095</c:v>
                </c:pt>
                <c:pt idx="77">
                  <c:v>-2.7613333333333401</c:v>
                </c:pt>
                <c:pt idx="78">
                  <c:v>-2.272500000000008</c:v>
                </c:pt>
                <c:pt idx="79">
                  <c:v>-5.1279999999999859</c:v>
                </c:pt>
                <c:pt idx="80">
                  <c:v>-2.3440000000000225</c:v>
                </c:pt>
                <c:pt idx="81">
                  <c:v>-4.3473333333333528</c:v>
                </c:pt>
                <c:pt idx="82">
                  <c:v>-5.9398333333333539</c:v>
                </c:pt>
                <c:pt idx="83">
                  <c:v>-5.3501666666666949</c:v>
                </c:pt>
                <c:pt idx="84">
                  <c:v>-2.9563333333333048</c:v>
                </c:pt>
                <c:pt idx="85">
                  <c:v>-6.2769999999999868</c:v>
                </c:pt>
                <c:pt idx="86">
                  <c:v>-5.508499999999998</c:v>
                </c:pt>
                <c:pt idx="87">
                  <c:v>-8.3325000000000102</c:v>
                </c:pt>
                <c:pt idx="88">
                  <c:v>-9.7218333333333362</c:v>
                </c:pt>
                <c:pt idx="89">
                  <c:v>-10.494</c:v>
                </c:pt>
                <c:pt idx="90">
                  <c:v>-13.825999999999965</c:v>
                </c:pt>
                <c:pt idx="91">
                  <c:v>-14.616000000000014</c:v>
                </c:pt>
                <c:pt idx="92">
                  <c:v>-13.160333333333341</c:v>
                </c:pt>
                <c:pt idx="93">
                  <c:v>-13.553333333333342</c:v>
                </c:pt>
                <c:pt idx="94">
                  <c:v>-13.033500000000032</c:v>
                </c:pt>
                <c:pt idx="95">
                  <c:v>-10.526166666666683</c:v>
                </c:pt>
                <c:pt idx="96">
                  <c:v>-9.4816666666666549</c:v>
                </c:pt>
                <c:pt idx="97">
                  <c:v>-5.0056666666666843</c:v>
                </c:pt>
                <c:pt idx="98">
                  <c:v>-4.2040000000000077</c:v>
                </c:pt>
                <c:pt idx="99">
                  <c:v>-4.4066666666666947</c:v>
                </c:pt>
                <c:pt idx="100">
                  <c:v>-4.5585000000000093</c:v>
                </c:pt>
                <c:pt idx="101">
                  <c:v>-4.9008333333333383</c:v>
                </c:pt>
                <c:pt idx="102">
                  <c:v>-8.5378333333333387</c:v>
                </c:pt>
                <c:pt idx="103">
                  <c:v>-9.2775000000000034</c:v>
                </c:pt>
                <c:pt idx="104">
                  <c:v>-7.6041666666666856</c:v>
                </c:pt>
                <c:pt idx="105">
                  <c:v>-7.6848333333333017</c:v>
                </c:pt>
                <c:pt idx="106">
                  <c:v>-3.0331666666666592</c:v>
                </c:pt>
                <c:pt idx="107">
                  <c:v>-1.8176666666666108</c:v>
                </c:pt>
                <c:pt idx="108">
                  <c:v>-0.38233333333337782</c:v>
                </c:pt>
                <c:pt idx="109">
                  <c:v>3.0105000000000359</c:v>
                </c:pt>
                <c:pt idx="110">
                  <c:v>0.23099999999999454</c:v>
                </c:pt>
                <c:pt idx="111">
                  <c:v>-0.99699999999998568</c:v>
                </c:pt>
                <c:pt idx="112">
                  <c:v>-1.5</c:v>
                </c:pt>
                <c:pt idx="113">
                  <c:v>-2.1015000000000157</c:v>
                </c:pt>
                <c:pt idx="114">
                  <c:v>-0.84049999999999159</c:v>
                </c:pt>
                <c:pt idx="115">
                  <c:v>-2.418500000000023</c:v>
                </c:pt>
                <c:pt idx="116">
                  <c:v>-1.4076666666666426</c:v>
                </c:pt>
                <c:pt idx="117">
                  <c:v>-1.4206666666666763</c:v>
                </c:pt>
                <c:pt idx="118">
                  <c:v>0.6216666666666697</c:v>
                </c:pt>
                <c:pt idx="119">
                  <c:v>1.5688333333333162</c:v>
                </c:pt>
                <c:pt idx="120">
                  <c:v>0.62683333333333735</c:v>
                </c:pt>
                <c:pt idx="121">
                  <c:v>-1.825333333333333</c:v>
                </c:pt>
                <c:pt idx="122">
                  <c:v>-8.2634999999999934</c:v>
                </c:pt>
                <c:pt idx="123">
                  <c:v>-8.7696666666666658</c:v>
                </c:pt>
                <c:pt idx="124">
                  <c:v>-8.1658333333333246</c:v>
                </c:pt>
                <c:pt idx="125">
                  <c:v>-2.2981666666666456</c:v>
                </c:pt>
                <c:pt idx="126">
                  <c:v>-4.1640000000000157</c:v>
                </c:pt>
                <c:pt idx="127">
                  <c:v>-3.5046666666666795</c:v>
                </c:pt>
                <c:pt idx="128">
                  <c:v>-2.6706666666666763</c:v>
                </c:pt>
                <c:pt idx="129">
                  <c:v>-1.3993333333333169</c:v>
                </c:pt>
                <c:pt idx="130">
                  <c:v>-1.2408333333333132</c:v>
                </c:pt>
                <c:pt idx="131">
                  <c:v>0.17833333333331325</c:v>
                </c:pt>
                <c:pt idx="132">
                  <c:v>3.2358333333333462</c:v>
                </c:pt>
                <c:pt idx="133">
                  <c:v>4.5416666666666572</c:v>
                </c:pt>
                <c:pt idx="134">
                  <c:v>5.6041666666666856</c:v>
                </c:pt>
                <c:pt idx="135">
                  <c:v>5.3943333333333783</c:v>
                </c:pt>
                <c:pt idx="136">
                  <c:v>1.2454999999999927</c:v>
                </c:pt>
                <c:pt idx="137">
                  <c:v>-3.2826666666666711</c:v>
                </c:pt>
                <c:pt idx="138">
                  <c:v>-4.2183333333333621</c:v>
                </c:pt>
                <c:pt idx="139">
                  <c:v>-2.9333333333312339E-2</c:v>
                </c:pt>
                <c:pt idx="140">
                  <c:v>-0.31816666666665583</c:v>
                </c:pt>
                <c:pt idx="141">
                  <c:v>0.91700000000000159</c:v>
                </c:pt>
                <c:pt idx="142">
                  <c:v>0.43900000000004979</c:v>
                </c:pt>
                <c:pt idx="143">
                  <c:v>0.22166666666666401</c:v>
                </c:pt>
                <c:pt idx="144">
                  <c:v>-0.16300000000001091</c:v>
                </c:pt>
                <c:pt idx="145">
                  <c:v>8.2666666666682431E-2</c:v>
                </c:pt>
                <c:pt idx="146">
                  <c:v>1.0806666666666445</c:v>
                </c:pt>
                <c:pt idx="147">
                  <c:v>1.6218333333333135</c:v>
                </c:pt>
                <c:pt idx="148">
                  <c:v>-0.25766666666663696</c:v>
                </c:pt>
                <c:pt idx="149">
                  <c:v>-0.27783333333334781</c:v>
                </c:pt>
                <c:pt idx="150">
                  <c:v>-2.8423333333333574</c:v>
                </c:pt>
                <c:pt idx="151">
                  <c:v>1.011999999999972</c:v>
                </c:pt>
                <c:pt idx="152">
                  <c:v>3.3483333333333292</c:v>
                </c:pt>
                <c:pt idx="153">
                  <c:v>0.4893333333333203</c:v>
                </c:pt>
                <c:pt idx="154">
                  <c:v>3.999999999996362E-2</c:v>
                </c:pt>
                <c:pt idx="155">
                  <c:v>-3.8886666666666656</c:v>
                </c:pt>
                <c:pt idx="156">
                  <c:v>-6.4673333333333574</c:v>
                </c:pt>
                <c:pt idx="157">
                  <c:v>-4.9879999999999711</c:v>
                </c:pt>
                <c:pt idx="158">
                  <c:v>-4.3894999999999982</c:v>
                </c:pt>
                <c:pt idx="159">
                  <c:v>-3.5898333333333312</c:v>
                </c:pt>
                <c:pt idx="160">
                  <c:v>-5.2676666666666847</c:v>
                </c:pt>
                <c:pt idx="161">
                  <c:v>-4.0026666666666983</c:v>
                </c:pt>
                <c:pt idx="162">
                  <c:v>-12.049000000000007</c:v>
                </c:pt>
                <c:pt idx="163">
                  <c:v>-11.734999999999985</c:v>
                </c:pt>
                <c:pt idx="164">
                  <c:v>-13.241833333333318</c:v>
                </c:pt>
                <c:pt idx="165">
                  <c:v>-12.943666666666672</c:v>
                </c:pt>
                <c:pt idx="166">
                  <c:v>-12.746999999999986</c:v>
                </c:pt>
                <c:pt idx="167">
                  <c:v>-15.351333333333343</c:v>
                </c:pt>
                <c:pt idx="168">
                  <c:v>-16.713833333333326</c:v>
                </c:pt>
                <c:pt idx="169">
                  <c:v>-15.714833333333331</c:v>
                </c:pt>
                <c:pt idx="170">
                  <c:v>-15.018000000000001</c:v>
                </c:pt>
                <c:pt idx="171">
                  <c:v>-13.530999999999977</c:v>
                </c:pt>
                <c:pt idx="172">
                  <c:v>-13.329333333333352</c:v>
                </c:pt>
                <c:pt idx="173">
                  <c:v>-13.743166666666639</c:v>
                </c:pt>
                <c:pt idx="174">
                  <c:v>-13.323666666666668</c:v>
                </c:pt>
                <c:pt idx="175">
                  <c:v>-15.799333333333323</c:v>
                </c:pt>
                <c:pt idx="176">
                  <c:v>-20.233666666666664</c:v>
                </c:pt>
                <c:pt idx="177">
                  <c:v>-17.33233333333331</c:v>
                </c:pt>
                <c:pt idx="178">
                  <c:v>-11.78383333333332</c:v>
                </c:pt>
                <c:pt idx="179">
                  <c:v>-10.169000000000011</c:v>
                </c:pt>
                <c:pt idx="180">
                  <c:v>-5.2106666666666968</c:v>
                </c:pt>
                <c:pt idx="181">
                  <c:v>-3.2851666666666972</c:v>
                </c:pt>
                <c:pt idx="182">
                  <c:v>1.8774999999999977</c:v>
                </c:pt>
                <c:pt idx="183">
                  <c:v>-1.0449999999999875</c:v>
                </c:pt>
                <c:pt idx="184">
                  <c:v>-0.19616666666664173</c:v>
                </c:pt>
                <c:pt idx="185">
                  <c:v>-4.9003333333333501</c:v>
                </c:pt>
                <c:pt idx="186">
                  <c:v>-0.72016666666664264</c:v>
                </c:pt>
                <c:pt idx="187">
                  <c:v>0.58466666666669198</c:v>
                </c:pt>
                <c:pt idx="188">
                  <c:v>0.82966666666666811</c:v>
                </c:pt>
                <c:pt idx="189">
                  <c:v>-2.6433333333333451</c:v>
                </c:pt>
                <c:pt idx="190">
                  <c:v>1.6998333333333164</c:v>
                </c:pt>
                <c:pt idx="191">
                  <c:v>-1.7458333333333371</c:v>
                </c:pt>
                <c:pt idx="192">
                  <c:v>-3.2253333333333387</c:v>
                </c:pt>
                <c:pt idx="193">
                  <c:v>-3.7233333333333576</c:v>
                </c:pt>
                <c:pt idx="194">
                  <c:v>-5.0718333333333305</c:v>
                </c:pt>
                <c:pt idx="195">
                  <c:v>-5.5628333333333444</c:v>
                </c:pt>
                <c:pt idx="196">
                  <c:v>-2.8780000000000143</c:v>
                </c:pt>
                <c:pt idx="197">
                  <c:v>-2.7151666666666472</c:v>
                </c:pt>
                <c:pt idx="198">
                  <c:v>-0.26349999999999341</c:v>
                </c:pt>
                <c:pt idx="199">
                  <c:v>-1.5981666666666854</c:v>
                </c:pt>
                <c:pt idx="200">
                  <c:v>-1.6366666666666276</c:v>
                </c:pt>
                <c:pt idx="201">
                  <c:v>2.5811666666666611</c:v>
                </c:pt>
                <c:pt idx="202">
                  <c:v>-0.24566666666669335</c:v>
                </c:pt>
                <c:pt idx="203">
                  <c:v>-0.4334999999999809</c:v>
                </c:pt>
                <c:pt idx="204">
                  <c:v>-1.7851666666666404</c:v>
                </c:pt>
                <c:pt idx="205">
                  <c:v>-5.6508333333333667</c:v>
                </c:pt>
                <c:pt idx="206">
                  <c:v>-6.6898333333332971</c:v>
                </c:pt>
                <c:pt idx="207">
                  <c:v>-2.3569999999999993</c:v>
                </c:pt>
                <c:pt idx="208">
                  <c:v>-5.6191666666666436</c:v>
                </c:pt>
                <c:pt idx="209">
                  <c:v>-6.7613333333333685</c:v>
                </c:pt>
                <c:pt idx="210">
                  <c:v>-2.849000000000018</c:v>
                </c:pt>
                <c:pt idx="211">
                  <c:v>-4.5895000000000152</c:v>
                </c:pt>
                <c:pt idx="212">
                  <c:v>0.55866666666668152</c:v>
                </c:pt>
                <c:pt idx="213">
                  <c:v>8.147500000000008</c:v>
                </c:pt>
                <c:pt idx="214">
                  <c:v>13.508333333333326</c:v>
                </c:pt>
                <c:pt idx="215">
                  <c:v>14.469999999999999</c:v>
                </c:pt>
                <c:pt idx="216">
                  <c:v>17.356999999999999</c:v>
                </c:pt>
                <c:pt idx="217">
                  <c:v>18.353666666666641</c:v>
                </c:pt>
                <c:pt idx="218">
                  <c:v>16.531166666666678</c:v>
                </c:pt>
                <c:pt idx="219">
                  <c:v>12.616666666666703</c:v>
                </c:pt>
                <c:pt idx="220">
                  <c:v>15.288166666666683</c:v>
                </c:pt>
                <c:pt idx="221">
                  <c:v>16.060666666666663</c:v>
                </c:pt>
                <c:pt idx="222">
                  <c:v>16.424333333333351</c:v>
                </c:pt>
                <c:pt idx="223">
                  <c:v>17.360499999999973</c:v>
                </c:pt>
                <c:pt idx="224">
                  <c:v>15.370500000000021</c:v>
                </c:pt>
                <c:pt idx="225">
                  <c:v>16.749999999999972</c:v>
                </c:pt>
                <c:pt idx="226">
                  <c:v>17.257166666666677</c:v>
                </c:pt>
                <c:pt idx="227">
                  <c:v>19.368166666666667</c:v>
                </c:pt>
                <c:pt idx="228">
                  <c:v>17.620166666666705</c:v>
                </c:pt>
                <c:pt idx="229">
                  <c:v>14.187833333333316</c:v>
                </c:pt>
                <c:pt idx="230">
                  <c:v>12.545999999999992</c:v>
                </c:pt>
                <c:pt idx="231">
                  <c:v>11.940333333333314</c:v>
                </c:pt>
                <c:pt idx="232">
                  <c:v>12.649333333333345</c:v>
                </c:pt>
                <c:pt idx="233">
                  <c:v>8.717000000000013</c:v>
                </c:pt>
                <c:pt idx="234">
                  <c:v>2.4773333333333198</c:v>
                </c:pt>
                <c:pt idx="235">
                  <c:v>6.8211666666666986</c:v>
                </c:pt>
                <c:pt idx="236">
                  <c:v>6.9729999999999848</c:v>
                </c:pt>
                <c:pt idx="237">
                  <c:v>6.0926666666666733</c:v>
                </c:pt>
                <c:pt idx="238">
                  <c:v>6.687166666666684</c:v>
                </c:pt>
                <c:pt idx="239">
                  <c:v>5.0393333333333601</c:v>
                </c:pt>
                <c:pt idx="240">
                  <c:v>0.76533333333333076</c:v>
                </c:pt>
                <c:pt idx="241">
                  <c:v>1.6986666666666679</c:v>
                </c:pt>
                <c:pt idx="242">
                  <c:v>3.6939999999999884</c:v>
                </c:pt>
                <c:pt idx="243">
                  <c:v>3.1969999999999743</c:v>
                </c:pt>
                <c:pt idx="244">
                  <c:v>0.8114999999999668</c:v>
                </c:pt>
                <c:pt idx="245">
                  <c:v>-0.8131666666666888</c:v>
                </c:pt>
                <c:pt idx="246">
                  <c:v>-2.6751666666666836</c:v>
                </c:pt>
                <c:pt idx="247">
                  <c:v>-2.1833333333333371</c:v>
                </c:pt>
                <c:pt idx="248">
                  <c:v>1.0668333333333351</c:v>
                </c:pt>
                <c:pt idx="249">
                  <c:v>2.3108333333333348</c:v>
                </c:pt>
                <c:pt idx="250">
                  <c:v>1.9886666666666599</c:v>
                </c:pt>
                <c:pt idx="251">
                  <c:v>3.0246666666666897</c:v>
                </c:pt>
                <c:pt idx="252">
                  <c:v>3.3303333333333569</c:v>
                </c:pt>
                <c:pt idx="253">
                  <c:v>4.5496666666666954</c:v>
                </c:pt>
                <c:pt idx="254">
                  <c:v>4.186333333333323</c:v>
                </c:pt>
                <c:pt idx="255">
                  <c:v>5.8029999999999688</c:v>
                </c:pt>
                <c:pt idx="256">
                  <c:v>6.0489999999999782</c:v>
                </c:pt>
                <c:pt idx="257">
                  <c:v>6.8095000000000141</c:v>
                </c:pt>
                <c:pt idx="258">
                  <c:v>6.0623333333333278</c:v>
                </c:pt>
                <c:pt idx="259">
                  <c:v>7.292666666666662</c:v>
                </c:pt>
                <c:pt idx="260">
                  <c:v>3.6814999999999998</c:v>
                </c:pt>
                <c:pt idx="261">
                  <c:v>4.5589999999999975</c:v>
                </c:pt>
                <c:pt idx="262">
                  <c:v>4.9643333333333146</c:v>
                </c:pt>
                <c:pt idx="263">
                  <c:v>4.2361666666666338</c:v>
                </c:pt>
                <c:pt idx="264">
                  <c:v>2.2506666666666604</c:v>
                </c:pt>
                <c:pt idx="265">
                  <c:v>-1.0293333333333408</c:v>
                </c:pt>
                <c:pt idx="266">
                  <c:v>-5.1166666666666742</c:v>
                </c:pt>
                <c:pt idx="267">
                  <c:v>-7.423166666666674</c:v>
                </c:pt>
                <c:pt idx="268">
                  <c:v>-10.860166666666629</c:v>
                </c:pt>
                <c:pt idx="269">
                  <c:v>-13.416499999999957</c:v>
                </c:pt>
                <c:pt idx="270">
                  <c:v>-16.291166666666697</c:v>
                </c:pt>
                <c:pt idx="271">
                  <c:v>-13.20150000000001</c:v>
                </c:pt>
                <c:pt idx="272">
                  <c:v>-15.996499999999969</c:v>
                </c:pt>
                <c:pt idx="273">
                  <c:v>-17.632666666666665</c:v>
                </c:pt>
                <c:pt idx="274">
                  <c:v>-17.977666666666693</c:v>
                </c:pt>
                <c:pt idx="275">
                  <c:v>-21.65883333333332</c:v>
                </c:pt>
                <c:pt idx="276">
                  <c:v>-22.182166666666689</c:v>
                </c:pt>
                <c:pt idx="277">
                  <c:v>-24.897833333333324</c:v>
                </c:pt>
                <c:pt idx="278">
                  <c:v>-27.380499999999984</c:v>
                </c:pt>
                <c:pt idx="279">
                  <c:v>-27.442333333333323</c:v>
                </c:pt>
                <c:pt idx="280">
                  <c:v>-22.607500000000044</c:v>
                </c:pt>
                <c:pt idx="281">
                  <c:v>-22.394833333333366</c:v>
                </c:pt>
                <c:pt idx="282">
                  <c:v>-21.25049999999996</c:v>
                </c:pt>
                <c:pt idx="283">
                  <c:v>-21.529166666666669</c:v>
                </c:pt>
                <c:pt idx="284">
                  <c:v>-22.941833333333363</c:v>
                </c:pt>
                <c:pt idx="285">
                  <c:v>-24.241833333333346</c:v>
                </c:pt>
                <c:pt idx="286">
                  <c:v>-23.987999999999971</c:v>
                </c:pt>
                <c:pt idx="287">
                  <c:v>-22.228666666666669</c:v>
                </c:pt>
                <c:pt idx="288">
                  <c:v>-21.095666666666659</c:v>
                </c:pt>
                <c:pt idx="289">
                  <c:v>-19.042333333333289</c:v>
                </c:pt>
                <c:pt idx="290">
                  <c:v>-18.579333333333352</c:v>
                </c:pt>
                <c:pt idx="291">
                  <c:v>-18.650999999999982</c:v>
                </c:pt>
                <c:pt idx="292">
                  <c:v>-22.121166666666653</c:v>
                </c:pt>
                <c:pt idx="293">
                  <c:v>-21.358500000000021</c:v>
                </c:pt>
                <c:pt idx="294">
                  <c:v>-21.94283333333334</c:v>
                </c:pt>
                <c:pt idx="295">
                  <c:v>-20.700666666666677</c:v>
                </c:pt>
                <c:pt idx="296">
                  <c:v>-23.978999999999985</c:v>
                </c:pt>
                <c:pt idx="297">
                  <c:v>-25.113833333333304</c:v>
                </c:pt>
                <c:pt idx="298">
                  <c:v>-24.57916666666668</c:v>
                </c:pt>
                <c:pt idx="299">
                  <c:v>-24.474333333333306</c:v>
                </c:pt>
                <c:pt idx="300">
                  <c:v>-21.619333333333344</c:v>
                </c:pt>
                <c:pt idx="301">
                  <c:v>-20.993499999999983</c:v>
                </c:pt>
                <c:pt idx="302">
                  <c:v>-20.010333333333335</c:v>
                </c:pt>
                <c:pt idx="303">
                  <c:v>-17.313666666666705</c:v>
                </c:pt>
                <c:pt idx="304">
                  <c:v>-14.416999999999973</c:v>
                </c:pt>
                <c:pt idx="305">
                  <c:v>-14.46350000000001</c:v>
                </c:pt>
                <c:pt idx="306">
                  <c:v>-12.602666666666664</c:v>
                </c:pt>
                <c:pt idx="307">
                  <c:v>-13.337500000000034</c:v>
                </c:pt>
                <c:pt idx="308">
                  <c:v>-14.050500000000028</c:v>
                </c:pt>
                <c:pt idx="309">
                  <c:v>-14.487166666666667</c:v>
                </c:pt>
                <c:pt idx="310">
                  <c:v>-15.948833333333397</c:v>
                </c:pt>
                <c:pt idx="311">
                  <c:v>-16.034833333333324</c:v>
                </c:pt>
                <c:pt idx="312">
                  <c:v>-14.895499999999998</c:v>
                </c:pt>
                <c:pt idx="313">
                  <c:v>-18.046000000000021</c:v>
                </c:pt>
                <c:pt idx="314">
                  <c:v>-18.279166666666669</c:v>
                </c:pt>
                <c:pt idx="315">
                  <c:v>-17.91700000000003</c:v>
                </c:pt>
                <c:pt idx="316">
                  <c:v>-19.538166666666683</c:v>
                </c:pt>
                <c:pt idx="317">
                  <c:v>-17.771333333333359</c:v>
                </c:pt>
                <c:pt idx="318">
                  <c:v>-17.261833333333357</c:v>
                </c:pt>
                <c:pt idx="319">
                  <c:v>-15.144166666666678</c:v>
                </c:pt>
                <c:pt idx="320">
                  <c:v>-15.044166666666655</c:v>
                </c:pt>
                <c:pt idx="321">
                  <c:v>-11.813500000000005</c:v>
                </c:pt>
                <c:pt idx="322">
                  <c:v>-12.167500000000018</c:v>
                </c:pt>
                <c:pt idx="323">
                  <c:v>-13.060666666666663</c:v>
                </c:pt>
                <c:pt idx="324">
                  <c:v>-10.896666666666647</c:v>
                </c:pt>
                <c:pt idx="325">
                  <c:v>-12.481833333333356</c:v>
                </c:pt>
                <c:pt idx="326">
                  <c:v>-14.047166666666669</c:v>
                </c:pt>
                <c:pt idx="327">
                  <c:v>-13.935666666666691</c:v>
                </c:pt>
                <c:pt idx="328">
                  <c:v>-13.095333333333315</c:v>
                </c:pt>
                <c:pt idx="329">
                  <c:v>-13.581000000000046</c:v>
                </c:pt>
                <c:pt idx="330">
                  <c:v>-15.816666666666663</c:v>
                </c:pt>
                <c:pt idx="331">
                  <c:v>-14.162500000000023</c:v>
                </c:pt>
                <c:pt idx="332">
                  <c:v>-14.411000000000001</c:v>
                </c:pt>
                <c:pt idx="333">
                  <c:v>-13.91766666666669</c:v>
                </c:pt>
                <c:pt idx="334">
                  <c:v>-12.128000000000043</c:v>
                </c:pt>
                <c:pt idx="335">
                  <c:v>-8.5591666666666413</c:v>
                </c:pt>
                <c:pt idx="336">
                  <c:v>-4.7458333333333371</c:v>
                </c:pt>
                <c:pt idx="337">
                  <c:v>-1.3846666666666749</c:v>
                </c:pt>
                <c:pt idx="338">
                  <c:v>-1.8501666666666665</c:v>
                </c:pt>
                <c:pt idx="339">
                  <c:v>-0.97566666666671154</c:v>
                </c:pt>
                <c:pt idx="340">
                  <c:v>-4.410666666666657</c:v>
                </c:pt>
                <c:pt idx="341">
                  <c:v>-4.9873333333333392</c:v>
                </c:pt>
                <c:pt idx="342">
                  <c:v>-5.998500000000007</c:v>
                </c:pt>
                <c:pt idx="343">
                  <c:v>-6.1448333333333665</c:v>
                </c:pt>
                <c:pt idx="344">
                  <c:v>-6.2026666666666586</c:v>
                </c:pt>
                <c:pt idx="345">
                  <c:v>-4.3054999999999666</c:v>
                </c:pt>
                <c:pt idx="346">
                  <c:v>-1.7931666666666786</c:v>
                </c:pt>
                <c:pt idx="347">
                  <c:v>-4.1823333333333039</c:v>
                </c:pt>
                <c:pt idx="348">
                  <c:v>-8.2198333333332982</c:v>
                </c:pt>
                <c:pt idx="349">
                  <c:v>-10.339166666666614</c:v>
                </c:pt>
                <c:pt idx="350">
                  <c:v>-12.194500000000033</c:v>
                </c:pt>
                <c:pt idx="351">
                  <c:v>-14.378333333333359</c:v>
                </c:pt>
                <c:pt idx="352">
                  <c:v>-13.014333333333326</c:v>
                </c:pt>
                <c:pt idx="353">
                  <c:v>-12.266499999999979</c:v>
                </c:pt>
                <c:pt idx="354">
                  <c:v>-9.7305000000000064</c:v>
                </c:pt>
                <c:pt idx="355">
                  <c:v>-7.1763333333333321</c:v>
                </c:pt>
                <c:pt idx="356">
                  <c:v>-6.0983333333333007</c:v>
                </c:pt>
                <c:pt idx="357">
                  <c:v>-7.7446666666666317</c:v>
                </c:pt>
                <c:pt idx="358">
                  <c:v>-7.7883333333333269</c:v>
                </c:pt>
                <c:pt idx="359">
                  <c:v>-8.3459999999999752</c:v>
                </c:pt>
                <c:pt idx="360">
                  <c:v>-11.75066666666666</c:v>
                </c:pt>
                <c:pt idx="361">
                  <c:v>-10.844666666666654</c:v>
                </c:pt>
                <c:pt idx="362">
                  <c:v>-9.0864999999999725</c:v>
                </c:pt>
                <c:pt idx="363">
                  <c:v>-7.298166666666674</c:v>
                </c:pt>
                <c:pt idx="364">
                  <c:v>-6.2306666666666217</c:v>
                </c:pt>
                <c:pt idx="365">
                  <c:v>-6.6613333333333742</c:v>
                </c:pt>
                <c:pt idx="366">
                  <c:v>-11.296166666666664</c:v>
                </c:pt>
                <c:pt idx="367">
                  <c:v>-11.345500000000015</c:v>
                </c:pt>
                <c:pt idx="368">
                  <c:v>-12.500166666666672</c:v>
                </c:pt>
                <c:pt idx="369">
                  <c:v>-9.6195000000000164</c:v>
                </c:pt>
                <c:pt idx="370">
                  <c:v>-11.735666666666702</c:v>
                </c:pt>
                <c:pt idx="371">
                  <c:v>-8.9546666666666681</c:v>
                </c:pt>
                <c:pt idx="372">
                  <c:v>-6.4070000000000107</c:v>
                </c:pt>
                <c:pt idx="373">
                  <c:v>6.6500000000019099E-2</c:v>
                </c:pt>
                <c:pt idx="374">
                  <c:v>-1.79849999999999</c:v>
                </c:pt>
                <c:pt idx="375">
                  <c:v>-1.4151666666666642</c:v>
                </c:pt>
                <c:pt idx="376">
                  <c:v>-1.5318333333333669</c:v>
                </c:pt>
                <c:pt idx="377">
                  <c:v>1.3246666666666727</c:v>
                </c:pt>
                <c:pt idx="378">
                  <c:v>0.44283333333333985</c:v>
                </c:pt>
                <c:pt idx="379">
                  <c:v>1.384333333333359</c:v>
                </c:pt>
                <c:pt idx="380">
                  <c:v>2.2104999999999961</c:v>
                </c:pt>
                <c:pt idx="381">
                  <c:v>3.6278333333333137</c:v>
                </c:pt>
                <c:pt idx="382">
                  <c:v>-0.65083333333336668</c:v>
                </c:pt>
                <c:pt idx="383">
                  <c:v>0.88749999999998863</c:v>
                </c:pt>
                <c:pt idx="384">
                  <c:v>-0.18149999999999977</c:v>
                </c:pt>
                <c:pt idx="385">
                  <c:v>-2.1573333333333551</c:v>
                </c:pt>
                <c:pt idx="386">
                  <c:v>-1.9679999999999893</c:v>
                </c:pt>
                <c:pt idx="387">
                  <c:v>-2.618833333333356</c:v>
                </c:pt>
                <c:pt idx="388">
                  <c:v>0.86166666666670721</c:v>
                </c:pt>
                <c:pt idx="389">
                  <c:v>1.3990000000000009</c:v>
                </c:pt>
                <c:pt idx="390">
                  <c:v>3.2966666666666526</c:v>
                </c:pt>
                <c:pt idx="391">
                  <c:v>3.9773333333333198</c:v>
                </c:pt>
                <c:pt idx="392">
                  <c:v>4.3891666666666538</c:v>
                </c:pt>
                <c:pt idx="393">
                  <c:v>-3.289999999999992</c:v>
                </c:pt>
                <c:pt idx="394">
                  <c:v>-2.5061666666667008</c:v>
                </c:pt>
                <c:pt idx="395">
                  <c:v>1.8126666666666722</c:v>
                </c:pt>
                <c:pt idx="396">
                  <c:v>-0.50749999999996476</c:v>
                </c:pt>
                <c:pt idx="397">
                  <c:v>-0.60450000000000159</c:v>
                </c:pt>
                <c:pt idx="398">
                  <c:v>-3.9708333333333599</c:v>
                </c:pt>
                <c:pt idx="399">
                  <c:v>-4.3316666666666777</c:v>
                </c:pt>
                <c:pt idx="400">
                  <c:v>-5.5203333333333546</c:v>
                </c:pt>
                <c:pt idx="401">
                  <c:v>-7.1201666666667052</c:v>
                </c:pt>
                <c:pt idx="402">
                  <c:v>-7.0586666666666531</c:v>
                </c:pt>
                <c:pt idx="403">
                  <c:v>-3.3716666666666413</c:v>
                </c:pt>
                <c:pt idx="404">
                  <c:v>-6.0458333333333485</c:v>
                </c:pt>
                <c:pt idx="405">
                  <c:v>-6.4946666666666317</c:v>
                </c:pt>
                <c:pt idx="406">
                  <c:v>-3.257000000000005</c:v>
                </c:pt>
                <c:pt idx="407">
                  <c:v>-1.4398333333333539</c:v>
                </c:pt>
                <c:pt idx="408">
                  <c:v>-1.9293333333332896</c:v>
                </c:pt>
                <c:pt idx="409">
                  <c:v>-3.2643333333333828</c:v>
                </c:pt>
                <c:pt idx="410">
                  <c:v>-2.6918333333333635</c:v>
                </c:pt>
                <c:pt idx="411">
                  <c:v>-2.8791666666666629</c:v>
                </c:pt>
                <c:pt idx="412">
                  <c:v>-8.9146666666666761</c:v>
                </c:pt>
                <c:pt idx="413">
                  <c:v>-13.15149999999997</c:v>
                </c:pt>
                <c:pt idx="414">
                  <c:v>-14.028166666666692</c:v>
                </c:pt>
                <c:pt idx="415">
                  <c:v>-19.245333333333321</c:v>
                </c:pt>
                <c:pt idx="416">
                  <c:v>-16.937166666666656</c:v>
                </c:pt>
                <c:pt idx="417">
                  <c:v>-20.216000000000037</c:v>
                </c:pt>
                <c:pt idx="418">
                  <c:v>-19.013000000000034</c:v>
                </c:pt>
                <c:pt idx="419">
                  <c:v>-16.743333333333339</c:v>
                </c:pt>
                <c:pt idx="420">
                  <c:v>-17.518499999999989</c:v>
                </c:pt>
                <c:pt idx="421">
                  <c:v>-18.224833333333322</c:v>
                </c:pt>
                <c:pt idx="422">
                  <c:v>-15.873166666666663</c:v>
                </c:pt>
                <c:pt idx="423">
                  <c:v>-11.553166666666641</c:v>
                </c:pt>
                <c:pt idx="424">
                  <c:v>-13.504333333333307</c:v>
                </c:pt>
                <c:pt idx="425">
                  <c:v>-12.777666666666676</c:v>
                </c:pt>
                <c:pt idx="426">
                  <c:v>-9.0650000000000261</c:v>
                </c:pt>
                <c:pt idx="427">
                  <c:v>-7.3730000000000473</c:v>
                </c:pt>
                <c:pt idx="428">
                  <c:v>-5.4735000000000298</c:v>
                </c:pt>
                <c:pt idx="429">
                  <c:v>-3.8493333333333055</c:v>
                </c:pt>
                <c:pt idx="430">
                  <c:v>-0.77899999999999636</c:v>
                </c:pt>
                <c:pt idx="431">
                  <c:v>-0.88183333333330438</c:v>
                </c:pt>
                <c:pt idx="432">
                  <c:v>1.2665000000000077</c:v>
                </c:pt>
                <c:pt idx="433">
                  <c:v>-0.92133333333336509</c:v>
                </c:pt>
                <c:pt idx="434">
                  <c:v>-2.6984999999999957</c:v>
                </c:pt>
                <c:pt idx="435">
                  <c:v>-9.3961666666666588</c:v>
                </c:pt>
                <c:pt idx="436">
                  <c:v>-8.3396666666666874</c:v>
                </c:pt>
                <c:pt idx="437">
                  <c:v>-8.1029999999999802</c:v>
                </c:pt>
                <c:pt idx="438">
                  <c:v>-9.0413333333333128</c:v>
                </c:pt>
                <c:pt idx="439">
                  <c:v>-9.4654999999999916</c:v>
                </c:pt>
                <c:pt idx="440">
                  <c:v>-12.119500000000016</c:v>
                </c:pt>
                <c:pt idx="441">
                  <c:v>-13.355499999999978</c:v>
                </c:pt>
                <c:pt idx="442">
                  <c:v>-10.955666666666673</c:v>
                </c:pt>
                <c:pt idx="443">
                  <c:v>-8.7620000000000005</c:v>
                </c:pt>
                <c:pt idx="444">
                  <c:v>-5.5643333333333089</c:v>
                </c:pt>
                <c:pt idx="445">
                  <c:v>-2.8718333333333135</c:v>
                </c:pt>
                <c:pt idx="446">
                  <c:v>-3.8993333333333453</c:v>
                </c:pt>
                <c:pt idx="447">
                  <c:v>-4.1336666666666986</c:v>
                </c:pt>
                <c:pt idx="448">
                  <c:v>-4.7188333333333219</c:v>
                </c:pt>
                <c:pt idx="449">
                  <c:v>-2.9736666666666736</c:v>
                </c:pt>
                <c:pt idx="450">
                  <c:v>-2.9253333333333273</c:v>
                </c:pt>
                <c:pt idx="451">
                  <c:v>-3.4783333333333246</c:v>
                </c:pt>
                <c:pt idx="452">
                  <c:v>-4.7509999999999764</c:v>
                </c:pt>
                <c:pt idx="453">
                  <c:v>-3.7986666666666622</c:v>
                </c:pt>
                <c:pt idx="454">
                  <c:v>-1.9833333333338032E-2</c:v>
                </c:pt>
                <c:pt idx="455">
                  <c:v>0.23550000000000182</c:v>
                </c:pt>
                <c:pt idx="456">
                  <c:v>-1.0696666666666772</c:v>
                </c:pt>
                <c:pt idx="457">
                  <c:v>-2.7833333333319388E-2</c:v>
                </c:pt>
                <c:pt idx="458">
                  <c:v>-1.7350000000000421</c:v>
                </c:pt>
                <c:pt idx="459">
                  <c:v>-1.5903333333333478</c:v>
                </c:pt>
                <c:pt idx="460">
                  <c:v>-2.0561666666666838</c:v>
                </c:pt>
                <c:pt idx="461">
                  <c:v>-1.4263333333333605</c:v>
                </c:pt>
                <c:pt idx="462">
                  <c:v>-1.4749999999999943</c:v>
                </c:pt>
                <c:pt idx="463">
                  <c:v>-1.7206666666666592</c:v>
                </c:pt>
                <c:pt idx="464">
                  <c:v>2.9586666666666872</c:v>
                </c:pt>
                <c:pt idx="465">
                  <c:v>-2.5906666666666922</c:v>
                </c:pt>
                <c:pt idx="466">
                  <c:v>-2.4960000000000093</c:v>
                </c:pt>
                <c:pt idx="467">
                  <c:v>-7.149999999998613E-2</c:v>
                </c:pt>
                <c:pt idx="468">
                  <c:v>-4.0933333333333337</c:v>
                </c:pt>
                <c:pt idx="469">
                  <c:v>-5.0913333333333242</c:v>
                </c:pt>
                <c:pt idx="470">
                  <c:v>-2.6243333333333396</c:v>
                </c:pt>
                <c:pt idx="471">
                  <c:v>-3.9446666666667056</c:v>
                </c:pt>
                <c:pt idx="472">
                  <c:v>-2.8339999999999748</c:v>
                </c:pt>
                <c:pt idx="473">
                  <c:v>-3.5085000000000264</c:v>
                </c:pt>
                <c:pt idx="474">
                  <c:v>-1.5160000000000196</c:v>
                </c:pt>
                <c:pt idx="475">
                  <c:v>-4.1330000000000098</c:v>
                </c:pt>
                <c:pt idx="476">
                  <c:v>-3.6200000000000045</c:v>
                </c:pt>
                <c:pt idx="477">
                  <c:v>-2.1691666666666833</c:v>
                </c:pt>
                <c:pt idx="478">
                  <c:v>-0.50616666666667243</c:v>
                </c:pt>
                <c:pt idx="479">
                  <c:v>-3.1456666666666706</c:v>
                </c:pt>
                <c:pt idx="480">
                  <c:v>-3.1463333333332741</c:v>
                </c:pt>
                <c:pt idx="481">
                  <c:v>-5.4109999999999729</c:v>
                </c:pt>
                <c:pt idx="482">
                  <c:v>-5.7093333333333476</c:v>
                </c:pt>
                <c:pt idx="483">
                  <c:v>-6.1153333333333251</c:v>
                </c:pt>
                <c:pt idx="484">
                  <c:v>-6.806666666666672</c:v>
                </c:pt>
                <c:pt idx="485">
                  <c:v>-6.2446666666666886</c:v>
                </c:pt>
                <c:pt idx="486">
                  <c:v>-7.3845000000000312</c:v>
                </c:pt>
                <c:pt idx="487">
                  <c:v>-7.457666666666654</c:v>
                </c:pt>
                <c:pt idx="488">
                  <c:v>-6.5409999999999968</c:v>
                </c:pt>
                <c:pt idx="489">
                  <c:v>-5.4724999999999682</c:v>
                </c:pt>
                <c:pt idx="490">
                  <c:v>-3.2958333333333201</c:v>
                </c:pt>
                <c:pt idx="491">
                  <c:v>-3.5811666666666611</c:v>
                </c:pt>
                <c:pt idx="492">
                  <c:v>-4.4718333333333646</c:v>
                </c:pt>
                <c:pt idx="493">
                  <c:v>-2.9998333333333278</c:v>
                </c:pt>
                <c:pt idx="494">
                  <c:v>-6.2353333333333296</c:v>
                </c:pt>
                <c:pt idx="495">
                  <c:v>-5.6251666666666438</c:v>
                </c:pt>
                <c:pt idx="496">
                  <c:v>-6.1539999999999964</c:v>
                </c:pt>
                <c:pt idx="497">
                  <c:v>-10.710499999999996</c:v>
                </c:pt>
                <c:pt idx="498">
                  <c:v>-10.828666666666692</c:v>
                </c:pt>
                <c:pt idx="499">
                  <c:v>-14.547666666666686</c:v>
                </c:pt>
                <c:pt idx="500">
                  <c:v>-13.013499999999993</c:v>
                </c:pt>
                <c:pt idx="501">
                  <c:v>-17.378833333333347</c:v>
                </c:pt>
                <c:pt idx="502">
                  <c:v>-16.633999999999986</c:v>
                </c:pt>
                <c:pt idx="503">
                  <c:v>-14.487166666666695</c:v>
                </c:pt>
                <c:pt idx="504">
                  <c:v>-14.152999999999992</c:v>
                </c:pt>
                <c:pt idx="505">
                  <c:v>-11.12433333333334</c:v>
                </c:pt>
                <c:pt idx="506">
                  <c:v>-6.9194999999999993</c:v>
                </c:pt>
                <c:pt idx="507">
                  <c:v>-6.3354999999999677</c:v>
                </c:pt>
                <c:pt idx="508">
                  <c:v>-4.27049999999997</c:v>
                </c:pt>
                <c:pt idx="509">
                  <c:v>-5.9685000000000059</c:v>
                </c:pt>
                <c:pt idx="510">
                  <c:v>-7.1375000000000455</c:v>
                </c:pt>
                <c:pt idx="511">
                  <c:v>-5.3919999999999959</c:v>
                </c:pt>
                <c:pt idx="512">
                  <c:v>-5.5858333333333405</c:v>
                </c:pt>
                <c:pt idx="513">
                  <c:v>-4.2824999999999989</c:v>
                </c:pt>
                <c:pt idx="514">
                  <c:v>-5.6634999999999991</c:v>
                </c:pt>
                <c:pt idx="515">
                  <c:v>-3.3909999999999911</c:v>
                </c:pt>
                <c:pt idx="516">
                  <c:v>-2.5776666666667154</c:v>
                </c:pt>
                <c:pt idx="517">
                  <c:v>-2.1228333333333183</c:v>
                </c:pt>
                <c:pt idx="518">
                  <c:v>-2.4660000000000082</c:v>
                </c:pt>
                <c:pt idx="519">
                  <c:v>-2.9535000000000196</c:v>
                </c:pt>
                <c:pt idx="520">
                  <c:v>-3.1778333333332967</c:v>
                </c:pt>
                <c:pt idx="521">
                  <c:v>-5.2028333333333592</c:v>
                </c:pt>
                <c:pt idx="522">
                  <c:v>-5.2785000000000366</c:v>
                </c:pt>
                <c:pt idx="523">
                  <c:v>-6.1179999999999666</c:v>
                </c:pt>
                <c:pt idx="524">
                  <c:v>-4.6023333333333198</c:v>
                </c:pt>
                <c:pt idx="525">
                  <c:v>-12.469333333333367</c:v>
                </c:pt>
                <c:pt idx="526">
                  <c:v>-10.788833333333315</c:v>
                </c:pt>
                <c:pt idx="527">
                  <c:v>-11.771833333333348</c:v>
                </c:pt>
                <c:pt idx="528">
                  <c:v>-9.3596666666666977</c:v>
                </c:pt>
                <c:pt idx="529">
                  <c:v>-9.842000000000013</c:v>
                </c:pt>
                <c:pt idx="530">
                  <c:v>-6.5833333333333428</c:v>
                </c:pt>
                <c:pt idx="531">
                  <c:v>-9.3958333333333428</c:v>
                </c:pt>
                <c:pt idx="532">
                  <c:v>-8.8120000000000118</c:v>
                </c:pt>
                <c:pt idx="533">
                  <c:v>-5.1761666666666599</c:v>
                </c:pt>
                <c:pt idx="534">
                  <c:v>-2.6111666666666622</c:v>
                </c:pt>
                <c:pt idx="535">
                  <c:v>-4.4718333333333362</c:v>
                </c:pt>
                <c:pt idx="536">
                  <c:v>-5.5061666666667008</c:v>
                </c:pt>
                <c:pt idx="537">
                  <c:v>-10.818000000000012</c:v>
                </c:pt>
                <c:pt idx="538">
                  <c:v>-10.253166666666658</c:v>
                </c:pt>
                <c:pt idx="539">
                  <c:v>-9.6919999999999789</c:v>
                </c:pt>
                <c:pt idx="540">
                  <c:v>-11.261833333333328</c:v>
                </c:pt>
                <c:pt idx="541">
                  <c:v>-10.418000000000006</c:v>
                </c:pt>
                <c:pt idx="542">
                  <c:v>-11.19883333333334</c:v>
                </c:pt>
                <c:pt idx="543">
                  <c:v>-10.928833333333301</c:v>
                </c:pt>
                <c:pt idx="544">
                  <c:v>-11.049500000000023</c:v>
                </c:pt>
                <c:pt idx="545">
                  <c:v>-14.469833333333298</c:v>
                </c:pt>
                <c:pt idx="546">
                  <c:v>-13.766666666666623</c:v>
                </c:pt>
                <c:pt idx="547">
                  <c:v>-13.417333333333346</c:v>
                </c:pt>
                <c:pt idx="548">
                  <c:v>-14.1755</c:v>
                </c:pt>
                <c:pt idx="549">
                  <c:v>-15.0565</c:v>
                </c:pt>
                <c:pt idx="550">
                  <c:v>-15.01733333333334</c:v>
                </c:pt>
                <c:pt idx="551">
                  <c:v>-14.570166666666637</c:v>
                </c:pt>
                <c:pt idx="552">
                  <c:v>-12.97683333333336</c:v>
                </c:pt>
                <c:pt idx="553">
                  <c:v>-11.838833333333326</c:v>
                </c:pt>
                <c:pt idx="554">
                  <c:v>-14.763499999999993</c:v>
                </c:pt>
                <c:pt idx="555">
                  <c:v>-14.486000000000018</c:v>
                </c:pt>
                <c:pt idx="556">
                  <c:v>-13.884000000000015</c:v>
                </c:pt>
                <c:pt idx="557">
                  <c:v>-14.042333333333346</c:v>
                </c:pt>
                <c:pt idx="558">
                  <c:v>-14.739166666666677</c:v>
                </c:pt>
                <c:pt idx="559">
                  <c:v>-14.350166666666667</c:v>
                </c:pt>
                <c:pt idx="560">
                  <c:v>-15.000833333333361</c:v>
                </c:pt>
                <c:pt idx="561">
                  <c:v>-16.649333333333317</c:v>
                </c:pt>
                <c:pt idx="562">
                  <c:v>-11.866166666666629</c:v>
                </c:pt>
                <c:pt idx="563">
                  <c:v>-12.96350000000001</c:v>
                </c:pt>
                <c:pt idx="564">
                  <c:v>-15.684666666666686</c:v>
                </c:pt>
                <c:pt idx="565">
                  <c:v>-16.572666666666663</c:v>
                </c:pt>
                <c:pt idx="566">
                  <c:v>-12.63366666666667</c:v>
                </c:pt>
                <c:pt idx="567">
                  <c:v>-10.066000000000003</c:v>
                </c:pt>
                <c:pt idx="568">
                  <c:v>-10.333166666666642</c:v>
                </c:pt>
                <c:pt idx="569">
                  <c:v>-10.147999999999996</c:v>
                </c:pt>
                <c:pt idx="570">
                  <c:v>-8.285333333333341</c:v>
                </c:pt>
                <c:pt idx="571">
                  <c:v>-6.9959999999999809</c:v>
                </c:pt>
                <c:pt idx="572">
                  <c:v>-6.3949999999999818</c:v>
                </c:pt>
                <c:pt idx="573">
                  <c:v>-5.445333333333366</c:v>
                </c:pt>
                <c:pt idx="574">
                  <c:v>-5.8825000000000216</c:v>
                </c:pt>
                <c:pt idx="575">
                  <c:v>-6.0223333333333642</c:v>
                </c:pt>
                <c:pt idx="576">
                  <c:v>-9.756666666666689</c:v>
                </c:pt>
                <c:pt idx="577">
                  <c:v>-9.7581666666666536</c:v>
                </c:pt>
                <c:pt idx="578">
                  <c:v>-8.2176666666666733</c:v>
                </c:pt>
                <c:pt idx="579">
                  <c:v>-6.3398333333333028</c:v>
                </c:pt>
                <c:pt idx="580">
                  <c:v>-7.1496666666666613</c:v>
                </c:pt>
                <c:pt idx="581">
                  <c:v>-6.1088333333333367</c:v>
                </c:pt>
                <c:pt idx="582">
                  <c:v>-7.1009999999999422</c:v>
                </c:pt>
                <c:pt idx="583">
                  <c:v>-4.8996666666666613</c:v>
                </c:pt>
                <c:pt idx="584">
                  <c:v>-5.2824999999999989</c:v>
                </c:pt>
                <c:pt idx="585">
                  <c:v>-5.3718333333333135</c:v>
                </c:pt>
                <c:pt idx="586">
                  <c:v>-6.8686666666666554</c:v>
                </c:pt>
                <c:pt idx="587">
                  <c:v>-11.435833333333335</c:v>
                </c:pt>
                <c:pt idx="588">
                  <c:v>-11.240333333333353</c:v>
                </c:pt>
                <c:pt idx="589">
                  <c:v>-10.366166666666658</c:v>
                </c:pt>
                <c:pt idx="590">
                  <c:v>-10.523833333333329</c:v>
                </c:pt>
                <c:pt idx="591">
                  <c:v>-12.492833333333351</c:v>
                </c:pt>
                <c:pt idx="592">
                  <c:v>-16.005166666666668</c:v>
                </c:pt>
                <c:pt idx="593">
                  <c:v>-17.502166666666682</c:v>
                </c:pt>
                <c:pt idx="594">
                  <c:v>-10.369166666666644</c:v>
                </c:pt>
                <c:pt idx="595">
                  <c:v>-10.36033333333333</c:v>
                </c:pt>
                <c:pt idx="596">
                  <c:v>-15.343666666666678</c:v>
                </c:pt>
                <c:pt idx="597">
                  <c:v>-10.643166666666644</c:v>
                </c:pt>
                <c:pt idx="598">
                  <c:v>-8.0388333333333151</c:v>
                </c:pt>
                <c:pt idx="599">
                  <c:v>-12.501999999999981</c:v>
                </c:pt>
                <c:pt idx="600">
                  <c:v>-15.637833333333361</c:v>
                </c:pt>
                <c:pt idx="601">
                  <c:v>-11.324000000000012</c:v>
                </c:pt>
                <c:pt idx="602">
                  <c:v>-10.783666666666704</c:v>
                </c:pt>
                <c:pt idx="603">
                  <c:v>-11.522166666666664</c:v>
                </c:pt>
                <c:pt idx="604">
                  <c:v>-10.711166666666685</c:v>
                </c:pt>
                <c:pt idx="605">
                  <c:v>-10.31516666666667</c:v>
                </c:pt>
                <c:pt idx="606">
                  <c:v>-9.986333333333306</c:v>
                </c:pt>
                <c:pt idx="607">
                  <c:v>-8.521000000000015</c:v>
                </c:pt>
                <c:pt idx="608">
                  <c:v>-6.1326666666666654</c:v>
                </c:pt>
                <c:pt idx="609">
                  <c:v>-6.2119999999999891</c:v>
                </c:pt>
                <c:pt idx="610">
                  <c:v>-7.6493333333332885</c:v>
                </c:pt>
                <c:pt idx="611">
                  <c:v>-11.082666666666654</c:v>
                </c:pt>
                <c:pt idx="612">
                  <c:v>-12.79533333333336</c:v>
                </c:pt>
                <c:pt idx="613">
                  <c:v>-13.645500000000027</c:v>
                </c:pt>
                <c:pt idx="614">
                  <c:v>-12.808833333333354</c:v>
                </c:pt>
                <c:pt idx="615">
                  <c:v>-8.7866666666666617</c:v>
                </c:pt>
                <c:pt idx="616">
                  <c:v>-7.5923333333333574</c:v>
                </c:pt>
                <c:pt idx="617">
                  <c:v>-3.1050000000000182</c:v>
                </c:pt>
                <c:pt idx="618">
                  <c:v>-2.3306666666666445</c:v>
                </c:pt>
                <c:pt idx="619">
                  <c:v>-1.0681666666666558</c:v>
                </c:pt>
                <c:pt idx="620">
                  <c:v>-1.7201666666666995</c:v>
                </c:pt>
                <c:pt idx="621">
                  <c:v>-1.1400000000000148</c:v>
                </c:pt>
                <c:pt idx="622">
                  <c:v>-1.3298333333333403</c:v>
                </c:pt>
                <c:pt idx="623">
                  <c:v>4.583833333333331</c:v>
                </c:pt>
                <c:pt idx="624">
                  <c:v>8.631666666666689</c:v>
                </c:pt>
                <c:pt idx="625">
                  <c:v>9.9443333333333328</c:v>
                </c:pt>
                <c:pt idx="626">
                  <c:v>9.4124999999999943</c:v>
                </c:pt>
                <c:pt idx="627">
                  <c:v>7.0108333333333235</c:v>
                </c:pt>
                <c:pt idx="628">
                  <c:v>9.0246666666666613</c:v>
                </c:pt>
                <c:pt idx="629">
                  <c:v>9.5020000000000095</c:v>
                </c:pt>
                <c:pt idx="630">
                  <c:v>11.302333333333308</c:v>
                </c:pt>
                <c:pt idx="631">
                  <c:v>10.400000000000006</c:v>
                </c:pt>
                <c:pt idx="632">
                  <c:v>12.990166666666653</c:v>
                </c:pt>
                <c:pt idx="633">
                  <c:v>13.776333333333326</c:v>
                </c:pt>
                <c:pt idx="634">
                  <c:v>17.707666666666654</c:v>
                </c:pt>
                <c:pt idx="635">
                  <c:v>13.728999999999985</c:v>
                </c:pt>
                <c:pt idx="636">
                  <c:v>13.700833333333321</c:v>
                </c:pt>
                <c:pt idx="637">
                  <c:v>12.200166666666661</c:v>
                </c:pt>
                <c:pt idx="638">
                  <c:v>11.586499999999972</c:v>
                </c:pt>
                <c:pt idx="639">
                  <c:v>8.3231666666666797</c:v>
                </c:pt>
                <c:pt idx="640">
                  <c:v>5.1136666666666599</c:v>
                </c:pt>
                <c:pt idx="641">
                  <c:v>4.6966666666666868</c:v>
                </c:pt>
                <c:pt idx="642">
                  <c:v>7.285333333333341</c:v>
                </c:pt>
                <c:pt idx="643">
                  <c:v>8.1448333333333665</c:v>
                </c:pt>
                <c:pt idx="644">
                  <c:v>5.2873333333333221</c:v>
                </c:pt>
                <c:pt idx="645">
                  <c:v>2.6428333333333285</c:v>
                </c:pt>
                <c:pt idx="646">
                  <c:v>3.3108333333333348</c:v>
                </c:pt>
                <c:pt idx="647">
                  <c:v>-0.18549999999999045</c:v>
                </c:pt>
                <c:pt idx="648">
                  <c:v>0.34483333333332666</c:v>
                </c:pt>
                <c:pt idx="649">
                  <c:v>1.4158333333333246</c:v>
                </c:pt>
                <c:pt idx="650">
                  <c:v>-0.43516666666664605</c:v>
                </c:pt>
                <c:pt idx="651">
                  <c:v>-1.6351666666666915</c:v>
                </c:pt>
                <c:pt idx="652">
                  <c:v>-2.9006666666666661</c:v>
                </c:pt>
                <c:pt idx="653">
                  <c:v>1.867166666666634</c:v>
                </c:pt>
                <c:pt idx="654">
                  <c:v>4.4426666666666677</c:v>
                </c:pt>
                <c:pt idx="655">
                  <c:v>6.978166666666624</c:v>
                </c:pt>
                <c:pt idx="656">
                  <c:v>11.052999999999997</c:v>
                </c:pt>
                <c:pt idx="657">
                  <c:v>10.83516666666668</c:v>
                </c:pt>
                <c:pt idx="658">
                  <c:v>10.812333333333328</c:v>
                </c:pt>
                <c:pt idx="659">
                  <c:v>10.526999999999987</c:v>
                </c:pt>
                <c:pt idx="660">
                  <c:v>11.661666666666662</c:v>
                </c:pt>
                <c:pt idx="661">
                  <c:v>13.172666666666657</c:v>
                </c:pt>
                <c:pt idx="662">
                  <c:v>11.178666666666629</c:v>
                </c:pt>
                <c:pt idx="663">
                  <c:v>13.948333333333323</c:v>
                </c:pt>
                <c:pt idx="664">
                  <c:v>12.461166666666657</c:v>
                </c:pt>
                <c:pt idx="665">
                  <c:v>9.7746666666666613</c:v>
                </c:pt>
                <c:pt idx="666">
                  <c:v>14.469333333333367</c:v>
                </c:pt>
                <c:pt idx="667">
                  <c:v>22.579499999999996</c:v>
                </c:pt>
                <c:pt idx="668">
                  <c:v>22.160000000000053</c:v>
                </c:pt>
                <c:pt idx="669">
                  <c:v>20.690499999999986</c:v>
                </c:pt>
                <c:pt idx="670">
                  <c:v>17.126333333333349</c:v>
                </c:pt>
                <c:pt idx="671">
                  <c:v>16.994666666666632</c:v>
                </c:pt>
                <c:pt idx="672">
                  <c:v>15.663333333333327</c:v>
                </c:pt>
                <c:pt idx="673">
                  <c:v>12.654333333333341</c:v>
                </c:pt>
                <c:pt idx="674">
                  <c:v>6.2290000000000134</c:v>
                </c:pt>
                <c:pt idx="675">
                  <c:v>12.438333333333304</c:v>
                </c:pt>
                <c:pt idx="676">
                  <c:v>5.13900000000001</c:v>
                </c:pt>
                <c:pt idx="677">
                  <c:v>2.4746666666666783</c:v>
                </c:pt>
                <c:pt idx="678">
                  <c:v>-0.25933333333330211</c:v>
                </c:pt>
                <c:pt idx="679">
                  <c:v>-3.8194999999999766</c:v>
                </c:pt>
                <c:pt idx="680">
                  <c:v>-11.281666666666695</c:v>
                </c:pt>
                <c:pt idx="681">
                  <c:v>-11.893666666666718</c:v>
                </c:pt>
                <c:pt idx="682">
                  <c:v>-13.867333333333306</c:v>
                </c:pt>
                <c:pt idx="683">
                  <c:v>-10.464999999999975</c:v>
                </c:pt>
                <c:pt idx="684">
                  <c:v>-6.1714999999999804</c:v>
                </c:pt>
                <c:pt idx="685">
                  <c:v>-10.212499999999977</c:v>
                </c:pt>
                <c:pt idx="686">
                  <c:v>-11.530833333333305</c:v>
                </c:pt>
                <c:pt idx="687">
                  <c:v>-13.402499999999975</c:v>
                </c:pt>
                <c:pt idx="688">
                  <c:v>-16.703499999999963</c:v>
                </c:pt>
                <c:pt idx="689">
                  <c:v>-15.356166666666667</c:v>
                </c:pt>
                <c:pt idx="690">
                  <c:v>-12.732000000000028</c:v>
                </c:pt>
                <c:pt idx="691">
                  <c:v>-10.555000000000007</c:v>
                </c:pt>
                <c:pt idx="692">
                  <c:v>-8.9611666666666565</c:v>
                </c:pt>
                <c:pt idx="693">
                  <c:v>-7.9558333333333451</c:v>
                </c:pt>
                <c:pt idx="694">
                  <c:v>-5.5966666666666924</c:v>
                </c:pt>
                <c:pt idx="695">
                  <c:v>-9.3003333333333558</c:v>
                </c:pt>
                <c:pt idx="696">
                  <c:v>-9.3481666666667138</c:v>
                </c:pt>
                <c:pt idx="697">
                  <c:v>-13.642166666666725</c:v>
                </c:pt>
                <c:pt idx="698">
                  <c:v>-14.032166666666654</c:v>
                </c:pt>
                <c:pt idx="699">
                  <c:v>-15.974666666666678</c:v>
                </c:pt>
                <c:pt idx="700">
                  <c:v>-17.844000000000051</c:v>
                </c:pt>
                <c:pt idx="701">
                  <c:v>-12.386666666666656</c:v>
                </c:pt>
                <c:pt idx="702">
                  <c:v>-8.6388333333333378</c:v>
                </c:pt>
                <c:pt idx="703">
                  <c:v>-12.349333333333334</c:v>
                </c:pt>
                <c:pt idx="704">
                  <c:v>-12.499833333333356</c:v>
                </c:pt>
                <c:pt idx="705">
                  <c:v>-12.989833333333308</c:v>
                </c:pt>
                <c:pt idx="706">
                  <c:v>-12.242333333333335</c:v>
                </c:pt>
                <c:pt idx="707">
                  <c:v>-15.078166666666618</c:v>
                </c:pt>
                <c:pt idx="708">
                  <c:v>-18.519166666666649</c:v>
                </c:pt>
                <c:pt idx="709">
                  <c:v>-20.843166666666662</c:v>
                </c:pt>
                <c:pt idx="710">
                  <c:v>-19.360333333333358</c:v>
                </c:pt>
                <c:pt idx="711">
                  <c:v>-18.646833333333291</c:v>
                </c:pt>
                <c:pt idx="712">
                  <c:v>-21.586333333333357</c:v>
                </c:pt>
                <c:pt idx="713">
                  <c:v>-23.870833333333366</c:v>
                </c:pt>
                <c:pt idx="714">
                  <c:v>-28.139999999999986</c:v>
                </c:pt>
                <c:pt idx="715">
                  <c:v>-29.458500000000043</c:v>
                </c:pt>
                <c:pt idx="716">
                  <c:v>-25.127499999999998</c:v>
                </c:pt>
                <c:pt idx="717">
                  <c:v>-23.897833333333352</c:v>
                </c:pt>
                <c:pt idx="718">
                  <c:v>-22.366166666666714</c:v>
                </c:pt>
                <c:pt idx="719">
                  <c:v>-27.458833333333303</c:v>
                </c:pt>
                <c:pt idx="720">
                  <c:v>-30.887833333333333</c:v>
                </c:pt>
                <c:pt idx="721">
                  <c:v>-32.436666666666667</c:v>
                </c:pt>
                <c:pt idx="722">
                  <c:v>-34.271500000000003</c:v>
                </c:pt>
                <c:pt idx="723">
                  <c:v>-38.287166666666678</c:v>
                </c:pt>
                <c:pt idx="724">
                  <c:v>-38.279833333333329</c:v>
                </c:pt>
                <c:pt idx="725">
                  <c:v>-37.461500000000001</c:v>
                </c:pt>
                <c:pt idx="726">
                  <c:v>-36.994333333333373</c:v>
                </c:pt>
                <c:pt idx="727">
                  <c:v>-32.738833333333332</c:v>
                </c:pt>
                <c:pt idx="728">
                  <c:v>-26.939833333333297</c:v>
                </c:pt>
                <c:pt idx="729">
                  <c:v>-28.321833333333302</c:v>
                </c:pt>
                <c:pt idx="730">
                  <c:v>-30.924000000000007</c:v>
                </c:pt>
                <c:pt idx="731">
                  <c:v>-37.131166666666672</c:v>
                </c:pt>
                <c:pt idx="732">
                  <c:v>-38.382499999999993</c:v>
                </c:pt>
                <c:pt idx="733">
                  <c:v>-32.129833333333352</c:v>
                </c:pt>
                <c:pt idx="734">
                  <c:v>-31.821166666666642</c:v>
                </c:pt>
                <c:pt idx="735">
                  <c:v>-34.315499999999986</c:v>
                </c:pt>
                <c:pt idx="736">
                  <c:v>-35.509666666666647</c:v>
                </c:pt>
                <c:pt idx="737">
                  <c:v>-36.159833333333353</c:v>
                </c:pt>
                <c:pt idx="738">
                  <c:v>-36.807999999999993</c:v>
                </c:pt>
                <c:pt idx="739">
                  <c:v>-38.366500000000002</c:v>
                </c:pt>
                <c:pt idx="740">
                  <c:v>-38.875333333333344</c:v>
                </c:pt>
                <c:pt idx="741">
                  <c:v>-38.422833333333358</c:v>
                </c:pt>
                <c:pt idx="742">
                  <c:v>-40.163333333333355</c:v>
                </c:pt>
                <c:pt idx="743">
                  <c:v>-42.78666666666669</c:v>
                </c:pt>
                <c:pt idx="744">
                  <c:v>-40.981333333333339</c:v>
                </c:pt>
                <c:pt idx="745">
                  <c:v>-40.445666666666682</c:v>
                </c:pt>
                <c:pt idx="746">
                  <c:v>-38.264166666666654</c:v>
                </c:pt>
                <c:pt idx="747">
                  <c:v>-33.339666666666687</c:v>
                </c:pt>
                <c:pt idx="748">
                  <c:v>-25.582500000000039</c:v>
                </c:pt>
                <c:pt idx="749">
                  <c:v>-21.152333333333331</c:v>
                </c:pt>
                <c:pt idx="750">
                  <c:v>-22.428666666666629</c:v>
                </c:pt>
                <c:pt idx="751">
                  <c:v>-23.288333333333355</c:v>
                </c:pt>
                <c:pt idx="752">
                  <c:v>-23.449833333333345</c:v>
                </c:pt>
                <c:pt idx="753">
                  <c:v>-25.878500000000031</c:v>
                </c:pt>
                <c:pt idx="754">
                  <c:v>-22.490666666666698</c:v>
                </c:pt>
                <c:pt idx="755">
                  <c:v>-21.755000000000024</c:v>
                </c:pt>
                <c:pt idx="756">
                  <c:v>-13.514999999999986</c:v>
                </c:pt>
                <c:pt idx="757">
                  <c:v>-11.899333333333374</c:v>
                </c:pt>
                <c:pt idx="758">
                  <c:v>-2.2980000000000018</c:v>
                </c:pt>
                <c:pt idx="759">
                  <c:v>-2.0741666666666561</c:v>
                </c:pt>
                <c:pt idx="760">
                  <c:v>0.37749999999999773</c:v>
                </c:pt>
                <c:pt idx="761">
                  <c:v>1.6868333333333112</c:v>
                </c:pt>
                <c:pt idx="762">
                  <c:v>0.57116666666669857</c:v>
                </c:pt>
                <c:pt idx="763">
                  <c:v>4.5166666666659694E-2</c:v>
                </c:pt>
                <c:pt idx="764">
                  <c:v>2.7824999999999989</c:v>
                </c:pt>
                <c:pt idx="765">
                  <c:v>5.2058333333333735</c:v>
                </c:pt>
                <c:pt idx="766">
                  <c:v>4.8343333333333192</c:v>
                </c:pt>
                <c:pt idx="767">
                  <c:v>11.249166666666667</c:v>
                </c:pt>
                <c:pt idx="768">
                  <c:v>14.195833333333326</c:v>
                </c:pt>
                <c:pt idx="769">
                  <c:v>12.860666666666702</c:v>
                </c:pt>
                <c:pt idx="770">
                  <c:v>13.264333333333326</c:v>
                </c:pt>
                <c:pt idx="771">
                  <c:v>15.510166666666692</c:v>
                </c:pt>
                <c:pt idx="772">
                  <c:v>11.584499999999991</c:v>
                </c:pt>
                <c:pt idx="773">
                  <c:v>11.491000000000014</c:v>
                </c:pt>
                <c:pt idx="774">
                  <c:v>12.102666666666664</c:v>
                </c:pt>
                <c:pt idx="775">
                  <c:v>13.762166666666673</c:v>
                </c:pt>
                <c:pt idx="776">
                  <c:v>12.293166666666679</c:v>
                </c:pt>
                <c:pt idx="777">
                  <c:v>13.267333333333312</c:v>
                </c:pt>
                <c:pt idx="778">
                  <c:v>10.788166666666683</c:v>
                </c:pt>
                <c:pt idx="779">
                  <c:v>7.9953333333333774</c:v>
                </c:pt>
                <c:pt idx="780">
                  <c:v>8.7019999999999982</c:v>
                </c:pt>
                <c:pt idx="781">
                  <c:v>9.4665000000000248</c:v>
                </c:pt>
                <c:pt idx="782">
                  <c:v>7.1813333333332992</c:v>
                </c:pt>
                <c:pt idx="783">
                  <c:v>5.373500000000007</c:v>
                </c:pt>
                <c:pt idx="784">
                  <c:v>3.2414999999999736</c:v>
                </c:pt>
                <c:pt idx="785">
                  <c:v>-0.99399999999999977</c:v>
                </c:pt>
                <c:pt idx="786">
                  <c:v>-4.2376666666666267</c:v>
                </c:pt>
                <c:pt idx="787">
                  <c:v>-6.9216666666666811</c:v>
                </c:pt>
                <c:pt idx="788">
                  <c:v>-10.045000000000016</c:v>
                </c:pt>
                <c:pt idx="789">
                  <c:v>-11.824833333333373</c:v>
                </c:pt>
                <c:pt idx="790">
                  <c:v>-16.337500000000006</c:v>
                </c:pt>
                <c:pt idx="791">
                  <c:v>-18.337166666666718</c:v>
                </c:pt>
                <c:pt idx="792">
                  <c:v>-19.981333333333339</c:v>
                </c:pt>
                <c:pt idx="793">
                  <c:v>-19.709333333333376</c:v>
                </c:pt>
                <c:pt idx="794">
                  <c:v>-16.085000000000008</c:v>
                </c:pt>
                <c:pt idx="795">
                  <c:v>-15.212166666666661</c:v>
                </c:pt>
                <c:pt idx="796">
                  <c:v>-12.296666666666709</c:v>
                </c:pt>
                <c:pt idx="797">
                  <c:v>-11.628166666666658</c:v>
                </c:pt>
                <c:pt idx="798">
                  <c:v>-11.506</c:v>
                </c:pt>
                <c:pt idx="799">
                  <c:v>-10.718499999999977</c:v>
                </c:pt>
                <c:pt idx="800">
                  <c:v>-5.4875000000000114</c:v>
                </c:pt>
                <c:pt idx="801">
                  <c:v>-5.9034999999999798</c:v>
                </c:pt>
                <c:pt idx="802">
                  <c:v>-4.4645000000000152</c:v>
                </c:pt>
                <c:pt idx="803">
                  <c:v>-7.3600000000000136</c:v>
                </c:pt>
                <c:pt idx="804">
                  <c:v>-9.6446666666666374</c:v>
                </c:pt>
                <c:pt idx="805">
                  <c:v>-11.775666666666666</c:v>
                </c:pt>
                <c:pt idx="806">
                  <c:v>-11.296000000000021</c:v>
                </c:pt>
                <c:pt idx="807">
                  <c:v>-9.395166666666654</c:v>
                </c:pt>
                <c:pt idx="808">
                  <c:v>-7.1181666666666672</c:v>
                </c:pt>
                <c:pt idx="809">
                  <c:v>-7.0946666666666545</c:v>
                </c:pt>
                <c:pt idx="810">
                  <c:v>-7.7511666666666486</c:v>
                </c:pt>
                <c:pt idx="811">
                  <c:v>-7.3406666666666354</c:v>
                </c:pt>
                <c:pt idx="812">
                  <c:v>-6.6655000000000086</c:v>
                </c:pt>
                <c:pt idx="813">
                  <c:v>-7.8629999999999995</c:v>
                </c:pt>
                <c:pt idx="814">
                  <c:v>-5.7639999999999816</c:v>
                </c:pt>
                <c:pt idx="815">
                  <c:v>-4.2258333333333269</c:v>
                </c:pt>
                <c:pt idx="816">
                  <c:v>-5.4788333333333128</c:v>
                </c:pt>
                <c:pt idx="817">
                  <c:v>-6.0123333333333449</c:v>
                </c:pt>
                <c:pt idx="818">
                  <c:v>-6.765500000000003</c:v>
                </c:pt>
                <c:pt idx="819">
                  <c:v>-8.0263333333333549</c:v>
                </c:pt>
                <c:pt idx="820">
                  <c:v>-8.2201666666666711</c:v>
                </c:pt>
                <c:pt idx="821">
                  <c:v>-8.700333333333333</c:v>
                </c:pt>
                <c:pt idx="822">
                  <c:v>-7.4463333333333139</c:v>
                </c:pt>
                <c:pt idx="823">
                  <c:v>-6.9098333333333244</c:v>
                </c:pt>
                <c:pt idx="824">
                  <c:v>-10.737833333333327</c:v>
                </c:pt>
                <c:pt idx="825">
                  <c:v>-9.4153333333333364</c:v>
                </c:pt>
                <c:pt idx="826">
                  <c:v>-8.1758333333333155</c:v>
                </c:pt>
                <c:pt idx="827">
                  <c:v>-9.4591666666666185</c:v>
                </c:pt>
                <c:pt idx="828">
                  <c:v>-10.179833333333306</c:v>
                </c:pt>
                <c:pt idx="829">
                  <c:v>-9.3411666666666804</c:v>
                </c:pt>
                <c:pt idx="830">
                  <c:v>-8.4779999999999802</c:v>
                </c:pt>
                <c:pt idx="831">
                  <c:v>-12.842666666666673</c:v>
                </c:pt>
                <c:pt idx="832">
                  <c:v>-12.176999999999992</c:v>
                </c:pt>
                <c:pt idx="833">
                  <c:v>-12.599833333333322</c:v>
                </c:pt>
                <c:pt idx="834">
                  <c:v>-12.596166666666704</c:v>
                </c:pt>
                <c:pt idx="835">
                  <c:v>-15.098833333333374</c:v>
                </c:pt>
                <c:pt idx="836">
                  <c:v>-15.777499999999975</c:v>
                </c:pt>
                <c:pt idx="837">
                  <c:v>-16.463999999999999</c:v>
                </c:pt>
                <c:pt idx="838">
                  <c:v>-16.754166666666634</c:v>
                </c:pt>
                <c:pt idx="839">
                  <c:v>-17.834166666666647</c:v>
                </c:pt>
                <c:pt idx="840">
                  <c:v>-21.075666666666677</c:v>
                </c:pt>
                <c:pt idx="841">
                  <c:v>-21.529500000000013</c:v>
                </c:pt>
                <c:pt idx="842">
                  <c:v>-20.442833333333311</c:v>
                </c:pt>
                <c:pt idx="843">
                  <c:v>-18.519999999999982</c:v>
                </c:pt>
                <c:pt idx="844">
                  <c:v>-17.899166666666673</c:v>
                </c:pt>
                <c:pt idx="845">
                  <c:v>-17.211999999999989</c:v>
                </c:pt>
                <c:pt idx="846">
                  <c:v>-18.256499999999988</c:v>
                </c:pt>
                <c:pt idx="847">
                  <c:v>-15.125333333333373</c:v>
                </c:pt>
                <c:pt idx="848">
                  <c:v>-15.892166666666668</c:v>
                </c:pt>
                <c:pt idx="849">
                  <c:v>-18.531000000000034</c:v>
                </c:pt>
                <c:pt idx="850">
                  <c:v>-15.370499999999993</c:v>
                </c:pt>
                <c:pt idx="851">
                  <c:v>-12.340499999999992</c:v>
                </c:pt>
                <c:pt idx="852">
                  <c:v>-13.563166666666689</c:v>
                </c:pt>
                <c:pt idx="853">
                  <c:v>-13.984333333333353</c:v>
                </c:pt>
                <c:pt idx="854">
                  <c:v>-13.538999999999987</c:v>
                </c:pt>
                <c:pt idx="855">
                  <c:v>-13.448166666666651</c:v>
                </c:pt>
                <c:pt idx="856">
                  <c:v>-12.554333333333346</c:v>
                </c:pt>
                <c:pt idx="857">
                  <c:v>-12.336999999999989</c:v>
                </c:pt>
                <c:pt idx="858">
                  <c:v>-12.614833333333308</c:v>
                </c:pt>
                <c:pt idx="859">
                  <c:v>-15.461500000000001</c:v>
                </c:pt>
                <c:pt idx="860">
                  <c:v>-14.169333333333299</c:v>
                </c:pt>
                <c:pt idx="861">
                  <c:v>-11.151666666666699</c:v>
                </c:pt>
                <c:pt idx="862">
                  <c:v>-11.993499999999955</c:v>
                </c:pt>
                <c:pt idx="863">
                  <c:v>-11.696000000000026</c:v>
                </c:pt>
                <c:pt idx="864">
                  <c:v>-13.223666666666645</c:v>
                </c:pt>
                <c:pt idx="865">
                  <c:v>-12.699666666666616</c:v>
                </c:pt>
                <c:pt idx="866">
                  <c:v>-14.272999999999996</c:v>
                </c:pt>
                <c:pt idx="867">
                  <c:v>-14.975500000000011</c:v>
                </c:pt>
                <c:pt idx="868">
                  <c:v>-13.951333333333338</c:v>
                </c:pt>
                <c:pt idx="869">
                  <c:v>-12.26466666666667</c:v>
                </c:pt>
                <c:pt idx="870">
                  <c:v>-10.325166666666661</c:v>
                </c:pt>
                <c:pt idx="871">
                  <c:v>-8.3108333333333348</c:v>
                </c:pt>
                <c:pt idx="872">
                  <c:v>-6.3188333333333446</c:v>
                </c:pt>
                <c:pt idx="873">
                  <c:v>-7.1161666666666576</c:v>
                </c:pt>
                <c:pt idx="874">
                  <c:v>-6.6330000000000098</c:v>
                </c:pt>
                <c:pt idx="875">
                  <c:v>-9.0391666666666879</c:v>
                </c:pt>
                <c:pt idx="876">
                  <c:v>-10.495333333333349</c:v>
                </c:pt>
                <c:pt idx="877">
                  <c:v>-12.097333333333324</c:v>
                </c:pt>
                <c:pt idx="878">
                  <c:v>-10.302166666666665</c:v>
                </c:pt>
                <c:pt idx="879">
                  <c:v>-10.784500000000008</c:v>
                </c:pt>
                <c:pt idx="880">
                  <c:v>-10.278833333333353</c:v>
                </c:pt>
                <c:pt idx="881">
                  <c:v>-8.6411666666666633</c:v>
                </c:pt>
                <c:pt idx="882">
                  <c:v>-8.6536666666666804</c:v>
                </c:pt>
                <c:pt idx="883">
                  <c:v>-7.242999999999995</c:v>
                </c:pt>
                <c:pt idx="884">
                  <c:v>-7.3381666666666661</c:v>
                </c:pt>
                <c:pt idx="885">
                  <c:v>-11.639833333333314</c:v>
                </c:pt>
                <c:pt idx="886">
                  <c:v>-10.971166666666647</c:v>
                </c:pt>
                <c:pt idx="887">
                  <c:v>-11.083833333333331</c:v>
                </c:pt>
                <c:pt idx="888">
                  <c:v>-11.194833333333321</c:v>
                </c:pt>
                <c:pt idx="889">
                  <c:v>-11.45750000000001</c:v>
                </c:pt>
                <c:pt idx="890">
                  <c:v>-11.413666666666643</c:v>
                </c:pt>
                <c:pt idx="891">
                  <c:v>-10.419499999999999</c:v>
                </c:pt>
                <c:pt idx="892">
                  <c:v>-8.8029999999999973</c:v>
                </c:pt>
                <c:pt idx="893">
                  <c:v>-8.1516666666666993</c:v>
                </c:pt>
                <c:pt idx="894">
                  <c:v>-6.0826666666666256</c:v>
                </c:pt>
                <c:pt idx="895">
                  <c:v>-4.943666666666644</c:v>
                </c:pt>
                <c:pt idx="896">
                  <c:v>-2.375</c:v>
                </c:pt>
                <c:pt idx="897">
                  <c:v>-1.3533333333333246</c:v>
                </c:pt>
                <c:pt idx="898">
                  <c:v>-4.4553333333333569</c:v>
                </c:pt>
                <c:pt idx="899">
                  <c:v>-3.3121666666666556</c:v>
                </c:pt>
                <c:pt idx="900">
                  <c:v>-3.3844999999999743</c:v>
                </c:pt>
                <c:pt idx="901">
                  <c:v>-3.5180000000000007</c:v>
                </c:pt>
                <c:pt idx="902">
                  <c:v>-2.7003333333333046</c:v>
                </c:pt>
                <c:pt idx="903">
                  <c:v>-3.9336666666666531</c:v>
                </c:pt>
                <c:pt idx="904">
                  <c:v>-4.0439999999999827</c:v>
                </c:pt>
                <c:pt idx="905">
                  <c:v>-3.8033333333333701</c:v>
                </c:pt>
                <c:pt idx="906">
                  <c:v>-5.4298333333333346</c:v>
                </c:pt>
                <c:pt idx="907">
                  <c:v>-8.2770000000000152</c:v>
                </c:pt>
                <c:pt idx="908">
                  <c:v>-8.4603333333333524</c:v>
                </c:pt>
                <c:pt idx="909">
                  <c:v>-9.1188333333332992</c:v>
                </c:pt>
                <c:pt idx="910">
                  <c:v>-6.0578333333333489</c:v>
                </c:pt>
                <c:pt idx="911">
                  <c:v>-8.4070000000000107</c:v>
                </c:pt>
                <c:pt idx="912">
                  <c:v>-4.1016666666666595</c:v>
                </c:pt>
                <c:pt idx="913">
                  <c:v>-4.0258333333333098</c:v>
                </c:pt>
                <c:pt idx="914">
                  <c:v>-4.0318333333333669</c:v>
                </c:pt>
                <c:pt idx="915">
                  <c:v>-1.9353333333333183</c:v>
                </c:pt>
                <c:pt idx="916">
                  <c:v>-2.3704999999999643</c:v>
                </c:pt>
                <c:pt idx="917">
                  <c:v>-3.5406666666666808</c:v>
                </c:pt>
                <c:pt idx="918">
                  <c:v>-1.7990000000000066</c:v>
                </c:pt>
                <c:pt idx="919">
                  <c:v>-1.1376666666666608</c:v>
                </c:pt>
                <c:pt idx="920">
                  <c:v>-2.3958333333333144</c:v>
                </c:pt>
                <c:pt idx="921">
                  <c:v>-2.604333333333301</c:v>
                </c:pt>
                <c:pt idx="922">
                  <c:v>-2.5011666666666486</c:v>
                </c:pt>
                <c:pt idx="923">
                  <c:v>-2.1766666666666765</c:v>
                </c:pt>
                <c:pt idx="924">
                  <c:v>-2.3549999999999898</c:v>
                </c:pt>
                <c:pt idx="925">
                  <c:v>-2.6016666666666595</c:v>
                </c:pt>
                <c:pt idx="926">
                  <c:v>-1.3938333333333617</c:v>
                </c:pt>
                <c:pt idx="927">
                  <c:v>-1.5351666666666688</c:v>
                </c:pt>
                <c:pt idx="928">
                  <c:v>-0.7563333333333162</c:v>
                </c:pt>
                <c:pt idx="929">
                  <c:v>-1.633166666666682</c:v>
                </c:pt>
                <c:pt idx="930">
                  <c:v>-0.71166666666664469</c:v>
                </c:pt>
                <c:pt idx="931">
                  <c:v>-1.388166666666649</c:v>
                </c:pt>
                <c:pt idx="932">
                  <c:v>-1.103999999999985</c:v>
                </c:pt>
                <c:pt idx="933">
                  <c:v>-0.44483333333332098</c:v>
                </c:pt>
                <c:pt idx="934">
                  <c:v>-0.14266666666665628</c:v>
                </c:pt>
                <c:pt idx="935">
                  <c:v>8.1999999999993634E-2</c:v>
                </c:pt>
                <c:pt idx="936">
                  <c:v>0.62450000000001182</c:v>
                </c:pt>
                <c:pt idx="937">
                  <c:v>1.202166666666642</c:v>
                </c:pt>
                <c:pt idx="938">
                  <c:v>-1.4043333333333123</c:v>
                </c:pt>
                <c:pt idx="939">
                  <c:v>-2.8806666666666558</c:v>
                </c:pt>
                <c:pt idx="940">
                  <c:v>-6.0519999999999925</c:v>
                </c:pt>
                <c:pt idx="941">
                  <c:v>-6.9098333333333528</c:v>
                </c:pt>
                <c:pt idx="942">
                  <c:v>-7.7258333333333269</c:v>
                </c:pt>
                <c:pt idx="943">
                  <c:v>-4.8404999999999916</c:v>
                </c:pt>
                <c:pt idx="944">
                  <c:v>-4.466166666666652</c:v>
                </c:pt>
                <c:pt idx="945">
                  <c:v>-4.0580000000000211</c:v>
                </c:pt>
                <c:pt idx="946">
                  <c:v>-4.4399999999999977</c:v>
                </c:pt>
                <c:pt idx="947">
                  <c:v>-4.382833333333366</c:v>
                </c:pt>
                <c:pt idx="948">
                  <c:v>-4.3959999999999866</c:v>
                </c:pt>
                <c:pt idx="949">
                  <c:v>-4.0288333333333242</c:v>
                </c:pt>
                <c:pt idx="950">
                  <c:v>-3.5120000000000289</c:v>
                </c:pt>
                <c:pt idx="951">
                  <c:v>-1.8906666666666183</c:v>
                </c:pt>
                <c:pt idx="952">
                  <c:v>-1.4596666666666636</c:v>
                </c:pt>
                <c:pt idx="953">
                  <c:v>-4.4103333333333126</c:v>
                </c:pt>
                <c:pt idx="954">
                  <c:v>-4.3568333333332987</c:v>
                </c:pt>
                <c:pt idx="955">
                  <c:v>-3.617999999999995</c:v>
                </c:pt>
                <c:pt idx="956">
                  <c:v>-2.3211666666666702</c:v>
                </c:pt>
                <c:pt idx="957">
                  <c:v>-3.4964999999999975</c:v>
                </c:pt>
                <c:pt idx="958">
                  <c:v>-2.7093333333333476</c:v>
                </c:pt>
                <c:pt idx="959">
                  <c:v>-3.2588333333333708</c:v>
                </c:pt>
                <c:pt idx="960">
                  <c:v>-3.5184999999999889</c:v>
                </c:pt>
                <c:pt idx="961">
                  <c:v>-4.1566666666666663</c:v>
                </c:pt>
                <c:pt idx="962">
                  <c:v>-1.9051666666666733</c:v>
                </c:pt>
                <c:pt idx="963">
                  <c:v>-2.5541666666666742</c:v>
                </c:pt>
                <c:pt idx="964">
                  <c:v>-5.8140000000000214</c:v>
                </c:pt>
                <c:pt idx="965">
                  <c:v>-6.679833333333363</c:v>
                </c:pt>
                <c:pt idx="966">
                  <c:v>-4.8511666666666429</c:v>
                </c:pt>
                <c:pt idx="967">
                  <c:v>-4.9869999999999948</c:v>
                </c:pt>
                <c:pt idx="968">
                  <c:v>-4.5093333333333305</c:v>
                </c:pt>
                <c:pt idx="969">
                  <c:v>-4.458833333333331</c:v>
                </c:pt>
                <c:pt idx="970">
                  <c:v>-5.5391666666666879</c:v>
                </c:pt>
                <c:pt idx="971">
                  <c:v>-5.2033333333333474</c:v>
                </c:pt>
                <c:pt idx="972">
                  <c:v>-5.3743333333333396</c:v>
                </c:pt>
                <c:pt idx="973">
                  <c:v>-7.7118333333333169</c:v>
                </c:pt>
                <c:pt idx="974">
                  <c:v>-8.4016666666666708</c:v>
                </c:pt>
                <c:pt idx="975">
                  <c:v>-7.6336666666666702</c:v>
                </c:pt>
                <c:pt idx="976">
                  <c:v>-7.8206666666667104</c:v>
                </c:pt>
                <c:pt idx="977">
                  <c:v>-5.7338333333333367</c:v>
                </c:pt>
                <c:pt idx="978">
                  <c:v>-4.701833333333326</c:v>
                </c:pt>
                <c:pt idx="979">
                  <c:v>-4.112166666666667</c:v>
                </c:pt>
                <c:pt idx="980">
                  <c:v>-4.0308333333333337</c:v>
                </c:pt>
                <c:pt idx="981">
                  <c:v>-4.8351666666666517</c:v>
                </c:pt>
                <c:pt idx="982">
                  <c:v>-6.0918333333333408</c:v>
                </c:pt>
                <c:pt idx="983">
                  <c:v>-7.9284999999999854</c:v>
                </c:pt>
                <c:pt idx="984">
                  <c:v>-9.0991666666666617</c:v>
                </c:pt>
                <c:pt idx="985">
                  <c:v>-8.5789999999999793</c:v>
                </c:pt>
                <c:pt idx="986">
                  <c:v>-11.224333333333306</c:v>
                </c:pt>
                <c:pt idx="987">
                  <c:v>-9.708500000000015</c:v>
                </c:pt>
                <c:pt idx="988">
                  <c:v>-9.0494999999999948</c:v>
                </c:pt>
                <c:pt idx="989">
                  <c:v>-7.909166666666664</c:v>
                </c:pt>
                <c:pt idx="990">
                  <c:v>2.3673333333333346</c:v>
                </c:pt>
                <c:pt idx="991">
                  <c:v>1.9581666666666422</c:v>
                </c:pt>
                <c:pt idx="992">
                  <c:v>1.4998333333333278</c:v>
                </c:pt>
                <c:pt idx="993">
                  <c:v>2.2611666666666395</c:v>
                </c:pt>
                <c:pt idx="994">
                  <c:v>4.554000000000002</c:v>
                </c:pt>
                <c:pt idx="995">
                  <c:v>4.3531666666666808</c:v>
                </c:pt>
                <c:pt idx="996">
                  <c:v>3.804666666666634</c:v>
                </c:pt>
                <c:pt idx="997">
                  <c:v>3.3313333333333333</c:v>
                </c:pt>
                <c:pt idx="998">
                  <c:v>3.2746666666666613</c:v>
                </c:pt>
                <c:pt idx="999">
                  <c:v>4.2214999999999634</c:v>
                </c:pt>
                <c:pt idx="1000">
                  <c:v>7.061000000000007</c:v>
                </c:pt>
                <c:pt idx="1001">
                  <c:v>7.1153333333333251</c:v>
                </c:pt>
                <c:pt idx="1002">
                  <c:v>5.7568333333333328</c:v>
                </c:pt>
                <c:pt idx="1003">
                  <c:v>5.092000000000013</c:v>
                </c:pt>
                <c:pt idx="1004">
                  <c:v>4.4781666666666524</c:v>
                </c:pt>
                <c:pt idx="1005">
                  <c:v>7.5379999999999825</c:v>
                </c:pt>
                <c:pt idx="1006">
                  <c:v>9.2508333333333326</c:v>
                </c:pt>
                <c:pt idx="1007">
                  <c:v>8.401833333333343</c:v>
                </c:pt>
                <c:pt idx="1008">
                  <c:v>7.5900000000000034</c:v>
                </c:pt>
                <c:pt idx="1009">
                  <c:v>6.3493333333333624</c:v>
                </c:pt>
                <c:pt idx="1010">
                  <c:v>3.0968333333333646</c:v>
                </c:pt>
                <c:pt idx="1011">
                  <c:v>2.3508333333333269</c:v>
                </c:pt>
                <c:pt idx="1012">
                  <c:v>2.1791666666666458</c:v>
                </c:pt>
                <c:pt idx="1013">
                  <c:v>2.9681666666666899</c:v>
                </c:pt>
                <c:pt idx="1014">
                  <c:v>1.3260000000000218</c:v>
                </c:pt>
                <c:pt idx="1015">
                  <c:v>2.5578333333333489</c:v>
                </c:pt>
                <c:pt idx="1016">
                  <c:v>2.2199999999999989</c:v>
                </c:pt>
                <c:pt idx="1017">
                  <c:v>1.763499999999965</c:v>
                </c:pt>
                <c:pt idx="1018">
                  <c:v>2.6163333333333298</c:v>
                </c:pt>
                <c:pt idx="1019">
                  <c:v>0.54566666666667629</c:v>
                </c:pt>
                <c:pt idx="1020">
                  <c:v>-1.139333333333326</c:v>
                </c:pt>
              </c:numCache>
            </c:numRef>
          </c:val>
          <c:smooth val="0"/>
          <c:extLst>
            <c:ext xmlns:c16="http://schemas.microsoft.com/office/drawing/2014/chart" uri="{C3380CC4-5D6E-409C-BE32-E72D297353CC}">
              <c16:uniqueId val="{00000002-AFAF-4CB7-8101-F4540577906B}"/>
            </c:ext>
          </c:extLst>
        </c:ser>
        <c:dLbls>
          <c:showLegendKey val="0"/>
          <c:showVal val="0"/>
          <c:showCatName val="0"/>
          <c:showSerName val="0"/>
          <c:showPercent val="0"/>
          <c:showBubbleSize val="0"/>
        </c:dLbls>
        <c:smooth val="0"/>
        <c:axId val="431908512"/>
        <c:axId val="580755584"/>
      </c:lineChart>
      <c:catAx>
        <c:axId val="431908512"/>
        <c:scaling>
          <c:orientation val="minMax"/>
        </c:scaling>
        <c:delete val="0"/>
        <c:axPos val="b"/>
        <c:numFmt formatCode="h:mm"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580755584"/>
        <c:crosses val="autoZero"/>
        <c:auto val="1"/>
        <c:lblAlgn val="ctr"/>
        <c:lblOffset val="100"/>
        <c:tickLblSkip val="30"/>
        <c:noMultiLvlLbl val="0"/>
      </c:catAx>
      <c:valAx>
        <c:axId val="58075558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nl-BE" sz="1200"/>
                  <a:t>Tijd</a:t>
                </a:r>
                <a:r>
                  <a:rPr lang="nl-BE" sz="1200" baseline="0"/>
                  <a:t> in seconde</a:t>
                </a:r>
                <a:endParaRPr lang="nl-BE" sz="120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4319085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userShapes r:id="rId4"/>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'werkmap floating car data'!$K$1</c:f>
              <c:strCache>
                <c:ptCount val="1"/>
                <c:pt idx="0">
                  <c:v>gem voor trajectcontrole</c:v>
                </c:pt>
              </c:strCache>
            </c:strRef>
          </c:tx>
          <c:spPr>
            <a:ln w="28575" cap="rnd">
              <a:solidFill>
                <a:schemeClr val="accent1"/>
              </a:solidFill>
              <a:round/>
            </a:ln>
            <a:effectLst/>
          </c:spPr>
          <c:marker>
            <c:symbol val="none"/>
          </c:marker>
          <c:cat>
            <c:numRef>
              <c:f>'werkmap floating car data'!$A$2:$A$1022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'werkmap floating car data'!$K$2:$K$1022</c:f>
              <c:numCache>
                <c:formatCode>General</c:formatCode>
                <c:ptCount val="1021"/>
                <c:pt idx="0">
                  <c:v>157.101</c:v>
                </c:pt>
                <c:pt idx="1">
                  <c:v>158.51766666666666</c:v>
                </c:pt>
                <c:pt idx="2">
                  <c:v>158.46866666666668</c:v>
                </c:pt>
                <c:pt idx="3">
                  <c:v>158.37833333333333</c:v>
                </c:pt>
                <c:pt idx="4">
                  <c:v>158.583</c:v>
                </c:pt>
                <c:pt idx="5">
                  <c:v>158.27133333333333</c:v>
                </c:pt>
                <c:pt idx="6">
                  <c:v>157.63733333333332</c:v>
                </c:pt>
                <c:pt idx="7">
                  <c:v>157.18566666666666</c:v>
                </c:pt>
                <c:pt idx="8">
                  <c:v>157.16</c:v>
                </c:pt>
                <c:pt idx="9">
                  <c:v>156.89033333333336</c:v>
                </c:pt>
                <c:pt idx="10">
                  <c:v>157.46066666666664</c:v>
                </c:pt>
                <c:pt idx="11">
                  <c:v>157.76666666666668</c:v>
                </c:pt>
                <c:pt idx="12">
                  <c:v>157.62466666666666</c:v>
                </c:pt>
                <c:pt idx="13">
                  <c:v>157.59200000000001</c:v>
                </c:pt>
                <c:pt idx="14">
                  <c:v>157.55866666666668</c:v>
                </c:pt>
                <c:pt idx="15">
                  <c:v>157.52500000000001</c:v>
                </c:pt>
                <c:pt idx="16">
                  <c:v>157.49066666666667</c:v>
                </c:pt>
                <c:pt idx="17">
                  <c:v>157.43433333333334</c:v>
                </c:pt>
                <c:pt idx="18">
                  <c:v>157.4</c:v>
                </c:pt>
                <c:pt idx="19">
                  <c:v>157.36000000000001</c:v>
                </c:pt>
                <c:pt idx="20">
                  <c:v>157.32566666666668</c:v>
                </c:pt>
                <c:pt idx="21">
                  <c:v>157.29100000000003</c:v>
                </c:pt>
                <c:pt idx="22">
                  <c:v>157.25566666666668</c:v>
                </c:pt>
                <c:pt idx="23">
                  <c:v>157.22033333333334</c:v>
                </c:pt>
                <c:pt idx="24">
                  <c:v>157.11699999999999</c:v>
                </c:pt>
                <c:pt idx="25">
                  <c:v>156.83533333333335</c:v>
                </c:pt>
                <c:pt idx="26">
                  <c:v>157.90899999999999</c:v>
                </c:pt>
                <c:pt idx="27">
                  <c:v>158.25966666666667</c:v>
                </c:pt>
                <c:pt idx="28">
                  <c:v>159.44899999999998</c:v>
                </c:pt>
                <c:pt idx="29">
                  <c:v>158.357</c:v>
                </c:pt>
                <c:pt idx="30">
                  <c:v>158.57333333333332</c:v>
                </c:pt>
                <c:pt idx="31">
                  <c:v>158.72033333333331</c:v>
                </c:pt>
                <c:pt idx="32">
                  <c:v>160.23099999999999</c:v>
                </c:pt>
                <c:pt idx="33">
                  <c:v>160.39566666666667</c:v>
                </c:pt>
                <c:pt idx="34">
                  <c:v>160.44233333333332</c:v>
                </c:pt>
                <c:pt idx="35">
                  <c:v>160.33133333333333</c:v>
                </c:pt>
                <c:pt idx="36">
                  <c:v>160.26333333333332</c:v>
                </c:pt>
                <c:pt idx="37">
                  <c:v>160.48166666666668</c:v>
                </c:pt>
                <c:pt idx="38">
                  <c:v>159.84100000000001</c:v>
                </c:pt>
                <c:pt idx="39">
                  <c:v>159.50533333333337</c:v>
                </c:pt>
                <c:pt idx="40">
                  <c:v>159.51466666666667</c:v>
                </c:pt>
                <c:pt idx="41">
                  <c:v>159.20633333333333</c:v>
                </c:pt>
                <c:pt idx="42">
                  <c:v>159.24566666666666</c:v>
                </c:pt>
                <c:pt idx="43">
                  <c:v>159.60400000000001</c:v>
                </c:pt>
                <c:pt idx="44">
                  <c:v>159.44800000000001</c:v>
                </c:pt>
                <c:pt idx="45">
                  <c:v>159.821</c:v>
                </c:pt>
                <c:pt idx="46">
                  <c:v>171.46799999999999</c:v>
                </c:pt>
                <c:pt idx="47">
                  <c:v>185.43433333333334</c:v>
                </c:pt>
                <c:pt idx="48">
                  <c:v>188.57966666666667</c:v>
                </c:pt>
                <c:pt idx="49">
                  <c:v>189.82000000000002</c:v>
                </c:pt>
                <c:pt idx="50">
                  <c:v>187.38566666666665</c:v>
                </c:pt>
                <c:pt idx="51">
                  <c:v>190.57366666666667</c:v>
                </c:pt>
                <c:pt idx="52">
                  <c:v>190.56899999999999</c:v>
                </c:pt>
                <c:pt idx="53">
                  <c:v>189.01833333333332</c:v>
                </c:pt>
                <c:pt idx="54">
                  <c:v>188.70066666666665</c:v>
                </c:pt>
                <c:pt idx="55">
                  <c:v>186.143</c:v>
                </c:pt>
                <c:pt idx="56">
                  <c:v>185.85599999999999</c:v>
                </c:pt>
                <c:pt idx="57">
                  <c:v>185.83633333333333</c:v>
                </c:pt>
                <c:pt idx="58">
                  <c:v>185.04000000000005</c:v>
                </c:pt>
                <c:pt idx="59">
                  <c:v>184.24166666666667</c:v>
                </c:pt>
                <c:pt idx="60">
                  <c:v>183.73466666666664</c:v>
                </c:pt>
                <c:pt idx="61">
                  <c:v>182.62833333333333</c:v>
                </c:pt>
                <c:pt idx="62">
                  <c:v>181.72033333333334</c:v>
                </c:pt>
                <c:pt idx="63">
                  <c:v>181.36033333333333</c:v>
                </c:pt>
                <c:pt idx="64">
                  <c:v>181.05733333333333</c:v>
                </c:pt>
                <c:pt idx="65">
                  <c:v>180.63733333333334</c:v>
                </c:pt>
                <c:pt idx="66">
                  <c:v>180.65333333333334</c:v>
                </c:pt>
                <c:pt idx="67">
                  <c:v>179.80799999999999</c:v>
                </c:pt>
                <c:pt idx="68">
                  <c:v>179.5336666666667</c:v>
                </c:pt>
                <c:pt idx="69">
                  <c:v>179.23033333333333</c:v>
                </c:pt>
                <c:pt idx="70">
                  <c:v>178.80166666666665</c:v>
                </c:pt>
                <c:pt idx="71">
                  <c:v>178.17999999999998</c:v>
                </c:pt>
                <c:pt idx="72">
                  <c:v>178.36299999999997</c:v>
                </c:pt>
                <c:pt idx="73">
                  <c:v>177.26033333333331</c:v>
                </c:pt>
                <c:pt idx="74">
                  <c:v>173.75900000000001</c:v>
                </c:pt>
                <c:pt idx="75">
                  <c:v>169.73933333333332</c:v>
                </c:pt>
                <c:pt idx="76">
                  <c:v>167.51333333333335</c:v>
                </c:pt>
                <c:pt idx="77">
                  <c:v>167.03800000000001</c:v>
                </c:pt>
                <c:pt idx="78">
                  <c:v>167.20666666666668</c:v>
                </c:pt>
                <c:pt idx="79">
                  <c:v>167.64733333333334</c:v>
                </c:pt>
                <c:pt idx="80">
                  <c:v>170.73533333333333</c:v>
                </c:pt>
                <c:pt idx="81">
                  <c:v>170.15033333333335</c:v>
                </c:pt>
                <c:pt idx="82">
                  <c:v>171.99033333333333</c:v>
                </c:pt>
                <c:pt idx="83">
                  <c:v>171.7776666666667</c:v>
                </c:pt>
                <c:pt idx="84">
                  <c:v>172.43666666666664</c:v>
                </c:pt>
                <c:pt idx="85">
                  <c:v>173.12</c:v>
                </c:pt>
                <c:pt idx="86">
                  <c:v>174.76400000000001</c:v>
                </c:pt>
                <c:pt idx="87">
                  <c:v>178.45366666666666</c:v>
                </c:pt>
                <c:pt idx="88">
                  <c:v>182.50199999999998</c:v>
                </c:pt>
                <c:pt idx="89">
                  <c:v>188.27266666666665</c:v>
                </c:pt>
                <c:pt idx="90">
                  <c:v>191.57233333333332</c:v>
                </c:pt>
                <c:pt idx="91">
                  <c:v>194.47299999999998</c:v>
                </c:pt>
                <c:pt idx="92">
                  <c:v>191.99066666666667</c:v>
                </c:pt>
                <c:pt idx="93">
                  <c:v>189.715</c:v>
                </c:pt>
                <c:pt idx="94">
                  <c:v>189.18466666666666</c:v>
                </c:pt>
                <c:pt idx="95">
                  <c:v>186.58199999999999</c:v>
                </c:pt>
                <c:pt idx="96">
                  <c:v>186.45366666666666</c:v>
                </c:pt>
                <c:pt idx="97">
                  <c:v>186.25133333333335</c:v>
                </c:pt>
                <c:pt idx="98">
                  <c:v>186.56333333333336</c:v>
                </c:pt>
                <c:pt idx="99">
                  <c:v>187.19266666666667</c:v>
                </c:pt>
                <c:pt idx="100">
                  <c:v>186.33233333333337</c:v>
                </c:pt>
                <c:pt idx="101">
                  <c:v>188.20566666666664</c:v>
                </c:pt>
                <c:pt idx="102">
                  <c:v>191.40600000000003</c:v>
                </c:pt>
                <c:pt idx="103">
                  <c:v>190.72299999999998</c:v>
                </c:pt>
                <c:pt idx="104">
                  <c:v>189.66166666666666</c:v>
                </c:pt>
                <c:pt idx="105">
                  <c:v>188.61533333333333</c:v>
                </c:pt>
                <c:pt idx="106">
                  <c:v>188.83600000000001</c:v>
                </c:pt>
                <c:pt idx="107">
                  <c:v>188.74566666666666</c:v>
                </c:pt>
                <c:pt idx="108">
                  <c:v>187.928</c:v>
                </c:pt>
                <c:pt idx="109">
                  <c:v>187.578</c:v>
                </c:pt>
                <c:pt idx="110">
                  <c:v>186.89533333333335</c:v>
                </c:pt>
                <c:pt idx="111">
                  <c:v>187.90666666666667</c:v>
                </c:pt>
                <c:pt idx="112">
                  <c:v>187.59633333333332</c:v>
                </c:pt>
                <c:pt idx="113">
                  <c:v>190.22333333333336</c:v>
                </c:pt>
                <c:pt idx="114">
                  <c:v>190.19933333333333</c:v>
                </c:pt>
                <c:pt idx="115">
                  <c:v>188.05266666666668</c:v>
                </c:pt>
                <c:pt idx="116">
                  <c:v>189.19866666666667</c:v>
                </c:pt>
                <c:pt idx="117">
                  <c:v>187.31466666666665</c:v>
                </c:pt>
                <c:pt idx="118">
                  <c:v>187.47166666666666</c:v>
                </c:pt>
                <c:pt idx="119">
                  <c:v>185.74766666666667</c:v>
                </c:pt>
                <c:pt idx="120">
                  <c:v>186.619</c:v>
                </c:pt>
                <c:pt idx="121">
                  <c:v>185.33799999999999</c:v>
                </c:pt>
                <c:pt idx="122">
                  <c:v>185.059</c:v>
                </c:pt>
                <c:pt idx="123">
                  <c:v>184.489</c:v>
                </c:pt>
                <c:pt idx="124">
                  <c:v>188.41766666666663</c:v>
                </c:pt>
                <c:pt idx="125">
                  <c:v>188.66033333333334</c:v>
                </c:pt>
                <c:pt idx="126">
                  <c:v>189.63400000000001</c:v>
                </c:pt>
                <c:pt idx="127">
                  <c:v>191.08366666666666</c:v>
                </c:pt>
                <c:pt idx="128">
                  <c:v>191.34500000000003</c:v>
                </c:pt>
                <c:pt idx="129">
                  <c:v>192.535</c:v>
                </c:pt>
                <c:pt idx="130">
                  <c:v>193.58533333333335</c:v>
                </c:pt>
                <c:pt idx="131">
                  <c:v>193.84033333333332</c:v>
                </c:pt>
                <c:pt idx="132">
                  <c:v>197.249</c:v>
                </c:pt>
                <c:pt idx="133">
                  <c:v>199.33799999999999</c:v>
                </c:pt>
                <c:pt idx="134">
                  <c:v>202.774</c:v>
                </c:pt>
                <c:pt idx="135">
                  <c:v>204.88866666666664</c:v>
                </c:pt>
                <c:pt idx="136">
                  <c:v>205.88766666666666</c:v>
                </c:pt>
                <c:pt idx="137">
                  <c:v>207.5086666666667</c:v>
                </c:pt>
                <c:pt idx="138">
                  <c:v>206.65200000000002</c:v>
                </c:pt>
                <c:pt idx="139">
                  <c:v>208.28166666666667</c:v>
                </c:pt>
                <c:pt idx="140">
                  <c:v>208.46966666666665</c:v>
                </c:pt>
                <c:pt idx="141">
                  <c:v>209.17533333333333</c:v>
                </c:pt>
                <c:pt idx="142">
                  <c:v>208.31100000000001</c:v>
                </c:pt>
                <c:pt idx="143">
                  <c:v>207.30700000000002</c:v>
                </c:pt>
                <c:pt idx="144">
                  <c:v>206.43433333333334</c:v>
                </c:pt>
                <c:pt idx="145">
                  <c:v>204.47366666666665</c:v>
                </c:pt>
                <c:pt idx="146">
                  <c:v>204.89266666666666</c:v>
                </c:pt>
                <c:pt idx="147">
                  <c:v>206.57799999999997</c:v>
                </c:pt>
                <c:pt idx="148">
                  <c:v>211.89633333333333</c:v>
                </c:pt>
                <c:pt idx="149">
                  <c:v>215.27233333333334</c:v>
                </c:pt>
                <c:pt idx="150">
                  <c:v>223.548</c:v>
                </c:pt>
                <c:pt idx="151">
                  <c:v>228.268</c:v>
                </c:pt>
                <c:pt idx="152">
                  <c:v>233.01733333333334</c:v>
                </c:pt>
                <c:pt idx="153">
                  <c:v>234.30433333333335</c:v>
                </c:pt>
                <c:pt idx="154">
                  <c:v>233.82633333333331</c:v>
                </c:pt>
                <c:pt idx="155">
                  <c:v>228.45766666666668</c:v>
                </c:pt>
                <c:pt idx="156">
                  <c:v>228.92266666666669</c:v>
                </c:pt>
                <c:pt idx="157">
                  <c:v>229.41133333333332</c:v>
                </c:pt>
                <c:pt idx="158">
                  <c:v>227.60466666666665</c:v>
                </c:pt>
                <c:pt idx="159">
                  <c:v>225.52833333333334</c:v>
                </c:pt>
                <c:pt idx="160">
                  <c:v>225.81233333333333</c:v>
                </c:pt>
                <c:pt idx="161">
                  <c:v>224.57000000000002</c:v>
                </c:pt>
                <c:pt idx="162">
                  <c:v>226.11733333333333</c:v>
                </c:pt>
                <c:pt idx="163">
                  <c:v>224.93799999999999</c:v>
                </c:pt>
                <c:pt idx="164">
                  <c:v>224.53366666666668</c:v>
                </c:pt>
                <c:pt idx="165">
                  <c:v>224.65899999999999</c:v>
                </c:pt>
                <c:pt idx="166">
                  <c:v>222.78299999999999</c:v>
                </c:pt>
                <c:pt idx="167">
                  <c:v>222.77999999999997</c:v>
                </c:pt>
                <c:pt idx="168">
                  <c:v>222.96166666666667</c:v>
                </c:pt>
                <c:pt idx="169">
                  <c:v>227.47966666666665</c:v>
                </c:pt>
                <c:pt idx="170">
                  <c:v>225.529</c:v>
                </c:pt>
                <c:pt idx="171">
                  <c:v>224.357</c:v>
                </c:pt>
                <c:pt idx="172">
                  <c:v>225.70900000000003</c:v>
                </c:pt>
                <c:pt idx="173">
                  <c:v>226.43733333333333</c:v>
                </c:pt>
                <c:pt idx="174">
                  <c:v>226.43699999999998</c:v>
                </c:pt>
                <c:pt idx="175">
                  <c:v>224.99266666666668</c:v>
                </c:pt>
                <c:pt idx="176">
                  <c:v>222.73666666666668</c:v>
                </c:pt>
                <c:pt idx="177">
                  <c:v>221.44533333333334</c:v>
                </c:pt>
                <c:pt idx="178">
                  <c:v>220.40566666666666</c:v>
                </c:pt>
                <c:pt idx="179">
                  <c:v>218.39266666666666</c:v>
                </c:pt>
                <c:pt idx="180">
                  <c:v>223.48499999999999</c:v>
                </c:pt>
                <c:pt idx="181">
                  <c:v>224.03133333333335</c:v>
                </c:pt>
                <c:pt idx="182">
                  <c:v>222.16</c:v>
                </c:pt>
                <c:pt idx="183">
                  <c:v>220.57933333333335</c:v>
                </c:pt>
                <c:pt idx="184">
                  <c:v>221.73699999999999</c:v>
                </c:pt>
                <c:pt idx="185">
                  <c:v>219.49266666666665</c:v>
                </c:pt>
                <c:pt idx="186">
                  <c:v>221.67</c:v>
                </c:pt>
                <c:pt idx="187">
                  <c:v>225.73466666666664</c:v>
                </c:pt>
                <c:pt idx="188">
                  <c:v>230.12</c:v>
                </c:pt>
                <c:pt idx="189">
                  <c:v>229.381</c:v>
                </c:pt>
                <c:pt idx="190">
                  <c:v>230.0813333333333</c:v>
                </c:pt>
                <c:pt idx="191">
                  <c:v>228.65066666666667</c:v>
                </c:pt>
                <c:pt idx="192">
                  <c:v>228.02266666666665</c:v>
                </c:pt>
                <c:pt idx="193">
                  <c:v>227.529</c:v>
                </c:pt>
                <c:pt idx="194">
                  <c:v>229.72666666666669</c:v>
                </c:pt>
                <c:pt idx="195">
                  <c:v>227.82066666666665</c:v>
                </c:pt>
                <c:pt idx="196">
                  <c:v>226.95766666666668</c:v>
                </c:pt>
                <c:pt idx="197">
                  <c:v>227.26266666666666</c:v>
                </c:pt>
                <c:pt idx="198">
                  <c:v>226.941</c:v>
                </c:pt>
                <c:pt idx="199">
                  <c:v>228.00933333333333</c:v>
                </c:pt>
                <c:pt idx="200">
                  <c:v>226.6336666666667</c:v>
                </c:pt>
                <c:pt idx="201">
                  <c:v>229.42466666666667</c:v>
                </c:pt>
                <c:pt idx="202">
                  <c:v>230.25666666666666</c:v>
                </c:pt>
                <c:pt idx="203">
                  <c:v>232.36233333333334</c:v>
                </c:pt>
                <c:pt idx="204">
                  <c:v>232.54933333333335</c:v>
                </c:pt>
                <c:pt idx="205">
                  <c:v>232.55266666666668</c:v>
                </c:pt>
                <c:pt idx="206">
                  <c:v>237.1</c:v>
                </c:pt>
                <c:pt idx="207">
                  <c:v>237.08666666666667</c:v>
                </c:pt>
                <c:pt idx="208">
                  <c:v>237.81066666666666</c:v>
                </c:pt>
                <c:pt idx="209">
                  <c:v>237.69766666666666</c:v>
                </c:pt>
                <c:pt idx="210">
                  <c:v>236.76833333333332</c:v>
                </c:pt>
                <c:pt idx="211">
                  <c:v>239.85399999999996</c:v>
                </c:pt>
                <c:pt idx="212">
                  <c:v>238.56766666666667</c:v>
                </c:pt>
                <c:pt idx="213">
                  <c:v>238.66166666666666</c:v>
                </c:pt>
                <c:pt idx="214">
                  <c:v>235.41366666666667</c:v>
                </c:pt>
                <c:pt idx="215">
                  <c:v>236.79733333333334</c:v>
                </c:pt>
                <c:pt idx="216">
                  <c:v>238.73966666666664</c:v>
                </c:pt>
                <c:pt idx="217">
                  <c:v>238.15633333333335</c:v>
                </c:pt>
                <c:pt idx="218">
                  <c:v>239.29333333333332</c:v>
                </c:pt>
                <c:pt idx="219">
                  <c:v>240.43533333333335</c:v>
                </c:pt>
                <c:pt idx="220">
                  <c:v>239.86500000000001</c:v>
                </c:pt>
                <c:pt idx="221">
                  <c:v>240.25199999999998</c:v>
                </c:pt>
                <c:pt idx="222">
                  <c:v>240.35699999999997</c:v>
                </c:pt>
                <c:pt idx="223">
                  <c:v>242.81466666666668</c:v>
                </c:pt>
                <c:pt idx="224">
                  <c:v>244.45599999999999</c:v>
                </c:pt>
                <c:pt idx="225">
                  <c:v>247.1</c:v>
                </c:pt>
                <c:pt idx="226">
                  <c:v>246.45766666666668</c:v>
                </c:pt>
                <c:pt idx="227">
                  <c:v>251.00700000000003</c:v>
                </c:pt>
                <c:pt idx="228">
                  <c:v>249.08233333333337</c:v>
                </c:pt>
                <c:pt idx="229">
                  <c:v>248.53100000000003</c:v>
                </c:pt>
                <c:pt idx="230">
                  <c:v>254.95566666666664</c:v>
                </c:pt>
                <c:pt idx="231">
                  <c:v>258.37633333333332</c:v>
                </c:pt>
                <c:pt idx="232">
                  <c:v>264.56166666666667</c:v>
                </c:pt>
                <c:pt idx="233">
                  <c:v>264.41433333333333</c:v>
                </c:pt>
                <c:pt idx="234">
                  <c:v>266.01099999999997</c:v>
                </c:pt>
                <c:pt idx="235">
                  <c:v>268.78733333333332</c:v>
                </c:pt>
                <c:pt idx="236">
                  <c:v>272.08266666666668</c:v>
                </c:pt>
                <c:pt idx="237">
                  <c:v>268.06799999999998</c:v>
                </c:pt>
                <c:pt idx="238">
                  <c:v>269.101</c:v>
                </c:pt>
                <c:pt idx="239">
                  <c:v>268.416</c:v>
                </c:pt>
                <c:pt idx="240">
                  <c:v>267.03066666666666</c:v>
                </c:pt>
                <c:pt idx="241">
                  <c:v>267.09899999999999</c:v>
                </c:pt>
                <c:pt idx="242">
                  <c:v>260.03466666666668</c:v>
                </c:pt>
                <c:pt idx="243">
                  <c:v>257.72899999999998</c:v>
                </c:pt>
                <c:pt idx="244">
                  <c:v>252.76866666666663</c:v>
                </c:pt>
                <c:pt idx="245">
                  <c:v>250.66366666666667</c:v>
                </c:pt>
                <c:pt idx="246">
                  <c:v>242.95166666666668</c:v>
                </c:pt>
                <c:pt idx="247">
                  <c:v>246.292</c:v>
                </c:pt>
                <c:pt idx="248">
                  <c:v>243.9913333333333</c:v>
                </c:pt>
                <c:pt idx="249">
                  <c:v>244.53400000000002</c:v>
                </c:pt>
                <c:pt idx="250">
                  <c:v>243.33799999999999</c:v>
                </c:pt>
                <c:pt idx="251">
                  <c:v>241.33433333333335</c:v>
                </c:pt>
                <c:pt idx="252">
                  <c:v>237.99166666666667</c:v>
                </c:pt>
                <c:pt idx="253">
                  <c:v>238.29</c:v>
                </c:pt>
                <c:pt idx="254">
                  <c:v>237.18633333333332</c:v>
                </c:pt>
                <c:pt idx="255">
                  <c:v>235.27733333333333</c:v>
                </c:pt>
                <c:pt idx="256">
                  <c:v>234.43866666666668</c:v>
                </c:pt>
                <c:pt idx="257">
                  <c:v>234.05733333333333</c:v>
                </c:pt>
                <c:pt idx="258">
                  <c:v>233.81066666666666</c:v>
                </c:pt>
                <c:pt idx="259">
                  <c:v>230.20166666666668</c:v>
                </c:pt>
                <c:pt idx="260">
                  <c:v>228.17266666666669</c:v>
                </c:pt>
                <c:pt idx="261">
                  <c:v>226.00399999999999</c:v>
                </c:pt>
                <c:pt idx="262">
                  <c:v>223.52533333333335</c:v>
                </c:pt>
                <c:pt idx="263">
                  <c:v>220.97533333333334</c:v>
                </c:pt>
                <c:pt idx="264">
                  <c:v>220.52166666666665</c:v>
                </c:pt>
                <c:pt idx="265">
                  <c:v>217.45500000000001</c:v>
                </c:pt>
                <c:pt idx="266">
                  <c:v>216.125</c:v>
                </c:pt>
                <c:pt idx="267">
                  <c:v>212.10733333333334</c:v>
                </c:pt>
                <c:pt idx="268">
                  <c:v>212.23499999999999</c:v>
                </c:pt>
                <c:pt idx="269">
                  <c:v>210.25466666666662</c:v>
                </c:pt>
                <c:pt idx="270">
                  <c:v>207.30266666666668</c:v>
                </c:pt>
                <c:pt idx="271">
                  <c:v>206.70400000000004</c:v>
                </c:pt>
                <c:pt idx="272">
                  <c:v>206.14866666666668</c:v>
                </c:pt>
                <c:pt idx="273">
                  <c:v>206.22666666666669</c:v>
                </c:pt>
                <c:pt idx="274">
                  <c:v>208.84733333333335</c:v>
                </c:pt>
                <c:pt idx="275">
                  <c:v>207.80233333333331</c:v>
                </c:pt>
                <c:pt idx="276">
                  <c:v>207.07633333333334</c:v>
                </c:pt>
                <c:pt idx="277">
                  <c:v>207.52133333333333</c:v>
                </c:pt>
                <c:pt idx="278">
                  <c:v>208.15533333333335</c:v>
                </c:pt>
                <c:pt idx="279">
                  <c:v>208.37</c:v>
                </c:pt>
                <c:pt idx="280">
                  <c:v>209.71466666666666</c:v>
                </c:pt>
                <c:pt idx="281">
                  <c:v>210.71699999999998</c:v>
                </c:pt>
                <c:pt idx="282">
                  <c:v>209.55499999999998</c:v>
                </c:pt>
                <c:pt idx="283">
                  <c:v>209.39633333333333</c:v>
                </c:pt>
                <c:pt idx="284">
                  <c:v>209.16799999999998</c:v>
                </c:pt>
                <c:pt idx="285">
                  <c:v>211.70900000000003</c:v>
                </c:pt>
                <c:pt idx="286">
                  <c:v>210.78266666666664</c:v>
                </c:pt>
                <c:pt idx="287">
                  <c:v>210.88266666666667</c:v>
                </c:pt>
                <c:pt idx="288">
                  <c:v>209.41966666666667</c:v>
                </c:pt>
                <c:pt idx="289">
                  <c:v>210.22400000000002</c:v>
                </c:pt>
                <c:pt idx="290">
                  <c:v>209.79733333333331</c:v>
                </c:pt>
                <c:pt idx="291">
                  <c:v>208.74966666666668</c:v>
                </c:pt>
                <c:pt idx="292">
                  <c:v>208.83666666666667</c:v>
                </c:pt>
                <c:pt idx="293">
                  <c:v>205.30433333333335</c:v>
                </c:pt>
                <c:pt idx="294">
                  <c:v>204.65700000000001</c:v>
                </c:pt>
                <c:pt idx="295">
                  <c:v>202.22566666666668</c:v>
                </c:pt>
                <c:pt idx="296">
                  <c:v>202.809</c:v>
                </c:pt>
                <c:pt idx="297">
                  <c:v>202.20166666666668</c:v>
                </c:pt>
                <c:pt idx="298">
                  <c:v>204.80366666666669</c:v>
                </c:pt>
                <c:pt idx="299">
                  <c:v>204.12300000000002</c:v>
                </c:pt>
                <c:pt idx="300">
                  <c:v>205.73966666666669</c:v>
                </c:pt>
                <c:pt idx="301">
                  <c:v>203.64133333333334</c:v>
                </c:pt>
                <c:pt idx="302">
                  <c:v>202.23566666666667</c:v>
                </c:pt>
                <c:pt idx="303">
                  <c:v>202.25300000000001</c:v>
                </c:pt>
                <c:pt idx="304">
                  <c:v>203.10966666666664</c:v>
                </c:pt>
                <c:pt idx="305">
                  <c:v>202.81633333333332</c:v>
                </c:pt>
                <c:pt idx="306">
                  <c:v>200.54666666666665</c:v>
                </c:pt>
                <c:pt idx="307">
                  <c:v>199.85133333333332</c:v>
                </c:pt>
                <c:pt idx="308">
                  <c:v>199.25433333333334</c:v>
                </c:pt>
                <c:pt idx="309">
                  <c:v>199.33766666666668</c:v>
                </c:pt>
                <c:pt idx="310">
                  <c:v>199.75766666666667</c:v>
                </c:pt>
                <c:pt idx="311">
                  <c:v>200.90166666666664</c:v>
                </c:pt>
                <c:pt idx="312">
                  <c:v>202.52999999999997</c:v>
                </c:pt>
                <c:pt idx="313">
                  <c:v>204.22466666666665</c:v>
                </c:pt>
                <c:pt idx="314">
                  <c:v>205.59866666666667</c:v>
                </c:pt>
                <c:pt idx="315">
                  <c:v>205.2703333333333</c:v>
                </c:pt>
                <c:pt idx="316">
                  <c:v>206.04899999999998</c:v>
                </c:pt>
                <c:pt idx="317">
                  <c:v>208.94966666666667</c:v>
                </c:pt>
                <c:pt idx="318">
                  <c:v>209.62199999999999</c:v>
                </c:pt>
                <c:pt idx="319">
                  <c:v>211.7893333333333</c:v>
                </c:pt>
                <c:pt idx="320">
                  <c:v>213.61966666666669</c:v>
                </c:pt>
                <c:pt idx="321">
                  <c:v>211.75233333333333</c:v>
                </c:pt>
                <c:pt idx="322">
                  <c:v>212.32300000000001</c:v>
                </c:pt>
                <c:pt idx="323">
                  <c:v>215.04766666666669</c:v>
                </c:pt>
                <c:pt idx="324">
                  <c:v>218.20033333333333</c:v>
                </c:pt>
                <c:pt idx="325">
                  <c:v>218.15066666666667</c:v>
                </c:pt>
                <c:pt idx="326">
                  <c:v>216.98066666666668</c:v>
                </c:pt>
                <c:pt idx="327">
                  <c:v>222.55366666666669</c:v>
                </c:pt>
                <c:pt idx="328">
                  <c:v>225.38266666666667</c:v>
                </c:pt>
                <c:pt idx="329">
                  <c:v>226.78399999999999</c:v>
                </c:pt>
                <c:pt idx="330">
                  <c:v>229.36266666666666</c:v>
                </c:pt>
                <c:pt idx="331">
                  <c:v>229.41</c:v>
                </c:pt>
                <c:pt idx="332">
                  <c:v>235.38800000000001</c:v>
                </c:pt>
                <c:pt idx="333">
                  <c:v>234.18866666666668</c:v>
                </c:pt>
                <c:pt idx="334">
                  <c:v>234.77266666666665</c:v>
                </c:pt>
                <c:pt idx="335">
                  <c:v>234.22566666666668</c:v>
                </c:pt>
                <c:pt idx="336">
                  <c:v>232.74199999999999</c:v>
                </c:pt>
                <c:pt idx="337">
                  <c:v>233.00099999999998</c:v>
                </c:pt>
                <c:pt idx="338">
                  <c:v>230.28066666666666</c:v>
                </c:pt>
                <c:pt idx="339">
                  <c:v>230.39599999999999</c:v>
                </c:pt>
                <c:pt idx="340">
                  <c:v>232.57933333333335</c:v>
                </c:pt>
                <c:pt idx="341">
                  <c:v>230.26766666666666</c:v>
                </c:pt>
                <c:pt idx="342">
                  <c:v>228.71733333333336</c:v>
                </c:pt>
                <c:pt idx="343">
                  <c:v>226.36400000000003</c:v>
                </c:pt>
                <c:pt idx="344">
                  <c:v>224.46599999999998</c:v>
                </c:pt>
                <c:pt idx="345">
                  <c:v>225.60599999999999</c:v>
                </c:pt>
                <c:pt idx="346">
                  <c:v>224.15299999999999</c:v>
                </c:pt>
                <c:pt idx="347">
                  <c:v>226.93333333333337</c:v>
                </c:pt>
                <c:pt idx="348">
                  <c:v>225.00966666666667</c:v>
                </c:pt>
                <c:pt idx="349">
                  <c:v>224.67933333333335</c:v>
                </c:pt>
                <c:pt idx="350">
                  <c:v>223.49466666666669</c:v>
                </c:pt>
                <c:pt idx="351">
                  <c:v>224.27133333333336</c:v>
                </c:pt>
                <c:pt idx="352">
                  <c:v>224.98733333333334</c:v>
                </c:pt>
                <c:pt idx="353">
                  <c:v>223.97366666666667</c:v>
                </c:pt>
                <c:pt idx="354">
                  <c:v>226.20766666666668</c:v>
                </c:pt>
                <c:pt idx="355">
                  <c:v>225.89200000000002</c:v>
                </c:pt>
                <c:pt idx="356">
                  <c:v>223.06766666666667</c:v>
                </c:pt>
                <c:pt idx="357">
                  <c:v>221.93333333333331</c:v>
                </c:pt>
                <c:pt idx="358">
                  <c:v>221.53033333333335</c:v>
                </c:pt>
                <c:pt idx="359">
                  <c:v>223.85566666666668</c:v>
                </c:pt>
                <c:pt idx="360">
                  <c:v>226.69899999999998</c:v>
                </c:pt>
                <c:pt idx="361">
                  <c:v>229.09866666666667</c:v>
                </c:pt>
                <c:pt idx="362">
                  <c:v>227.15266666666665</c:v>
                </c:pt>
                <c:pt idx="363">
                  <c:v>226.27833333333334</c:v>
                </c:pt>
                <c:pt idx="364">
                  <c:v>224.1336666666667</c:v>
                </c:pt>
                <c:pt idx="365">
                  <c:v>226.77099999999999</c:v>
                </c:pt>
                <c:pt idx="366">
                  <c:v>227.81633333333332</c:v>
                </c:pt>
                <c:pt idx="367">
                  <c:v>227.50266666666667</c:v>
                </c:pt>
                <c:pt idx="368">
                  <c:v>226.06700000000001</c:v>
                </c:pt>
                <c:pt idx="369">
                  <c:v>225.649</c:v>
                </c:pt>
                <c:pt idx="370">
                  <c:v>225.35766666666669</c:v>
                </c:pt>
                <c:pt idx="371">
                  <c:v>226.00833333333335</c:v>
                </c:pt>
                <c:pt idx="372">
                  <c:v>226.23733333333334</c:v>
                </c:pt>
                <c:pt idx="373">
                  <c:v>227.25633333333334</c:v>
                </c:pt>
                <c:pt idx="374">
                  <c:v>226.71566666666664</c:v>
                </c:pt>
                <c:pt idx="375">
                  <c:v>225.85566666666668</c:v>
                </c:pt>
                <c:pt idx="376">
                  <c:v>225.88966666666667</c:v>
                </c:pt>
                <c:pt idx="377">
                  <c:v>226.70466666666667</c:v>
                </c:pt>
                <c:pt idx="378">
                  <c:v>228.446</c:v>
                </c:pt>
                <c:pt idx="379">
                  <c:v>228.42633333333333</c:v>
                </c:pt>
                <c:pt idx="380">
                  <c:v>226.19866666666667</c:v>
                </c:pt>
                <c:pt idx="381">
                  <c:v>226.18233333333333</c:v>
                </c:pt>
                <c:pt idx="382">
                  <c:v>227.673</c:v>
                </c:pt>
                <c:pt idx="383">
                  <c:v>224.27333333333331</c:v>
                </c:pt>
                <c:pt idx="384">
                  <c:v>225.61233333333334</c:v>
                </c:pt>
                <c:pt idx="385">
                  <c:v>225.18433333333334</c:v>
                </c:pt>
                <c:pt idx="386">
                  <c:v>226.03800000000001</c:v>
                </c:pt>
                <c:pt idx="387">
                  <c:v>223.441</c:v>
                </c:pt>
                <c:pt idx="388">
                  <c:v>222.12800000000001</c:v>
                </c:pt>
                <c:pt idx="389">
                  <c:v>220.71433333333334</c:v>
                </c:pt>
                <c:pt idx="390">
                  <c:v>219.66066666666666</c:v>
                </c:pt>
                <c:pt idx="391">
                  <c:v>222.96366666666665</c:v>
                </c:pt>
                <c:pt idx="392">
                  <c:v>222.35900000000001</c:v>
                </c:pt>
                <c:pt idx="393">
                  <c:v>222.35166666666666</c:v>
                </c:pt>
                <c:pt idx="394">
                  <c:v>230.25466666666668</c:v>
                </c:pt>
                <c:pt idx="395">
                  <c:v>230.93133333333333</c:v>
                </c:pt>
                <c:pt idx="396">
                  <c:v>231.21866666666665</c:v>
                </c:pt>
                <c:pt idx="397">
                  <c:v>230.25300000000001</c:v>
                </c:pt>
                <c:pt idx="398">
                  <c:v>231.6403333333333</c:v>
                </c:pt>
                <c:pt idx="399">
                  <c:v>228.53066666666666</c:v>
                </c:pt>
                <c:pt idx="400">
                  <c:v>227.12333333333333</c:v>
                </c:pt>
                <c:pt idx="401">
                  <c:v>225.00633333333334</c:v>
                </c:pt>
                <c:pt idx="402">
                  <c:v>226.33900000000003</c:v>
                </c:pt>
                <c:pt idx="403">
                  <c:v>227.05466666666666</c:v>
                </c:pt>
                <c:pt idx="404">
                  <c:v>229.72633333333337</c:v>
                </c:pt>
                <c:pt idx="405">
                  <c:v>228.98499999999999</c:v>
                </c:pt>
                <c:pt idx="406">
                  <c:v>228.33433333333335</c:v>
                </c:pt>
                <c:pt idx="407">
                  <c:v>232.67866666666669</c:v>
                </c:pt>
                <c:pt idx="408">
                  <c:v>233.77833333333334</c:v>
                </c:pt>
                <c:pt idx="409">
                  <c:v>235.52566666666667</c:v>
                </c:pt>
                <c:pt idx="410">
                  <c:v>234.48233333333334</c:v>
                </c:pt>
                <c:pt idx="411">
                  <c:v>233.80799999999999</c:v>
                </c:pt>
                <c:pt idx="412">
                  <c:v>232.29966666666667</c:v>
                </c:pt>
                <c:pt idx="413">
                  <c:v>230.91966666666667</c:v>
                </c:pt>
                <c:pt idx="414">
                  <c:v>229.23099999999999</c:v>
                </c:pt>
                <c:pt idx="415">
                  <c:v>227.35833333333335</c:v>
                </c:pt>
                <c:pt idx="416">
                  <c:v>226.76</c:v>
                </c:pt>
                <c:pt idx="417">
                  <c:v>226.25133333333335</c:v>
                </c:pt>
                <c:pt idx="418">
                  <c:v>230.1163333333333</c:v>
                </c:pt>
                <c:pt idx="419">
                  <c:v>228.90766666666664</c:v>
                </c:pt>
                <c:pt idx="420">
                  <c:v>229.42533333333336</c:v>
                </c:pt>
                <c:pt idx="421">
                  <c:v>229.83099999999999</c:v>
                </c:pt>
                <c:pt idx="422">
                  <c:v>229.70066666666665</c:v>
                </c:pt>
                <c:pt idx="423">
                  <c:v>229.37933333333331</c:v>
                </c:pt>
                <c:pt idx="424">
                  <c:v>224.35500000000002</c:v>
                </c:pt>
                <c:pt idx="425">
                  <c:v>226.36800000000002</c:v>
                </c:pt>
                <c:pt idx="426">
                  <c:v>227.66366666666667</c:v>
                </c:pt>
                <c:pt idx="427">
                  <c:v>226.61366666666663</c:v>
                </c:pt>
                <c:pt idx="428">
                  <c:v>227.803</c:v>
                </c:pt>
                <c:pt idx="429">
                  <c:v>229.09200000000001</c:v>
                </c:pt>
                <c:pt idx="430">
                  <c:v>228.2063333333333</c:v>
                </c:pt>
                <c:pt idx="431">
                  <c:v>225.29566666666665</c:v>
                </c:pt>
                <c:pt idx="432">
                  <c:v>223.21333333333334</c:v>
                </c:pt>
                <c:pt idx="433">
                  <c:v>220.477</c:v>
                </c:pt>
                <c:pt idx="434">
                  <c:v>220.72299999999998</c:v>
                </c:pt>
                <c:pt idx="435">
                  <c:v>218.64633333333333</c:v>
                </c:pt>
                <c:pt idx="436">
                  <c:v>215.17566666666664</c:v>
                </c:pt>
                <c:pt idx="437">
                  <c:v>213.57633333333334</c:v>
                </c:pt>
                <c:pt idx="438">
                  <c:v>218.44533333333334</c:v>
                </c:pt>
                <c:pt idx="439">
                  <c:v>217.52500000000001</c:v>
                </c:pt>
                <c:pt idx="440">
                  <c:v>218.80933333333334</c:v>
                </c:pt>
                <c:pt idx="441">
                  <c:v>218.47000000000003</c:v>
                </c:pt>
                <c:pt idx="442">
                  <c:v>218.78400000000002</c:v>
                </c:pt>
                <c:pt idx="443">
                  <c:v>219.34699999999998</c:v>
                </c:pt>
                <c:pt idx="444">
                  <c:v>223.10533333333333</c:v>
                </c:pt>
                <c:pt idx="445">
                  <c:v>223.19500000000002</c:v>
                </c:pt>
                <c:pt idx="446">
                  <c:v>225.946</c:v>
                </c:pt>
                <c:pt idx="447">
                  <c:v>224.67833333333331</c:v>
                </c:pt>
                <c:pt idx="448">
                  <c:v>224.48566666666667</c:v>
                </c:pt>
                <c:pt idx="449">
                  <c:v>223.63900000000001</c:v>
                </c:pt>
                <c:pt idx="450">
                  <c:v>222.30833333333331</c:v>
                </c:pt>
                <c:pt idx="451">
                  <c:v>220.07366666666667</c:v>
                </c:pt>
                <c:pt idx="452">
                  <c:v>219.7703333333333</c:v>
                </c:pt>
                <c:pt idx="453">
                  <c:v>216.35633333333331</c:v>
                </c:pt>
                <c:pt idx="454">
                  <c:v>213.67266666666669</c:v>
                </c:pt>
                <c:pt idx="455">
                  <c:v>214.8786666666667</c:v>
                </c:pt>
                <c:pt idx="456">
                  <c:v>217.50366666666665</c:v>
                </c:pt>
                <c:pt idx="457">
                  <c:v>215.95166666666668</c:v>
                </c:pt>
                <c:pt idx="458">
                  <c:v>216.38866666666664</c:v>
                </c:pt>
                <c:pt idx="459">
                  <c:v>215.239</c:v>
                </c:pt>
                <c:pt idx="460">
                  <c:v>214.10633333333331</c:v>
                </c:pt>
                <c:pt idx="461">
                  <c:v>215.68066666666667</c:v>
                </c:pt>
                <c:pt idx="462">
                  <c:v>216.899</c:v>
                </c:pt>
                <c:pt idx="463">
                  <c:v>216.30499999999998</c:v>
                </c:pt>
                <c:pt idx="464">
                  <c:v>214.46799999999999</c:v>
                </c:pt>
                <c:pt idx="465">
                  <c:v>212.29866666666666</c:v>
                </c:pt>
                <c:pt idx="466">
                  <c:v>212.00333333333333</c:v>
                </c:pt>
                <c:pt idx="467">
                  <c:v>212.24199999999999</c:v>
                </c:pt>
                <c:pt idx="468">
                  <c:v>214.85633333333331</c:v>
                </c:pt>
                <c:pt idx="469">
                  <c:v>217.65366666666668</c:v>
                </c:pt>
                <c:pt idx="470">
                  <c:v>219.51</c:v>
                </c:pt>
                <c:pt idx="471">
                  <c:v>218.04666666666665</c:v>
                </c:pt>
                <c:pt idx="472">
                  <c:v>217.58966666666666</c:v>
                </c:pt>
                <c:pt idx="473">
                  <c:v>217.333</c:v>
                </c:pt>
                <c:pt idx="474">
                  <c:v>215.06966666666665</c:v>
                </c:pt>
                <c:pt idx="475">
                  <c:v>211.85599999999999</c:v>
                </c:pt>
                <c:pt idx="476">
                  <c:v>211.19533333333334</c:v>
                </c:pt>
                <c:pt idx="477">
                  <c:v>212.95733333333331</c:v>
                </c:pt>
                <c:pt idx="478">
                  <c:v>212.81499999999997</c:v>
                </c:pt>
                <c:pt idx="479">
                  <c:v>212.90233333333333</c:v>
                </c:pt>
                <c:pt idx="480">
                  <c:v>213.19333333333336</c:v>
                </c:pt>
                <c:pt idx="481">
                  <c:v>213.83033333333333</c:v>
                </c:pt>
                <c:pt idx="482">
                  <c:v>214.78133333333332</c:v>
                </c:pt>
                <c:pt idx="483">
                  <c:v>213.75666666666666</c:v>
                </c:pt>
                <c:pt idx="484">
                  <c:v>209.57500000000002</c:v>
                </c:pt>
                <c:pt idx="485">
                  <c:v>211.27833333333334</c:v>
                </c:pt>
                <c:pt idx="486">
                  <c:v>210.54066666666668</c:v>
                </c:pt>
                <c:pt idx="487">
                  <c:v>209.99566666666669</c:v>
                </c:pt>
                <c:pt idx="488">
                  <c:v>207.083</c:v>
                </c:pt>
                <c:pt idx="489">
                  <c:v>206.708</c:v>
                </c:pt>
                <c:pt idx="490">
                  <c:v>206.82633333333334</c:v>
                </c:pt>
                <c:pt idx="491">
                  <c:v>205.56566666666666</c:v>
                </c:pt>
                <c:pt idx="492">
                  <c:v>204.53633333333335</c:v>
                </c:pt>
                <c:pt idx="493">
                  <c:v>205.1686666666667</c:v>
                </c:pt>
                <c:pt idx="494">
                  <c:v>205.30233333333334</c:v>
                </c:pt>
                <c:pt idx="495">
                  <c:v>205.96333333333334</c:v>
                </c:pt>
                <c:pt idx="496">
                  <c:v>205.87366666666671</c:v>
                </c:pt>
                <c:pt idx="497">
                  <c:v>204.60900000000001</c:v>
                </c:pt>
                <c:pt idx="498">
                  <c:v>202.19433333333333</c:v>
                </c:pt>
                <c:pt idx="499">
                  <c:v>201.47633333333332</c:v>
                </c:pt>
                <c:pt idx="500">
                  <c:v>202.18299999999999</c:v>
                </c:pt>
                <c:pt idx="501">
                  <c:v>204.096</c:v>
                </c:pt>
                <c:pt idx="502">
                  <c:v>203.59433333333334</c:v>
                </c:pt>
                <c:pt idx="503">
                  <c:v>203.60666666666665</c:v>
                </c:pt>
                <c:pt idx="504">
                  <c:v>201.51466666666667</c:v>
                </c:pt>
                <c:pt idx="505">
                  <c:v>201.48099999999999</c:v>
                </c:pt>
                <c:pt idx="506">
                  <c:v>201.45766666666668</c:v>
                </c:pt>
                <c:pt idx="507">
                  <c:v>199.44833333333335</c:v>
                </c:pt>
                <c:pt idx="508">
                  <c:v>198.37366666666665</c:v>
                </c:pt>
                <c:pt idx="509">
                  <c:v>198.78466666666668</c:v>
                </c:pt>
                <c:pt idx="510">
                  <c:v>200.83600000000001</c:v>
                </c:pt>
                <c:pt idx="511">
                  <c:v>197.28833333333333</c:v>
                </c:pt>
                <c:pt idx="512">
                  <c:v>199.73866666666666</c:v>
                </c:pt>
                <c:pt idx="513">
                  <c:v>203.17466666666667</c:v>
                </c:pt>
                <c:pt idx="514">
                  <c:v>202.33600000000001</c:v>
                </c:pt>
                <c:pt idx="515">
                  <c:v>204.03566666666666</c:v>
                </c:pt>
                <c:pt idx="516">
                  <c:v>204.44133333333332</c:v>
                </c:pt>
                <c:pt idx="517">
                  <c:v>204.62766666666667</c:v>
                </c:pt>
                <c:pt idx="518">
                  <c:v>206.702</c:v>
                </c:pt>
                <c:pt idx="519">
                  <c:v>205.09233333333336</c:v>
                </c:pt>
                <c:pt idx="520">
                  <c:v>207.05366666666669</c:v>
                </c:pt>
                <c:pt idx="521">
                  <c:v>206.583</c:v>
                </c:pt>
                <c:pt idx="522">
                  <c:v>206.86433333333332</c:v>
                </c:pt>
                <c:pt idx="523">
                  <c:v>206.49233333333333</c:v>
                </c:pt>
                <c:pt idx="524">
                  <c:v>205.91466666666665</c:v>
                </c:pt>
                <c:pt idx="525">
                  <c:v>206.80466666666666</c:v>
                </c:pt>
                <c:pt idx="526">
                  <c:v>205.73500000000001</c:v>
                </c:pt>
                <c:pt idx="527">
                  <c:v>206.49066666666667</c:v>
                </c:pt>
                <c:pt idx="528">
                  <c:v>208.18166666666664</c:v>
                </c:pt>
                <c:pt idx="529">
                  <c:v>207.87166666666667</c:v>
                </c:pt>
                <c:pt idx="530">
                  <c:v>206.06266666666667</c:v>
                </c:pt>
                <c:pt idx="531">
                  <c:v>208.23766666666666</c:v>
                </c:pt>
                <c:pt idx="532">
                  <c:v>209.221</c:v>
                </c:pt>
                <c:pt idx="533">
                  <c:v>213.73766666666666</c:v>
                </c:pt>
                <c:pt idx="534">
                  <c:v>217.47933333333333</c:v>
                </c:pt>
                <c:pt idx="535">
                  <c:v>223.81866666666667</c:v>
                </c:pt>
                <c:pt idx="536">
                  <c:v>223.49933333333334</c:v>
                </c:pt>
                <c:pt idx="537">
                  <c:v>224.25633333333334</c:v>
                </c:pt>
                <c:pt idx="538">
                  <c:v>224.77433333333332</c:v>
                </c:pt>
                <c:pt idx="539">
                  <c:v>226.82633333333334</c:v>
                </c:pt>
                <c:pt idx="540">
                  <c:v>222.65733333333333</c:v>
                </c:pt>
                <c:pt idx="541">
                  <c:v>223.92466666666667</c:v>
                </c:pt>
                <c:pt idx="542">
                  <c:v>224.72133333333332</c:v>
                </c:pt>
                <c:pt idx="543">
                  <c:v>223.74099999999999</c:v>
                </c:pt>
                <c:pt idx="544">
                  <c:v>223.143</c:v>
                </c:pt>
                <c:pt idx="545">
                  <c:v>221.886</c:v>
                </c:pt>
                <c:pt idx="546">
                  <c:v>219.803</c:v>
                </c:pt>
                <c:pt idx="547">
                  <c:v>220.20233333333331</c:v>
                </c:pt>
                <c:pt idx="548">
                  <c:v>219.94766666666666</c:v>
                </c:pt>
                <c:pt idx="549">
                  <c:v>222.19466666666668</c:v>
                </c:pt>
                <c:pt idx="550">
                  <c:v>223.40266666666665</c:v>
                </c:pt>
                <c:pt idx="551">
                  <c:v>225.94433333333336</c:v>
                </c:pt>
                <c:pt idx="552">
                  <c:v>224.61766666666668</c:v>
                </c:pt>
                <c:pt idx="553">
                  <c:v>225.29033333333334</c:v>
                </c:pt>
                <c:pt idx="554">
                  <c:v>224.51166666666666</c:v>
                </c:pt>
                <c:pt idx="555">
                  <c:v>224.0676666666667</c:v>
                </c:pt>
                <c:pt idx="556">
                  <c:v>222.614</c:v>
                </c:pt>
                <c:pt idx="557">
                  <c:v>222.32899999999998</c:v>
                </c:pt>
                <c:pt idx="558">
                  <c:v>222.19300000000001</c:v>
                </c:pt>
                <c:pt idx="559">
                  <c:v>220.57500000000002</c:v>
                </c:pt>
                <c:pt idx="560">
                  <c:v>222.77233333333334</c:v>
                </c:pt>
                <c:pt idx="561">
                  <c:v>221.06399999999999</c:v>
                </c:pt>
                <c:pt idx="562">
                  <c:v>218.48466666666664</c:v>
                </c:pt>
                <c:pt idx="563">
                  <c:v>220.59833333333333</c:v>
                </c:pt>
                <c:pt idx="564">
                  <c:v>219.22299999999998</c:v>
                </c:pt>
                <c:pt idx="565">
                  <c:v>217.37133333333335</c:v>
                </c:pt>
                <c:pt idx="566">
                  <c:v>217.00866666666664</c:v>
                </c:pt>
                <c:pt idx="567">
                  <c:v>216.37300000000002</c:v>
                </c:pt>
                <c:pt idx="568">
                  <c:v>215.44299999999998</c:v>
                </c:pt>
                <c:pt idx="569">
                  <c:v>213.36066666666667</c:v>
                </c:pt>
                <c:pt idx="570">
                  <c:v>213.71833333333333</c:v>
                </c:pt>
                <c:pt idx="571">
                  <c:v>213.77099999999999</c:v>
                </c:pt>
                <c:pt idx="572">
                  <c:v>214.42766666666668</c:v>
                </c:pt>
                <c:pt idx="573">
                  <c:v>218.50366666666665</c:v>
                </c:pt>
                <c:pt idx="574">
                  <c:v>222.86533333333333</c:v>
                </c:pt>
                <c:pt idx="575">
                  <c:v>222.05600000000001</c:v>
                </c:pt>
                <c:pt idx="576">
                  <c:v>221.60066666666668</c:v>
                </c:pt>
                <c:pt idx="577">
                  <c:v>220.77333333333331</c:v>
                </c:pt>
                <c:pt idx="578">
                  <c:v>218.75066666666666</c:v>
                </c:pt>
                <c:pt idx="579">
                  <c:v>222.17066666666665</c:v>
                </c:pt>
                <c:pt idx="580">
                  <c:v>221.79466666666667</c:v>
                </c:pt>
                <c:pt idx="581">
                  <c:v>220.773</c:v>
                </c:pt>
                <c:pt idx="582">
                  <c:v>219.572</c:v>
                </c:pt>
                <c:pt idx="583">
                  <c:v>220.02800000000002</c:v>
                </c:pt>
                <c:pt idx="584">
                  <c:v>220.55700000000002</c:v>
                </c:pt>
                <c:pt idx="585">
                  <c:v>220.24833333333333</c:v>
                </c:pt>
                <c:pt idx="586">
                  <c:v>222.375</c:v>
                </c:pt>
                <c:pt idx="587">
                  <c:v>225.30866666666665</c:v>
                </c:pt>
                <c:pt idx="588">
                  <c:v>226.83466666666666</c:v>
                </c:pt>
                <c:pt idx="589">
                  <c:v>225.84366666666665</c:v>
                </c:pt>
                <c:pt idx="590">
                  <c:v>224.785</c:v>
                </c:pt>
                <c:pt idx="591">
                  <c:v>222.63733333333334</c:v>
                </c:pt>
                <c:pt idx="592">
                  <c:v>222.36500000000001</c:v>
                </c:pt>
                <c:pt idx="593">
                  <c:v>222.97733333333335</c:v>
                </c:pt>
                <c:pt idx="594">
                  <c:v>224.22333333333336</c:v>
                </c:pt>
                <c:pt idx="595">
                  <c:v>225.53766666666669</c:v>
                </c:pt>
                <c:pt idx="596">
                  <c:v>224.71366666666665</c:v>
                </c:pt>
                <c:pt idx="597">
                  <c:v>223.566</c:v>
                </c:pt>
                <c:pt idx="598">
                  <c:v>224.60166666666669</c:v>
                </c:pt>
                <c:pt idx="599">
                  <c:v>223.69500000000002</c:v>
                </c:pt>
                <c:pt idx="600">
                  <c:v>223.65366666666668</c:v>
                </c:pt>
                <c:pt idx="601">
                  <c:v>223.17933333333335</c:v>
                </c:pt>
                <c:pt idx="602">
                  <c:v>221.65433333333331</c:v>
                </c:pt>
                <c:pt idx="603">
                  <c:v>219.96600000000001</c:v>
                </c:pt>
                <c:pt idx="604">
                  <c:v>216.99099999999999</c:v>
                </c:pt>
                <c:pt idx="605">
                  <c:v>215.60400000000001</c:v>
                </c:pt>
                <c:pt idx="606">
                  <c:v>214.68166666666664</c:v>
                </c:pt>
                <c:pt idx="607">
                  <c:v>216.14266666666666</c:v>
                </c:pt>
                <c:pt idx="608">
                  <c:v>215.76933333333332</c:v>
                </c:pt>
                <c:pt idx="609">
                  <c:v>215.66033333333334</c:v>
                </c:pt>
                <c:pt idx="610">
                  <c:v>215.88766666666666</c:v>
                </c:pt>
                <c:pt idx="611">
                  <c:v>213.91599999999997</c:v>
                </c:pt>
                <c:pt idx="612">
                  <c:v>211.25399999999999</c:v>
                </c:pt>
                <c:pt idx="613">
                  <c:v>210.18866666666668</c:v>
                </c:pt>
                <c:pt idx="614">
                  <c:v>212.57133333333331</c:v>
                </c:pt>
                <c:pt idx="615">
                  <c:v>214.53633333333335</c:v>
                </c:pt>
                <c:pt idx="616">
                  <c:v>217.43133333333333</c:v>
                </c:pt>
                <c:pt idx="617">
                  <c:v>217.56833333333336</c:v>
                </c:pt>
                <c:pt idx="618">
                  <c:v>215.53366666666668</c:v>
                </c:pt>
                <c:pt idx="619">
                  <c:v>215.58900000000003</c:v>
                </c:pt>
                <c:pt idx="620">
                  <c:v>214.77366666666668</c:v>
                </c:pt>
                <c:pt idx="621">
                  <c:v>216.66399999999999</c:v>
                </c:pt>
                <c:pt idx="622">
                  <c:v>219.89566666666664</c:v>
                </c:pt>
                <c:pt idx="623">
                  <c:v>233.78933333333336</c:v>
                </c:pt>
                <c:pt idx="624">
                  <c:v>232.40333333333334</c:v>
                </c:pt>
                <c:pt idx="625">
                  <c:v>237.66666666666666</c:v>
                </c:pt>
                <c:pt idx="626">
                  <c:v>238.26266666666666</c:v>
                </c:pt>
                <c:pt idx="627">
                  <c:v>236.904</c:v>
                </c:pt>
                <c:pt idx="628">
                  <c:v>235.10366666666664</c:v>
                </c:pt>
                <c:pt idx="629">
                  <c:v>233.48599999999999</c:v>
                </c:pt>
                <c:pt idx="630">
                  <c:v>229.68266666666668</c:v>
                </c:pt>
                <c:pt idx="631">
                  <c:v>231.74866666666665</c:v>
                </c:pt>
                <c:pt idx="632">
                  <c:v>231.80866666666668</c:v>
                </c:pt>
                <c:pt idx="633">
                  <c:v>231.37033333333332</c:v>
                </c:pt>
                <c:pt idx="634">
                  <c:v>231.72733333333335</c:v>
                </c:pt>
                <c:pt idx="635">
                  <c:v>235.87833333333333</c:v>
                </c:pt>
                <c:pt idx="636">
                  <c:v>236.35933333333332</c:v>
                </c:pt>
                <c:pt idx="637">
                  <c:v>234.33633333333333</c:v>
                </c:pt>
                <c:pt idx="638">
                  <c:v>236.74566666666669</c:v>
                </c:pt>
                <c:pt idx="639">
                  <c:v>235.16166666666666</c:v>
                </c:pt>
                <c:pt idx="640">
                  <c:v>234.15533333333335</c:v>
                </c:pt>
                <c:pt idx="641">
                  <c:v>233.49166666666667</c:v>
                </c:pt>
                <c:pt idx="642">
                  <c:v>230.04366666666667</c:v>
                </c:pt>
                <c:pt idx="643">
                  <c:v>227.17466666666667</c:v>
                </c:pt>
                <c:pt idx="644">
                  <c:v>226.53433333333336</c:v>
                </c:pt>
                <c:pt idx="645">
                  <c:v>226.51</c:v>
                </c:pt>
                <c:pt idx="646">
                  <c:v>225.77666666666664</c:v>
                </c:pt>
                <c:pt idx="647">
                  <c:v>226.40600000000003</c:v>
                </c:pt>
                <c:pt idx="648">
                  <c:v>229.97933333333336</c:v>
                </c:pt>
                <c:pt idx="649">
                  <c:v>232.28833333333333</c:v>
                </c:pt>
                <c:pt idx="650">
                  <c:v>232.85833333333335</c:v>
                </c:pt>
                <c:pt idx="651">
                  <c:v>233.20933333333332</c:v>
                </c:pt>
                <c:pt idx="652">
                  <c:v>230.28066666666666</c:v>
                </c:pt>
                <c:pt idx="653">
                  <c:v>227.67233333333331</c:v>
                </c:pt>
                <c:pt idx="654">
                  <c:v>224.42</c:v>
                </c:pt>
                <c:pt idx="655">
                  <c:v>223.79466666666667</c:v>
                </c:pt>
                <c:pt idx="656">
                  <c:v>223.32666666666668</c:v>
                </c:pt>
                <c:pt idx="657">
                  <c:v>224.98933333333335</c:v>
                </c:pt>
                <c:pt idx="658">
                  <c:v>227.62599999999998</c:v>
                </c:pt>
                <c:pt idx="659">
                  <c:v>228.66566666666665</c:v>
                </c:pt>
                <c:pt idx="660">
                  <c:v>228.423</c:v>
                </c:pt>
                <c:pt idx="661">
                  <c:v>230.36199999999999</c:v>
                </c:pt>
                <c:pt idx="662">
                  <c:v>227.77700000000002</c:v>
                </c:pt>
                <c:pt idx="663">
                  <c:v>229.61800000000002</c:v>
                </c:pt>
                <c:pt idx="664">
                  <c:v>231.24366666666666</c:v>
                </c:pt>
                <c:pt idx="665">
                  <c:v>235.06199999999998</c:v>
                </c:pt>
                <c:pt idx="666">
                  <c:v>232.84333333333333</c:v>
                </c:pt>
                <c:pt idx="667">
                  <c:v>232.38966666666667</c:v>
                </c:pt>
                <c:pt idx="668">
                  <c:v>232.64533333333335</c:v>
                </c:pt>
                <c:pt idx="669">
                  <c:v>237.715</c:v>
                </c:pt>
                <c:pt idx="670">
                  <c:v>240.20599999999999</c:v>
                </c:pt>
                <c:pt idx="671">
                  <c:v>242.70566666666664</c:v>
                </c:pt>
                <c:pt idx="672">
                  <c:v>245.67066666666665</c:v>
                </c:pt>
                <c:pt idx="673">
                  <c:v>248.59799999999998</c:v>
                </c:pt>
                <c:pt idx="674">
                  <c:v>246.45966666666664</c:v>
                </c:pt>
                <c:pt idx="675">
                  <c:v>245.678</c:v>
                </c:pt>
                <c:pt idx="676">
                  <c:v>246.52599999999998</c:v>
                </c:pt>
                <c:pt idx="677">
                  <c:v>249.19900000000004</c:v>
                </c:pt>
                <c:pt idx="678">
                  <c:v>249.43833333333336</c:v>
                </c:pt>
                <c:pt idx="679">
                  <c:v>252.34500000000003</c:v>
                </c:pt>
                <c:pt idx="680">
                  <c:v>252.37066666666669</c:v>
                </c:pt>
                <c:pt idx="681">
                  <c:v>251.85066666666663</c:v>
                </c:pt>
                <c:pt idx="682">
                  <c:v>252.75400000000002</c:v>
                </c:pt>
                <c:pt idx="683">
                  <c:v>254.09266666666667</c:v>
                </c:pt>
                <c:pt idx="684">
                  <c:v>253.52966666666666</c:v>
                </c:pt>
                <c:pt idx="685">
                  <c:v>254.71466666666666</c:v>
                </c:pt>
                <c:pt idx="686">
                  <c:v>254.62899999999999</c:v>
                </c:pt>
                <c:pt idx="687">
                  <c:v>249.37899999999999</c:v>
                </c:pt>
                <c:pt idx="688">
                  <c:v>248.24066666666667</c:v>
                </c:pt>
                <c:pt idx="689">
                  <c:v>247.53233333333333</c:v>
                </c:pt>
                <c:pt idx="690">
                  <c:v>249.56933333333333</c:v>
                </c:pt>
                <c:pt idx="691">
                  <c:v>248.99333333333334</c:v>
                </c:pt>
                <c:pt idx="692">
                  <c:v>245.14466666666667</c:v>
                </c:pt>
                <c:pt idx="693">
                  <c:v>244.82899999999998</c:v>
                </c:pt>
                <c:pt idx="694">
                  <c:v>243.33199999999999</c:v>
                </c:pt>
                <c:pt idx="695">
                  <c:v>241.19566666666665</c:v>
                </c:pt>
                <c:pt idx="696">
                  <c:v>241.48133333333331</c:v>
                </c:pt>
                <c:pt idx="697">
                  <c:v>240.10266666666666</c:v>
                </c:pt>
                <c:pt idx="698">
                  <c:v>237.77633333333333</c:v>
                </c:pt>
                <c:pt idx="699">
                  <c:v>237.67766666666668</c:v>
                </c:pt>
                <c:pt idx="700">
                  <c:v>236.35500000000002</c:v>
                </c:pt>
                <c:pt idx="701">
                  <c:v>236.46533333333332</c:v>
                </c:pt>
                <c:pt idx="702">
                  <c:v>237.61033333333333</c:v>
                </c:pt>
                <c:pt idx="703">
                  <c:v>240.30966666666666</c:v>
                </c:pt>
                <c:pt idx="704">
                  <c:v>241.99066666666667</c:v>
                </c:pt>
                <c:pt idx="705">
                  <c:v>241.36666666666667</c:v>
                </c:pt>
                <c:pt idx="706">
                  <c:v>243.17200000000003</c:v>
                </c:pt>
                <c:pt idx="707">
                  <c:v>240.76133333333334</c:v>
                </c:pt>
                <c:pt idx="708">
                  <c:v>239.04433333333336</c:v>
                </c:pt>
                <c:pt idx="709">
                  <c:v>234.20533333333333</c:v>
                </c:pt>
                <c:pt idx="710">
                  <c:v>232.36833333333334</c:v>
                </c:pt>
                <c:pt idx="711">
                  <c:v>229.75</c:v>
                </c:pt>
                <c:pt idx="712">
                  <c:v>231.93399999999997</c:v>
                </c:pt>
                <c:pt idx="713">
                  <c:v>231.96233333333331</c:v>
                </c:pt>
                <c:pt idx="714">
                  <c:v>235.21966666666665</c:v>
                </c:pt>
                <c:pt idx="715">
                  <c:v>234.0276666666667</c:v>
                </c:pt>
                <c:pt idx="716">
                  <c:v>235.64233333333334</c:v>
                </c:pt>
                <c:pt idx="717">
                  <c:v>242.8356666666667</c:v>
                </c:pt>
                <c:pt idx="718">
                  <c:v>244.755</c:v>
                </c:pt>
                <c:pt idx="719">
                  <c:v>246.75300000000001</c:v>
                </c:pt>
                <c:pt idx="720">
                  <c:v>249.48133333333331</c:v>
                </c:pt>
                <c:pt idx="721">
                  <c:v>255.85999999999999</c:v>
                </c:pt>
                <c:pt idx="722">
                  <c:v>259.36100000000005</c:v>
                </c:pt>
                <c:pt idx="723">
                  <c:v>251.10299999999998</c:v>
                </c:pt>
                <c:pt idx="724">
                  <c:v>249.14366666666669</c:v>
                </c:pt>
                <c:pt idx="725">
                  <c:v>247.904</c:v>
                </c:pt>
                <c:pt idx="726">
                  <c:v>243.50333333333333</c:v>
                </c:pt>
                <c:pt idx="727">
                  <c:v>244.01866666666663</c:v>
                </c:pt>
                <c:pt idx="728">
                  <c:v>242.01699999999997</c:v>
                </c:pt>
                <c:pt idx="729">
                  <c:v>244.15466666666666</c:v>
                </c:pt>
                <c:pt idx="730">
                  <c:v>251.38566666666668</c:v>
                </c:pt>
                <c:pt idx="731">
                  <c:v>250.71600000000001</c:v>
                </c:pt>
                <c:pt idx="732">
                  <c:v>247.96933333333331</c:v>
                </c:pt>
                <c:pt idx="733">
                  <c:v>246.76533333333336</c:v>
                </c:pt>
                <c:pt idx="734">
                  <c:v>250.04733333333334</c:v>
                </c:pt>
                <c:pt idx="735">
                  <c:v>247.721</c:v>
                </c:pt>
                <c:pt idx="736">
                  <c:v>245.95233333333331</c:v>
                </c:pt>
                <c:pt idx="737">
                  <c:v>246.553</c:v>
                </c:pt>
                <c:pt idx="738">
                  <c:v>254.35933333333332</c:v>
                </c:pt>
                <c:pt idx="739">
                  <c:v>254.40733333333333</c:v>
                </c:pt>
                <c:pt idx="740">
                  <c:v>247.32133333333334</c:v>
                </c:pt>
                <c:pt idx="741">
                  <c:v>244.28466666666668</c:v>
                </c:pt>
                <c:pt idx="742">
                  <c:v>241.61299999999997</c:v>
                </c:pt>
                <c:pt idx="743">
                  <c:v>238.38800000000001</c:v>
                </c:pt>
                <c:pt idx="744">
                  <c:v>239.44633333333334</c:v>
                </c:pt>
                <c:pt idx="745">
                  <c:v>239.99199999999999</c:v>
                </c:pt>
                <c:pt idx="746">
                  <c:v>242.83533333333332</c:v>
                </c:pt>
                <c:pt idx="747">
                  <c:v>240.83566666666664</c:v>
                </c:pt>
                <c:pt idx="748">
                  <c:v>238.98766666666666</c:v>
                </c:pt>
                <c:pt idx="749">
                  <c:v>237.98033333333331</c:v>
                </c:pt>
                <c:pt idx="750">
                  <c:v>235.29766666666669</c:v>
                </c:pt>
                <c:pt idx="751">
                  <c:v>233.98666666666668</c:v>
                </c:pt>
                <c:pt idx="752">
                  <c:v>235.88966666666667</c:v>
                </c:pt>
                <c:pt idx="753">
                  <c:v>237.23600000000002</c:v>
                </c:pt>
                <c:pt idx="754">
                  <c:v>239.11666666666667</c:v>
                </c:pt>
                <c:pt idx="755">
                  <c:v>238.49699999999999</c:v>
                </c:pt>
                <c:pt idx="756">
                  <c:v>239.33799999999997</c:v>
                </c:pt>
                <c:pt idx="757">
                  <c:v>238.88400000000001</c:v>
                </c:pt>
                <c:pt idx="758">
                  <c:v>237.79933333333335</c:v>
                </c:pt>
                <c:pt idx="759">
                  <c:v>236.17500000000004</c:v>
                </c:pt>
                <c:pt idx="760">
                  <c:v>233.11699999999999</c:v>
                </c:pt>
                <c:pt idx="761">
                  <c:v>232.97333333333333</c:v>
                </c:pt>
                <c:pt idx="762">
                  <c:v>229.59966666666665</c:v>
                </c:pt>
                <c:pt idx="763">
                  <c:v>225.90666666666667</c:v>
                </c:pt>
                <c:pt idx="764">
                  <c:v>228.87533333333332</c:v>
                </c:pt>
                <c:pt idx="765">
                  <c:v>227.73733333333334</c:v>
                </c:pt>
                <c:pt idx="766">
                  <c:v>228.29733333333334</c:v>
                </c:pt>
                <c:pt idx="767">
                  <c:v>230.39499999999998</c:v>
                </c:pt>
                <c:pt idx="768">
                  <c:v>232.21666666666667</c:v>
                </c:pt>
                <c:pt idx="769">
                  <c:v>233.54</c:v>
                </c:pt>
                <c:pt idx="770">
                  <c:v>241.49166666666667</c:v>
                </c:pt>
                <c:pt idx="771">
                  <c:v>245.49433333333332</c:v>
                </c:pt>
                <c:pt idx="772">
                  <c:v>243.81499999999997</c:v>
                </c:pt>
                <c:pt idx="773">
                  <c:v>246.96966666666665</c:v>
                </c:pt>
                <c:pt idx="774">
                  <c:v>245.49166666666665</c:v>
                </c:pt>
                <c:pt idx="775">
                  <c:v>244.1103333333333</c:v>
                </c:pt>
                <c:pt idx="776">
                  <c:v>241.178</c:v>
                </c:pt>
                <c:pt idx="777">
                  <c:v>243.22466666666665</c:v>
                </c:pt>
                <c:pt idx="778">
                  <c:v>244.595</c:v>
                </c:pt>
                <c:pt idx="779">
                  <c:v>246.63933333333333</c:v>
                </c:pt>
                <c:pt idx="780">
                  <c:v>244.36333333333332</c:v>
                </c:pt>
                <c:pt idx="781">
                  <c:v>242.19333333333336</c:v>
                </c:pt>
                <c:pt idx="782">
                  <c:v>240.09333333333333</c:v>
                </c:pt>
                <c:pt idx="783">
                  <c:v>236.18033333333332</c:v>
                </c:pt>
                <c:pt idx="784">
                  <c:v>233.38233333333332</c:v>
                </c:pt>
                <c:pt idx="785">
                  <c:v>230.851</c:v>
                </c:pt>
                <c:pt idx="786">
                  <c:v>229.03966666666668</c:v>
                </c:pt>
                <c:pt idx="787">
                  <c:v>229.28333333333333</c:v>
                </c:pt>
                <c:pt idx="788">
                  <c:v>229.31700000000001</c:v>
                </c:pt>
                <c:pt idx="789">
                  <c:v>231.12233333333333</c:v>
                </c:pt>
                <c:pt idx="790">
                  <c:v>229.48166666666665</c:v>
                </c:pt>
                <c:pt idx="791">
                  <c:v>227.57966666666667</c:v>
                </c:pt>
                <c:pt idx="792">
                  <c:v>227.53766666666669</c:v>
                </c:pt>
                <c:pt idx="793">
                  <c:v>227.50300000000001</c:v>
                </c:pt>
                <c:pt idx="794">
                  <c:v>226.19433333333333</c:v>
                </c:pt>
                <c:pt idx="795">
                  <c:v>221.95166666666668</c:v>
                </c:pt>
                <c:pt idx="796">
                  <c:v>222.083</c:v>
                </c:pt>
                <c:pt idx="797">
                  <c:v>220.79533333333333</c:v>
                </c:pt>
                <c:pt idx="798">
                  <c:v>218.215</c:v>
                </c:pt>
                <c:pt idx="799">
                  <c:v>215.89099999999999</c:v>
                </c:pt>
                <c:pt idx="800">
                  <c:v>213.40533333333335</c:v>
                </c:pt>
                <c:pt idx="801">
                  <c:v>211.39199999999997</c:v>
                </c:pt>
                <c:pt idx="802">
                  <c:v>209.72233333333335</c:v>
                </c:pt>
                <c:pt idx="803">
                  <c:v>208.58833333333334</c:v>
                </c:pt>
                <c:pt idx="804">
                  <c:v>207.63266666666664</c:v>
                </c:pt>
                <c:pt idx="805">
                  <c:v>206.40899999999999</c:v>
                </c:pt>
                <c:pt idx="806">
                  <c:v>203.72366666666667</c:v>
                </c:pt>
                <c:pt idx="807">
                  <c:v>203.57600000000002</c:v>
                </c:pt>
                <c:pt idx="808">
                  <c:v>200.8356666666667</c:v>
                </c:pt>
                <c:pt idx="809">
                  <c:v>201.50166666666667</c:v>
                </c:pt>
                <c:pt idx="810">
                  <c:v>200.09466666666665</c:v>
                </c:pt>
                <c:pt idx="811">
                  <c:v>198.53066666666666</c:v>
                </c:pt>
                <c:pt idx="812">
                  <c:v>198.78166666666667</c:v>
                </c:pt>
                <c:pt idx="813">
                  <c:v>199.14333333333332</c:v>
                </c:pt>
                <c:pt idx="814">
                  <c:v>197.76333333333332</c:v>
                </c:pt>
                <c:pt idx="815">
                  <c:v>196.95766666666668</c:v>
                </c:pt>
                <c:pt idx="816">
                  <c:v>198.01766666666666</c:v>
                </c:pt>
                <c:pt idx="817">
                  <c:v>197.34266666666667</c:v>
                </c:pt>
                <c:pt idx="818">
                  <c:v>195.67100000000002</c:v>
                </c:pt>
                <c:pt idx="819">
                  <c:v>195.84666666666669</c:v>
                </c:pt>
                <c:pt idx="820">
                  <c:v>199.5436666666667</c:v>
                </c:pt>
                <c:pt idx="821">
                  <c:v>200.46299999999997</c:v>
                </c:pt>
                <c:pt idx="822">
                  <c:v>204.23266666666666</c:v>
                </c:pt>
                <c:pt idx="823">
                  <c:v>205.28666666666666</c:v>
                </c:pt>
                <c:pt idx="824">
                  <c:v>204.52166666666668</c:v>
                </c:pt>
                <c:pt idx="825">
                  <c:v>206.03833333333333</c:v>
                </c:pt>
                <c:pt idx="826">
                  <c:v>205.71966666666665</c:v>
                </c:pt>
                <c:pt idx="827">
                  <c:v>206.77133333333333</c:v>
                </c:pt>
                <c:pt idx="828">
                  <c:v>206.12733333333335</c:v>
                </c:pt>
                <c:pt idx="829">
                  <c:v>204.024</c:v>
                </c:pt>
                <c:pt idx="830">
                  <c:v>205.14766666666665</c:v>
                </c:pt>
                <c:pt idx="831">
                  <c:v>207.44933333333333</c:v>
                </c:pt>
                <c:pt idx="832">
                  <c:v>207.34900000000002</c:v>
                </c:pt>
                <c:pt idx="833">
                  <c:v>205.64566666666667</c:v>
                </c:pt>
                <c:pt idx="834">
                  <c:v>204.80700000000002</c:v>
                </c:pt>
                <c:pt idx="835">
                  <c:v>206.23300000000003</c:v>
                </c:pt>
                <c:pt idx="836">
                  <c:v>207.45866666666666</c:v>
                </c:pt>
                <c:pt idx="837">
                  <c:v>208.74066666666667</c:v>
                </c:pt>
                <c:pt idx="838">
                  <c:v>207.26599999999999</c:v>
                </c:pt>
                <c:pt idx="839">
                  <c:v>207.51733333333331</c:v>
                </c:pt>
                <c:pt idx="840">
                  <c:v>211.01500000000001</c:v>
                </c:pt>
                <c:pt idx="841">
                  <c:v>209.352</c:v>
                </c:pt>
                <c:pt idx="842">
                  <c:v>208.96433333333334</c:v>
                </c:pt>
                <c:pt idx="843">
                  <c:v>209.85133333333332</c:v>
                </c:pt>
                <c:pt idx="844">
                  <c:v>210.31666666666669</c:v>
                </c:pt>
                <c:pt idx="845">
                  <c:v>211.11833333333334</c:v>
                </c:pt>
                <c:pt idx="846">
                  <c:v>212.23300000000003</c:v>
                </c:pt>
                <c:pt idx="847">
                  <c:v>211.96233333333331</c:v>
                </c:pt>
                <c:pt idx="848">
                  <c:v>211.41166666666666</c:v>
                </c:pt>
                <c:pt idx="849">
                  <c:v>209.50266666666667</c:v>
                </c:pt>
                <c:pt idx="850">
                  <c:v>207.48233333333329</c:v>
                </c:pt>
                <c:pt idx="851">
                  <c:v>205.28</c:v>
                </c:pt>
                <c:pt idx="852">
                  <c:v>205.62133333333335</c:v>
                </c:pt>
                <c:pt idx="853">
                  <c:v>204.85833333333332</c:v>
                </c:pt>
                <c:pt idx="854">
                  <c:v>203.03333333333333</c:v>
                </c:pt>
                <c:pt idx="855">
                  <c:v>201.19666666666669</c:v>
                </c:pt>
                <c:pt idx="856">
                  <c:v>201.84100000000001</c:v>
                </c:pt>
                <c:pt idx="857">
                  <c:v>203.73033333333333</c:v>
                </c:pt>
                <c:pt idx="858">
                  <c:v>202.44766666666669</c:v>
                </c:pt>
                <c:pt idx="859">
                  <c:v>201.46333333333334</c:v>
                </c:pt>
                <c:pt idx="860">
                  <c:v>201.43966666666665</c:v>
                </c:pt>
                <c:pt idx="861">
                  <c:v>201.67533333333333</c:v>
                </c:pt>
                <c:pt idx="862">
                  <c:v>202.74099999999999</c:v>
                </c:pt>
                <c:pt idx="863">
                  <c:v>202.82833333333329</c:v>
                </c:pt>
                <c:pt idx="864">
                  <c:v>202.79300000000001</c:v>
                </c:pt>
                <c:pt idx="865">
                  <c:v>202.78800000000001</c:v>
                </c:pt>
                <c:pt idx="866">
                  <c:v>201.19033333333334</c:v>
                </c:pt>
                <c:pt idx="867">
                  <c:v>198.71566666666669</c:v>
                </c:pt>
                <c:pt idx="868">
                  <c:v>198.34266666666667</c:v>
                </c:pt>
                <c:pt idx="869">
                  <c:v>199.75166666666667</c:v>
                </c:pt>
                <c:pt idx="870">
                  <c:v>198.68200000000002</c:v>
                </c:pt>
                <c:pt idx="871">
                  <c:v>198.952</c:v>
                </c:pt>
                <c:pt idx="872">
                  <c:v>199.10699999999997</c:v>
                </c:pt>
                <c:pt idx="873">
                  <c:v>202.27333333333331</c:v>
                </c:pt>
                <c:pt idx="874">
                  <c:v>201.98533333333333</c:v>
                </c:pt>
                <c:pt idx="875">
                  <c:v>201.03866666666667</c:v>
                </c:pt>
                <c:pt idx="876">
                  <c:v>201.97066666666669</c:v>
                </c:pt>
                <c:pt idx="877">
                  <c:v>200.59699999999998</c:v>
                </c:pt>
                <c:pt idx="878">
                  <c:v>198.78066666666669</c:v>
                </c:pt>
                <c:pt idx="879">
                  <c:v>197.09966666666665</c:v>
                </c:pt>
                <c:pt idx="880">
                  <c:v>195.15766666666664</c:v>
                </c:pt>
                <c:pt idx="881">
                  <c:v>194.96</c:v>
                </c:pt>
                <c:pt idx="882">
                  <c:v>193.11699999999999</c:v>
                </c:pt>
                <c:pt idx="883">
                  <c:v>196.63133333333334</c:v>
                </c:pt>
                <c:pt idx="884">
                  <c:v>196.62133333333335</c:v>
                </c:pt>
                <c:pt idx="885">
                  <c:v>196.66733333333332</c:v>
                </c:pt>
                <c:pt idx="886">
                  <c:v>195.87800000000001</c:v>
                </c:pt>
                <c:pt idx="887">
                  <c:v>196.07633333333334</c:v>
                </c:pt>
                <c:pt idx="888">
                  <c:v>197.37366666666665</c:v>
                </c:pt>
                <c:pt idx="889">
                  <c:v>196.43999999999997</c:v>
                </c:pt>
                <c:pt idx="890">
                  <c:v>196.28433333333336</c:v>
                </c:pt>
                <c:pt idx="891">
                  <c:v>195.54900000000001</c:v>
                </c:pt>
                <c:pt idx="892">
                  <c:v>194.06566666666666</c:v>
                </c:pt>
                <c:pt idx="893">
                  <c:v>192.47833333333332</c:v>
                </c:pt>
                <c:pt idx="894">
                  <c:v>192.381</c:v>
                </c:pt>
                <c:pt idx="895">
                  <c:v>192.06399999999999</c:v>
                </c:pt>
                <c:pt idx="896">
                  <c:v>192.19733333333332</c:v>
                </c:pt>
                <c:pt idx="897">
                  <c:v>189.846</c:v>
                </c:pt>
                <c:pt idx="898">
                  <c:v>192.06466666666665</c:v>
                </c:pt>
                <c:pt idx="899">
                  <c:v>191.45666666666668</c:v>
                </c:pt>
                <c:pt idx="900">
                  <c:v>191.22</c:v>
                </c:pt>
                <c:pt idx="901">
                  <c:v>193.31399999999999</c:v>
                </c:pt>
                <c:pt idx="902">
                  <c:v>192.73066666666668</c:v>
                </c:pt>
                <c:pt idx="903">
                  <c:v>192.24800000000002</c:v>
                </c:pt>
                <c:pt idx="904">
                  <c:v>194.28333333333333</c:v>
                </c:pt>
                <c:pt idx="905">
                  <c:v>192.501</c:v>
                </c:pt>
                <c:pt idx="906">
                  <c:v>191.74766666666665</c:v>
                </c:pt>
                <c:pt idx="907">
                  <c:v>191.78266666666664</c:v>
                </c:pt>
                <c:pt idx="908">
                  <c:v>192.476</c:v>
                </c:pt>
                <c:pt idx="909">
                  <c:v>192.41766666666669</c:v>
                </c:pt>
                <c:pt idx="910">
                  <c:v>190.90766666666664</c:v>
                </c:pt>
                <c:pt idx="911">
                  <c:v>188.81433333333334</c:v>
                </c:pt>
                <c:pt idx="912">
                  <c:v>188.69066666666666</c:v>
                </c:pt>
                <c:pt idx="913">
                  <c:v>187.30233333333331</c:v>
                </c:pt>
                <c:pt idx="914">
                  <c:v>187.64766666666665</c:v>
                </c:pt>
                <c:pt idx="915">
                  <c:v>187.40433333333331</c:v>
                </c:pt>
                <c:pt idx="916">
                  <c:v>188.12899999999999</c:v>
                </c:pt>
                <c:pt idx="917">
                  <c:v>187.524</c:v>
                </c:pt>
                <c:pt idx="918">
                  <c:v>185.99233333333336</c:v>
                </c:pt>
                <c:pt idx="919">
                  <c:v>185.57766666666666</c:v>
                </c:pt>
                <c:pt idx="920">
                  <c:v>185.26400000000001</c:v>
                </c:pt>
                <c:pt idx="921">
                  <c:v>184.54566666666665</c:v>
                </c:pt>
                <c:pt idx="922">
                  <c:v>183.82500000000002</c:v>
                </c:pt>
                <c:pt idx="923">
                  <c:v>183.33766666666668</c:v>
                </c:pt>
                <c:pt idx="924">
                  <c:v>183.63700000000003</c:v>
                </c:pt>
                <c:pt idx="925">
                  <c:v>181.65566666666666</c:v>
                </c:pt>
                <c:pt idx="926">
                  <c:v>180.44299999999998</c:v>
                </c:pt>
                <c:pt idx="927">
                  <c:v>179.70533333333333</c:v>
                </c:pt>
                <c:pt idx="928">
                  <c:v>181.30266666666668</c:v>
                </c:pt>
                <c:pt idx="929">
                  <c:v>182.23866666666666</c:v>
                </c:pt>
                <c:pt idx="930">
                  <c:v>184.20666666666668</c:v>
                </c:pt>
                <c:pt idx="931">
                  <c:v>186.76366666666669</c:v>
                </c:pt>
                <c:pt idx="932">
                  <c:v>187.63166666666666</c:v>
                </c:pt>
                <c:pt idx="933">
                  <c:v>187.88699999999997</c:v>
                </c:pt>
                <c:pt idx="934">
                  <c:v>186.62666666666669</c:v>
                </c:pt>
                <c:pt idx="935">
                  <c:v>186.184</c:v>
                </c:pt>
                <c:pt idx="936">
                  <c:v>186.06833333333336</c:v>
                </c:pt>
                <c:pt idx="937">
                  <c:v>185.59866666666667</c:v>
                </c:pt>
                <c:pt idx="938">
                  <c:v>183.71766666666667</c:v>
                </c:pt>
                <c:pt idx="939">
                  <c:v>183.83566666666664</c:v>
                </c:pt>
                <c:pt idx="940">
                  <c:v>186.077</c:v>
                </c:pt>
                <c:pt idx="941">
                  <c:v>184.41266666666669</c:v>
                </c:pt>
                <c:pt idx="942">
                  <c:v>186.08166666666668</c:v>
                </c:pt>
                <c:pt idx="943">
                  <c:v>190.08733333333331</c:v>
                </c:pt>
                <c:pt idx="944">
                  <c:v>191.38333333333333</c:v>
                </c:pt>
                <c:pt idx="945">
                  <c:v>190.11466666666669</c:v>
                </c:pt>
                <c:pt idx="946">
                  <c:v>190.8066666666667</c:v>
                </c:pt>
                <c:pt idx="947">
                  <c:v>190.02133333333336</c:v>
                </c:pt>
                <c:pt idx="948">
                  <c:v>192.26533333333336</c:v>
                </c:pt>
                <c:pt idx="949">
                  <c:v>190.92933333333335</c:v>
                </c:pt>
                <c:pt idx="950">
                  <c:v>190.36066666666667</c:v>
                </c:pt>
                <c:pt idx="951">
                  <c:v>189.4366666666667</c:v>
                </c:pt>
                <c:pt idx="952">
                  <c:v>189.46866666666668</c:v>
                </c:pt>
                <c:pt idx="953">
                  <c:v>188.36766666666665</c:v>
                </c:pt>
                <c:pt idx="954">
                  <c:v>189.15466666666666</c:v>
                </c:pt>
                <c:pt idx="955">
                  <c:v>188.41</c:v>
                </c:pt>
                <c:pt idx="956">
                  <c:v>187.47633333333332</c:v>
                </c:pt>
                <c:pt idx="957">
                  <c:v>185.88333333333333</c:v>
                </c:pt>
                <c:pt idx="958">
                  <c:v>184.39266666666671</c:v>
                </c:pt>
                <c:pt idx="959">
                  <c:v>183.40166666666664</c:v>
                </c:pt>
                <c:pt idx="960">
                  <c:v>180.80199999999999</c:v>
                </c:pt>
                <c:pt idx="961">
                  <c:v>180.19166666666669</c:v>
                </c:pt>
                <c:pt idx="962">
                  <c:v>180.17033333333333</c:v>
                </c:pt>
                <c:pt idx="963">
                  <c:v>179.059</c:v>
                </c:pt>
                <c:pt idx="964">
                  <c:v>178.76133333333334</c:v>
                </c:pt>
                <c:pt idx="965">
                  <c:v>178.10366666666664</c:v>
                </c:pt>
                <c:pt idx="966">
                  <c:v>178.292</c:v>
                </c:pt>
                <c:pt idx="967">
                  <c:v>177.80199999999999</c:v>
                </c:pt>
                <c:pt idx="968">
                  <c:v>178.14633333333336</c:v>
                </c:pt>
                <c:pt idx="969">
                  <c:v>180.9076666666667</c:v>
                </c:pt>
                <c:pt idx="970">
                  <c:v>180.64433333333332</c:v>
                </c:pt>
                <c:pt idx="971">
                  <c:v>178.65566666666666</c:v>
                </c:pt>
                <c:pt idx="972">
                  <c:v>176.54766666666669</c:v>
                </c:pt>
                <c:pt idx="973">
                  <c:v>174.87033333333332</c:v>
                </c:pt>
                <c:pt idx="974">
                  <c:v>174.28766666666669</c:v>
                </c:pt>
                <c:pt idx="975">
                  <c:v>173.87166666666667</c:v>
                </c:pt>
                <c:pt idx="976">
                  <c:v>173.29899999999998</c:v>
                </c:pt>
                <c:pt idx="977">
                  <c:v>171.60633333333337</c:v>
                </c:pt>
                <c:pt idx="978">
                  <c:v>172.56466666666665</c:v>
                </c:pt>
                <c:pt idx="979">
                  <c:v>173.13566666666665</c:v>
                </c:pt>
                <c:pt idx="980">
                  <c:v>173.21</c:v>
                </c:pt>
                <c:pt idx="981">
                  <c:v>172.70466666666667</c:v>
                </c:pt>
                <c:pt idx="982">
                  <c:v>172.47933333333333</c:v>
                </c:pt>
                <c:pt idx="983">
                  <c:v>173.18333333333331</c:v>
                </c:pt>
                <c:pt idx="984">
                  <c:v>174.15766666666664</c:v>
                </c:pt>
                <c:pt idx="985">
                  <c:v>173.82100000000003</c:v>
                </c:pt>
                <c:pt idx="986">
                  <c:v>176.27333333333331</c:v>
                </c:pt>
                <c:pt idx="987">
                  <c:v>177.74800000000002</c:v>
                </c:pt>
                <c:pt idx="988">
                  <c:v>178.79766666666669</c:v>
                </c:pt>
                <c:pt idx="989">
                  <c:v>180.61400000000003</c:v>
                </c:pt>
                <c:pt idx="990">
                  <c:v>180.50333333333333</c:v>
                </c:pt>
                <c:pt idx="991">
                  <c:v>179.88900000000001</c:v>
                </c:pt>
                <c:pt idx="992">
                  <c:v>179.33500000000004</c:v>
                </c:pt>
                <c:pt idx="993">
                  <c:v>179.39766666666665</c:v>
                </c:pt>
                <c:pt idx="994">
                  <c:v>179.21700000000001</c:v>
                </c:pt>
                <c:pt idx="995">
                  <c:v>179.96566666666664</c:v>
                </c:pt>
                <c:pt idx="996">
                  <c:v>179.92633333333333</c:v>
                </c:pt>
                <c:pt idx="997">
                  <c:v>180.69766666666669</c:v>
                </c:pt>
                <c:pt idx="998">
                  <c:v>179.20066666666665</c:v>
                </c:pt>
                <c:pt idx="999">
                  <c:v>179.14199999999997</c:v>
                </c:pt>
                <c:pt idx="1000">
                  <c:v>178.93366666666665</c:v>
                </c:pt>
                <c:pt idx="1001">
                  <c:v>179.29533333333333</c:v>
                </c:pt>
                <c:pt idx="1002">
                  <c:v>179.54366666666667</c:v>
                </c:pt>
                <c:pt idx="1003">
                  <c:v>178.44800000000001</c:v>
                </c:pt>
                <c:pt idx="1004">
                  <c:v>177.9433333333333</c:v>
                </c:pt>
                <c:pt idx="1005">
                  <c:v>178.12633333333335</c:v>
                </c:pt>
                <c:pt idx="1006">
                  <c:v>178.10599999999999</c:v>
                </c:pt>
                <c:pt idx="1007">
                  <c:v>177.667</c:v>
                </c:pt>
                <c:pt idx="1008">
                  <c:v>176.81766666666667</c:v>
                </c:pt>
                <c:pt idx="1009">
                  <c:v>177.19333333333336</c:v>
                </c:pt>
                <c:pt idx="1010">
                  <c:v>177.41133333333335</c:v>
                </c:pt>
                <c:pt idx="1011">
                  <c:v>177.09766666666667</c:v>
                </c:pt>
                <c:pt idx="1012">
                  <c:v>176.76499999999999</c:v>
                </c:pt>
                <c:pt idx="1013">
                  <c:v>176.19566666666665</c:v>
                </c:pt>
                <c:pt idx="1014">
                  <c:v>176.31066666666666</c:v>
                </c:pt>
                <c:pt idx="1015">
                  <c:v>175.72833333333335</c:v>
                </c:pt>
                <c:pt idx="1016">
                  <c:v>174.79399999999998</c:v>
                </c:pt>
                <c:pt idx="1017">
                  <c:v>175.88166666666666</c:v>
                </c:pt>
                <c:pt idx="1018">
                  <c:v>175.87166666666667</c:v>
                </c:pt>
                <c:pt idx="1019">
                  <c:v>174.70966666666666</c:v>
                </c:pt>
                <c:pt idx="1020">
                  <c:v>173.95766666666668</c:v>
                </c:pt>
              </c:numCache>
            </c:numRef>
          </c:val>
          <c:smooth val="0"/>
          <c:extLst>
            <c:ext xmlns:c16="http://schemas.microsoft.com/office/drawing/2014/chart" uri="{C3380CC4-5D6E-409C-BE32-E72D297353CC}">
              <c16:uniqueId val="{00000000-8A19-464E-89C2-47E37F51A271}"/>
            </c:ext>
          </c:extLst>
        </c:ser>
        <c:ser>
          <c:idx val="1"/>
          <c:order val="1"/>
          <c:tx>
            <c:strRef>
              <c:f>'werkmap floating car data'!$S$1</c:f>
              <c:strCache>
                <c:ptCount val="1"/>
                <c:pt idx="0">
                  <c:v>Gem na trajectcontrole</c:v>
                </c:pt>
              </c:strCache>
            </c:strRef>
          </c:tx>
          <c:spPr>
            <a:ln w="28575" cap="rnd">
              <a:solidFill>
                <a:srgbClr val="FFC000"/>
              </a:solidFill>
              <a:round/>
            </a:ln>
            <a:effectLst/>
          </c:spPr>
          <c:marker>
            <c:symbol val="none"/>
          </c:marker>
          <c:cat>
            <c:numRef>
              <c:f>'werkmap floating car data'!$A$2:$A$1022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'werkmap floating car data'!$S$2:$S$1022</c:f>
              <c:numCache>
                <c:formatCode>General</c:formatCode>
                <c:ptCount val="1021"/>
                <c:pt idx="0">
                  <c:v>161.69900000000001</c:v>
                </c:pt>
                <c:pt idx="1">
                  <c:v>161.262</c:v>
                </c:pt>
                <c:pt idx="2">
                  <c:v>161.18450000000001</c:v>
                </c:pt>
                <c:pt idx="3">
                  <c:v>161.10599999999999</c:v>
                </c:pt>
                <c:pt idx="4">
                  <c:v>161.0265</c:v>
                </c:pt>
                <c:pt idx="5">
                  <c:v>160.94650000000001</c:v>
                </c:pt>
                <c:pt idx="6">
                  <c:v>160.83199999999999</c:v>
                </c:pt>
                <c:pt idx="7">
                  <c:v>160.75799999999998</c:v>
                </c:pt>
                <c:pt idx="8">
                  <c:v>160.67599999999999</c:v>
                </c:pt>
                <c:pt idx="9">
                  <c:v>160.59350000000001</c:v>
                </c:pt>
                <c:pt idx="10">
                  <c:v>160.51100000000002</c:v>
                </c:pt>
                <c:pt idx="11">
                  <c:v>160.4195</c:v>
                </c:pt>
                <c:pt idx="12">
                  <c:v>161.13550000000001</c:v>
                </c:pt>
                <c:pt idx="13">
                  <c:v>161.51499999999999</c:v>
                </c:pt>
                <c:pt idx="14">
                  <c:v>161.43</c:v>
                </c:pt>
                <c:pt idx="15">
                  <c:v>161.61500000000001</c:v>
                </c:pt>
                <c:pt idx="16">
                  <c:v>161.52449999999999</c:v>
                </c:pt>
                <c:pt idx="17">
                  <c:v>161.43299999999999</c:v>
                </c:pt>
                <c:pt idx="18">
                  <c:v>161.63650000000001</c:v>
                </c:pt>
                <c:pt idx="19">
                  <c:v>161.876</c:v>
                </c:pt>
                <c:pt idx="20">
                  <c:v>161.68350000000001</c:v>
                </c:pt>
                <c:pt idx="21">
                  <c:v>161.56099999999998</c:v>
                </c:pt>
                <c:pt idx="22">
                  <c:v>161.46299999999999</c:v>
                </c:pt>
                <c:pt idx="23">
                  <c:v>160.03100000000001</c:v>
                </c:pt>
                <c:pt idx="24">
                  <c:v>159.43</c:v>
                </c:pt>
                <c:pt idx="25">
                  <c:v>159.16250000000002</c:v>
                </c:pt>
                <c:pt idx="26">
                  <c:v>159.96449999999999</c:v>
                </c:pt>
                <c:pt idx="27">
                  <c:v>161.83699999999999</c:v>
                </c:pt>
                <c:pt idx="28">
                  <c:v>170.12700000000001</c:v>
                </c:pt>
                <c:pt idx="29">
                  <c:v>170.1455</c:v>
                </c:pt>
                <c:pt idx="30">
                  <c:v>170.65699999999998</c:v>
                </c:pt>
                <c:pt idx="31">
                  <c:v>170.31400000000002</c:v>
                </c:pt>
                <c:pt idx="32">
                  <c:v>171.131</c:v>
                </c:pt>
                <c:pt idx="33">
                  <c:v>170.87549999999999</c:v>
                </c:pt>
                <c:pt idx="34">
                  <c:v>170.63200000000001</c:v>
                </c:pt>
                <c:pt idx="35">
                  <c:v>170.858</c:v>
                </c:pt>
                <c:pt idx="36">
                  <c:v>170.57749999999999</c:v>
                </c:pt>
                <c:pt idx="37">
                  <c:v>170.214</c:v>
                </c:pt>
                <c:pt idx="38">
                  <c:v>170.1575</c:v>
                </c:pt>
                <c:pt idx="39">
                  <c:v>169.89150000000001</c:v>
                </c:pt>
                <c:pt idx="40">
                  <c:v>169.0975</c:v>
                </c:pt>
                <c:pt idx="41">
                  <c:v>168.85000000000002</c:v>
                </c:pt>
                <c:pt idx="42">
                  <c:v>167.429</c:v>
                </c:pt>
                <c:pt idx="43">
                  <c:v>166.91449999999998</c:v>
                </c:pt>
                <c:pt idx="44">
                  <c:v>168.374</c:v>
                </c:pt>
                <c:pt idx="45">
                  <c:v>167.30799999999999</c:v>
                </c:pt>
                <c:pt idx="46">
                  <c:v>167.11950000000002</c:v>
                </c:pt>
                <c:pt idx="47">
                  <c:v>166.93200000000002</c:v>
                </c:pt>
                <c:pt idx="48">
                  <c:v>169.5985</c:v>
                </c:pt>
                <c:pt idx="49">
                  <c:v>168.911</c:v>
                </c:pt>
                <c:pt idx="50">
                  <c:v>168.70499999999998</c:v>
                </c:pt>
                <c:pt idx="51">
                  <c:v>168.50049999999999</c:v>
                </c:pt>
                <c:pt idx="52">
                  <c:v>169.44650000000001</c:v>
                </c:pt>
                <c:pt idx="53">
                  <c:v>170.583</c:v>
                </c:pt>
                <c:pt idx="54">
                  <c:v>170.37900000000002</c:v>
                </c:pt>
                <c:pt idx="55">
                  <c:v>169.33750000000001</c:v>
                </c:pt>
                <c:pt idx="56">
                  <c:v>169.97450000000001</c:v>
                </c:pt>
                <c:pt idx="57">
                  <c:v>168.0745</c:v>
                </c:pt>
                <c:pt idx="58">
                  <c:v>165.35249999999999</c:v>
                </c:pt>
                <c:pt idx="59">
                  <c:v>164.82550000000001</c:v>
                </c:pt>
                <c:pt idx="60">
                  <c:v>163.81</c:v>
                </c:pt>
                <c:pt idx="61">
                  <c:v>164.46449999999999</c:v>
                </c:pt>
                <c:pt idx="62">
                  <c:v>165.232</c:v>
                </c:pt>
                <c:pt idx="63">
                  <c:v>165.56100000000001</c:v>
                </c:pt>
                <c:pt idx="64">
                  <c:v>165.095</c:v>
                </c:pt>
                <c:pt idx="65">
                  <c:v>164.72649999999999</c:v>
                </c:pt>
                <c:pt idx="66">
                  <c:v>164.33199999999999</c:v>
                </c:pt>
                <c:pt idx="67">
                  <c:v>163.59350000000001</c:v>
                </c:pt>
                <c:pt idx="68">
                  <c:v>163.64499999999998</c:v>
                </c:pt>
                <c:pt idx="69">
                  <c:v>164.0215</c:v>
                </c:pt>
                <c:pt idx="70">
                  <c:v>163.87899999999999</c:v>
                </c:pt>
                <c:pt idx="71">
                  <c:v>166.35050000000001</c:v>
                </c:pt>
                <c:pt idx="72">
                  <c:v>166.18</c:v>
                </c:pt>
                <c:pt idx="73">
                  <c:v>167.4015</c:v>
                </c:pt>
                <c:pt idx="74">
                  <c:v>167.93350000000001</c:v>
                </c:pt>
                <c:pt idx="75">
                  <c:v>167.7955</c:v>
                </c:pt>
                <c:pt idx="76">
                  <c:v>168.32499999999999</c:v>
                </c:pt>
                <c:pt idx="77">
                  <c:v>166.90299999999999</c:v>
                </c:pt>
                <c:pt idx="78">
                  <c:v>166.61950000000002</c:v>
                </c:pt>
                <c:pt idx="79">
                  <c:v>166.3785</c:v>
                </c:pt>
                <c:pt idx="80">
                  <c:v>166.249</c:v>
                </c:pt>
                <c:pt idx="81">
                  <c:v>166.11849999999998</c:v>
                </c:pt>
                <c:pt idx="82">
                  <c:v>165.6405</c:v>
                </c:pt>
                <c:pt idx="83">
                  <c:v>166.12900000000002</c:v>
                </c:pt>
                <c:pt idx="84">
                  <c:v>167.08799999999999</c:v>
                </c:pt>
                <c:pt idx="85">
                  <c:v>167.82049999999998</c:v>
                </c:pt>
                <c:pt idx="86">
                  <c:v>169.7715</c:v>
                </c:pt>
                <c:pt idx="87">
                  <c:v>172.18599999999998</c:v>
                </c:pt>
                <c:pt idx="88">
                  <c:v>172.7475</c:v>
                </c:pt>
                <c:pt idx="89">
                  <c:v>173.01599999999999</c:v>
                </c:pt>
                <c:pt idx="90">
                  <c:v>173.07400000000001</c:v>
                </c:pt>
                <c:pt idx="91">
                  <c:v>175.9915</c:v>
                </c:pt>
                <c:pt idx="92">
                  <c:v>180.1345</c:v>
                </c:pt>
                <c:pt idx="93">
                  <c:v>181.13499999999999</c:v>
                </c:pt>
                <c:pt idx="94">
                  <c:v>180.489</c:v>
                </c:pt>
                <c:pt idx="95">
                  <c:v>180.4615</c:v>
                </c:pt>
                <c:pt idx="96">
                  <c:v>180.46350000000001</c:v>
                </c:pt>
                <c:pt idx="97">
                  <c:v>180.28100000000001</c:v>
                </c:pt>
                <c:pt idx="98">
                  <c:v>180.5155</c:v>
                </c:pt>
                <c:pt idx="99">
                  <c:v>180.40049999999999</c:v>
                </c:pt>
                <c:pt idx="100">
                  <c:v>181.2345</c:v>
                </c:pt>
                <c:pt idx="101">
                  <c:v>181.20850000000002</c:v>
                </c:pt>
                <c:pt idx="102">
                  <c:v>180.81100000000001</c:v>
                </c:pt>
                <c:pt idx="103">
                  <c:v>179.94499999999999</c:v>
                </c:pt>
                <c:pt idx="104">
                  <c:v>179.48250000000002</c:v>
                </c:pt>
                <c:pt idx="105">
                  <c:v>179.2945</c:v>
                </c:pt>
                <c:pt idx="106">
                  <c:v>179.7295</c:v>
                </c:pt>
                <c:pt idx="107">
                  <c:v>181.3355</c:v>
                </c:pt>
                <c:pt idx="108">
                  <c:v>183.2895</c:v>
                </c:pt>
                <c:pt idx="109">
                  <c:v>183.44800000000001</c:v>
                </c:pt>
                <c:pt idx="110">
                  <c:v>185.874</c:v>
                </c:pt>
                <c:pt idx="111">
                  <c:v>186.42599999999999</c:v>
                </c:pt>
                <c:pt idx="112">
                  <c:v>186.44400000000002</c:v>
                </c:pt>
                <c:pt idx="113">
                  <c:v>186.23950000000002</c:v>
                </c:pt>
                <c:pt idx="114">
                  <c:v>185.97200000000001</c:v>
                </c:pt>
                <c:pt idx="115">
                  <c:v>187.06950000000001</c:v>
                </c:pt>
                <c:pt idx="116">
                  <c:v>186.077</c:v>
                </c:pt>
                <c:pt idx="117">
                  <c:v>185.58699999999999</c:v>
                </c:pt>
                <c:pt idx="118">
                  <c:v>186.464</c:v>
                </c:pt>
                <c:pt idx="119">
                  <c:v>186.95</c:v>
                </c:pt>
                <c:pt idx="120">
                  <c:v>186.72300000000001</c:v>
                </c:pt>
                <c:pt idx="121">
                  <c:v>183.24799999999999</c:v>
                </c:pt>
                <c:pt idx="122">
                  <c:v>184.1105</c:v>
                </c:pt>
                <c:pt idx="123">
                  <c:v>184.78050000000002</c:v>
                </c:pt>
                <c:pt idx="124">
                  <c:v>192.34</c:v>
                </c:pt>
                <c:pt idx="125">
                  <c:v>196.952</c:v>
                </c:pt>
                <c:pt idx="126">
                  <c:v>196.07150000000001</c:v>
                </c:pt>
                <c:pt idx="127">
                  <c:v>195.51999999999998</c:v>
                </c:pt>
                <c:pt idx="128">
                  <c:v>195.6865</c:v>
                </c:pt>
                <c:pt idx="129">
                  <c:v>196.322</c:v>
                </c:pt>
                <c:pt idx="130">
                  <c:v>196.245</c:v>
                </c:pt>
                <c:pt idx="131">
                  <c:v>195.642</c:v>
                </c:pt>
                <c:pt idx="132">
                  <c:v>198.09800000000001</c:v>
                </c:pt>
                <c:pt idx="133">
                  <c:v>198.92449999999999</c:v>
                </c:pt>
                <c:pt idx="134">
                  <c:v>198.751</c:v>
                </c:pt>
                <c:pt idx="135">
                  <c:v>198.55349999999999</c:v>
                </c:pt>
                <c:pt idx="136">
                  <c:v>197.97550000000001</c:v>
                </c:pt>
                <c:pt idx="137">
                  <c:v>197.94299999999998</c:v>
                </c:pt>
                <c:pt idx="138">
                  <c:v>197.85300000000001</c:v>
                </c:pt>
                <c:pt idx="139">
                  <c:v>197.804</c:v>
                </c:pt>
                <c:pt idx="140">
                  <c:v>199.35250000000002</c:v>
                </c:pt>
                <c:pt idx="141">
                  <c:v>204.16200000000001</c:v>
                </c:pt>
                <c:pt idx="142">
                  <c:v>203.9015</c:v>
                </c:pt>
                <c:pt idx="143">
                  <c:v>206.82549999999998</c:v>
                </c:pt>
                <c:pt idx="144">
                  <c:v>207.018</c:v>
                </c:pt>
                <c:pt idx="145">
                  <c:v>207.3835</c:v>
                </c:pt>
                <c:pt idx="146">
                  <c:v>210.37349999999998</c:v>
                </c:pt>
                <c:pt idx="147">
                  <c:v>210.95299999999997</c:v>
                </c:pt>
                <c:pt idx="148">
                  <c:v>212.876</c:v>
                </c:pt>
                <c:pt idx="149">
                  <c:v>216.977</c:v>
                </c:pt>
                <c:pt idx="150">
                  <c:v>217.83099999999999</c:v>
                </c:pt>
                <c:pt idx="151">
                  <c:v>218.80600000000001</c:v>
                </c:pt>
                <c:pt idx="152">
                  <c:v>218.70949999999999</c:v>
                </c:pt>
                <c:pt idx="153">
                  <c:v>216.73349999999999</c:v>
                </c:pt>
                <c:pt idx="154">
                  <c:v>217.91499999999999</c:v>
                </c:pt>
                <c:pt idx="155">
                  <c:v>219.2165</c:v>
                </c:pt>
                <c:pt idx="156">
                  <c:v>218.886</c:v>
                </c:pt>
                <c:pt idx="157">
                  <c:v>218.36250000000001</c:v>
                </c:pt>
                <c:pt idx="158">
                  <c:v>217.41849999999999</c:v>
                </c:pt>
                <c:pt idx="159">
                  <c:v>218.85750000000002</c:v>
                </c:pt>
                <c:pt idx="160">
                  <c:v>220.0155</c:v>
                </c:pt>
                <c:pt idx="161">
                  <c:v>219.90649999999999</c:v>
                </c:pt>
                <c:pt idx="162">
                  <c:v>218.39</c:v>
                </c:pt>
                <c:pt idx="163">
                  <c:v>215.56299999999999</c:v>
                </c:pt>
                <c:pt idx="164">
                  <c:v>218.05099999999999</c:v>
                </c:pt>
                <c:pt idx="165">
                  <c:v>217.23000000000002</c:v>
                </c:pt>
                <c:pt idx="166">
                  <c:v>220.602</c:v>
                </c:pt>
                <c:pt idx="167">
                  <c:v>220.94150000000002</c:v>
                </c:pt>
                <c:pt idx="168">
                  <c:v>222.70650000000001</c:v>
                </c:pt>
                <c:pt idx="169">
                  <c:v>222.2055</c:v>
                </c:pt>
                <c:pt idx="170">
                  <c:v>221.4615</c:v>
                </c:pt>
                <c:pt idx="171">
                  <c:v>223.77249999999998</c:v>
                </c:pt>
                <c:pt idx="172">
                  <c:v>224.69749999999999</c:v>
                </c:pt>
                <c:pt idx="173">
                  <c:v>225.01949999999999</c:v>
                </c:pt>
                <c:pt idx="174">
                  <c:v>224.91399999999999</c:v>
                </c:pt>
                <c:pt idx="175">
                  <c:v>225.51650000000001</c:v>
                </c:pt>
                <c:pt idx="176">
                  <c:v>224.066</c:v>
                </c:pt>
                <c:pt idx="177">
                  <c:v>225.75049999999999</c:v>
                </c:pt>
                <c:pt idx="178">
                  <c:v>225.6165</c:v>
                </c:pt>
                <c:pt idx="179">
                  <c:v>229.6815</c:v>
                </c:pt>
                <c:pt idx="180">
                  <c:v>227.16849999999999</c:v>
                </c:pt>
                <c:pt idx="181">
                  <c:v>226.42349999999999</c:v>
                </c:pt>
                <c:pt idx="182">
                  <c:v>225.11199999999999</c:v>
                </c:pt>
                <c:pt idx="183">
                  <c:v>225.21199999999999</c:v>
                </c:pt>
                <c:pt idx="184">
                  <c:v>224.92099999999999</c:v>
                </c:pt>
                <c:pt idx="185">
                  <c:v>225.02949999999998</c:v>
                </c:pt>
                <c:pt idx="186">
                  <c:v>224.73649999999998</c:v>
                </c:pt>
                <c:pt idx="187">
                  <c:v>224.8075</c:v>
                </c:pt>
                <c:pt idx="188">
                  <c:v>224.61099999999999</c:v>
                </c:pt>
                <c:pt idx="189">
                  <c:v>223.096</c:v>
                </c:pt>
                <c:pt idx="190">
                  <c:v>223.57749999999999</c:v>
                </c:pt>
                <c:pt idx="191">
                  <c:v>223.70100000000002</c:v>
                </c:pt>
                <c:pt idx="192">
                  <c:v>226.11250000000001</c:v>
                </c:pt>
                <c:pt idx="193">
                  <c:v>225.60550000000001</c:v>
                </c:pt>
                <c:pt idx="194">
                  <c:v>230.32499999999999</c:v>
                </c:pt>
                <c:pt idx="195">
                  <c:v>232.38650000000001</c:v>
                </c:pt>
                <c:pt idx="196">
                  <c:v>230.95999999999998</c:v>
                </c:pt>
                <c:pt idx="197">
                  <c:v>229.37350000000001</c:v>
                </c:pt>
                <c:pt idx="198">
                  <c:v>230.05799999999999</c:v>
                </c:pt>
                <c:pt idx="199">
                  <c:v>227.2465</c:v>
                </c:pt>
                <c:pt idx="200">
                  <c:v>227.4905</c:v>
                </c:pt>
                <c:pt idx="201">
                  <c:v>228.77</c:v>
                </c:pt>
                <c:pt idx="202">
                  <c:v>229.61699999999999</c:v>
                </c:pt>
                <c:pt idx="203">
                  <c:v>229.9545</c:v>
                </c:pt>
                <c:pt idx="204">
                  <c:v>229.97399999999999</c:v>
                </c:pt>
                <c:pt idx="205">
                  <c:v>229.07599999999999</c:v>
                </c:pt>
                <c:pt idx="206">
                  <c:v>227.42500000000001</c:v>
                </c:pt>
                <c:pt idx="207">
                  <c:v>225.6925</c:v>
                </c:pt>
                <c:pt idx="208">
                  <c:v>225.69650000000001</c:v>
                </c:pt>
                <c:pt idx="209">
                  <c:v>224.2345</c:v>
                </c:pt>
                <c:pt idx="210">
                  <c:v>224.99250000000001</c:v>
                </c:pt>
                <c:pt idx="211">
                  <c:v>225.36799999999999</c:v>
                </c:pt>
                <c:pt idx="212">
                  <c:v>226.35750000000002</c:v>
                </c:pt>
                <c:pt idx="213">
                  <c:v>227.13200000000001</c:v>
                </c:pt>
                <c:pt idx="214">
                  <c:v>226.27949999999998</c:v>
                </c:pt>
                <c:pt idx="215">
                  <c:v>226.60249999999999</c:v>
                </c:pt>
                <c:pt idx="216">
                  <c:v>226.1935</c:v>
                </c:pt>
                <c:pt idx="217">
                  <c:v>225.92099999999999</c:v>
                </c:pt>
                <c:pt idx="218">
                  <c:v>226.36199999999999</c:v>
                </c:pt>
                <c:pt idx="219">
                  <c:v>229.73200000000003</c:v>
                </c:pt>
                <c:pt idx="220">
                  <c:v>232.00749999999999</c:v>
                </c:pt>
                <c:pt idx="221">
                  <c:v>234.28050000000002</c:v>
                </c:pt>
                <c:pt idx="222">
                  <c:v>234.489</c:v>
                </c:pt>
                <c:pt idx="223">
                  <c:v>235.29649999999998</c:v>
                </c:pt>
                <c:pt idx="224">
                  <c:v>237.072</c:v>
                </c:pt>
                <c:pt idx="225">
                  <c:v>237.7535</c:v>
                </c:pt>
                <c:pt idx="226">
                  <c:v>242.15600000000001</c:v>
                </c:pt>
                <c:pt idx="227">
                  <c:v>243.25</c:v>
                </c:pt>
                <c:pt idx="228">
                  <c:v>242.25450000000001</c:v>
                </c:pt>
                <c:pt idx="229">
                  <c:v>238.375</c:v>
                </c:pt>
                <c:pt idx="230">
                  <c:v>237.01650000000001</c:v>
                </c:pt>
                <c:pt idx="231">
                  <c:v>235.23599999999999</c:v>
                </c:pt>
                <c:pt idx="232">
                  <c:v>235.75299999999999</c:v>
                </c:pt>
                <c:pt idx="233">
                  <c:v>234.63299999999998</c:v>
                </c:pt>
                <c:pt idx="234">
                  <c:v>235.61449999999999</c:v>
                </c:pt>
                <c:pt idx="235">
                  <c:v>234.93900000000002</c:v>
                </c:pt>
                <c:pt idx="236">
                  <c:v>233.017</c:v>
                </c:pt>
                <c:pt idx="237">
                  <c:v>234.08600000000001</c:v>
                </c:pt>
                <c:pt idx="238">
                  <c:v>237.28399999999999</c:v>
                </c:pt>
                <c:pt idx="239">
                  <c:v>236.71699999999998</c:v>
                </c:pt>
                <c:pt idx="240">
                  <c:v>234.09299999999999</c:v>
                </c:pt>
                <c:pt idx="241">
                  <c:v>234.4145</c:v>
                </c:pt>
                <c:pt idx="242">
                  <c:v>232.3955</c:v>
                </c:pt>
                <c:pt idx="243">
                  <c:v>230.25200000000001</c:v>
                </c:pt>
                <c:pt idx="244">
                  <c:v>229.49799999999999</c:v>
                </c:pt>
                <c:pt idx="245">
                  <c:v>230.37299999999999</c:v>
                </c:pt>
                <c:pt idx="246">
                  <c:v>228.0925</c:v>
                </c:pt>
                <c:pt idx="247">
                  <c:v>224.95249999999999</c:v>
                </c:pt>
                <c:pt idx="248">
                  <c:v>222.58199999999999</c:v>
                </c:pt>
                <c:pt idx="249">
                  <c:v>217.96350000000001</c:v>
                </c:pt>
                <c:pt idx="250">
                  <c:v>217.71350000000001</c:v>
                </c:pt>
                <c:pt idx="251">
                  <c:v>216.20050000000001</c:v>
                </c:pt>
                <c:pt idx="252">
                  <c:v>214.042</c:v>
                </c:pt>
                <c:pt idx="253">
                  <c:v>214.34949999999998</c:v>
                </c:pt>
                <c:pt idx="254">
                  <c:v>213.184</c:v>
                </c:pt>
                <c:pt idx="255">
                  <c:v>210.83799999999999</c:v>
                </c:pt>
                <c:pt idx="256">
                  <c:v>210.22550000000001</c:v>
                </c:pt>
                <c:pt idx="257">
                  <c:v>209.74849999999998</c:v>
                </c:pt>
                <c:pt idx="258">
                  <c:v>208.0565</c:v>
                </c:pt>
                <c:pt idx="259">
                  <c:v>204.35000000000002</c:v>
                </c:pt>
                <c:pt idx="260">
                  <c:v>204.81</c:v>
                </c:pt>
                <c:pt idx="261">
                  <c:v>204.29599999999999</c:v>
                </c:pt>
                <c:pt idx="262">
                  <c:v>204.274</c:v>
                </c:pt>
                <c:pt idx="263">
                  <c:v>203.97449999999998</c:v>
                </c:pt>
                <c:pt idx="264">
                  <c:v>203.59100000000001</c:v>
                </c:pt>
                <c:pt idx="265">
                  <c:v>204.25400000000002</c:v>
                </c:pt>
                <c:pt idx="266">
                  <c:v>203.822</c:v>
                </c:pt>
                <c:pt idx="267">
                  <c:v>200.39749999999998</c:v>
                </c:pt>
                <c:pt idx="268">
                  <c:v>196.71299999999999</c:v>
                </c:pt>
                <c:pt idx="269">
                  <c:v>196.19450000000001</c:v>
                </c:pt>
                <c:pt idx="270">
                  <c:v>196.78300000000002</c:v>
                </c:pt>
                <c:pt idx="271">
                  <c:v>199.37549999999999</c:v>
                </c:pt>
                <c:pt idx="272">
                  <c:v>198.10449999999997</c:v>
                </c:pt>
                <c:pt idx="273">
                  <c:v>196.07599999999999</c:v>
                </c:pt>
                <c:pt idx="274">
                  <c:v>195.88499999999999</c:v>
                </c:pt>
                <c:pt idx="275">
                  <c:v>194.624</c:v>
                </c:pt>
                <c:pt idx="276">
                  <c:v>193.8295</c:v>
                </c:pt>
                <c:pt idx="277">
                  <c:v>192.1575</c:v>
                </c:pt>
                <c:pt idx="278">
                  <c:v>193.89949999999999</c:v>
                </c:pt>
                <c:pt idx="279">
                  <c:v>195.89699999999999</c:v>
                </c:pt>
                <c:pt idx="280">
                  <c:v>195.82299999999998</c:v>
                </c:pt>
                <c:pt idx="281">
                  <c:v>194.5685</c:v>
                </c:pt>
                <c:pt idx="282">
                  <c:v>195.52949999999998</c:v>
                </c:pt>
                <c:pt idx="283">
                  <c:v>195.59199999999998</c:v>
                </c:pt>
                <c:pt idx="284">
                  <c:v>197.69</c:v>
                </c:pt>
                <c:pt idx="285">
                  <c:v>197.46299999999999</c:v>
                </c:pt>
                <c:pt idx="286">
                  <c:v>195.73500000000001</c:v>
                </c:pt>
                <c:pt idx="287">
                  <c:v>195.97399999999999</c:v>
                </c:pt>
                <c:pt idx="288">
                  <c:v>196.482</c:v>
                </c:pt>
                <c:pt idx="289">
                  <c:v>197.08850000000001</c:v>
                </c:pt>
                <c:pt idx="290">
                  <c:v>195.83499999999998</c:v>
                </c:pt>
                <c:pt idx="291">
                  <c:v>195.39350000000002</c:v>
                </c:pt>
                <c:pt idx="292">
                  <c:v>194.00450000000001</c:v>
                </c:pt>
                <c:pt idx="293">
                  <c:v>192.30099999999999</c:v>
                </c:pt>
                <c:pt idx="294">
                  <c:v>191.58999999999997</c:v>
                </c:pt>
                <c:pt idx="295">
                  <c:v>191.2285</c:v>
                </c:pt>
                <c:pt idx="296">
                  <c:v>192.68899999999999</c:v>
                </c:pt>
                <c:pt idx="297">
                  <c:v>193.76749999999998</c:v>
                </c:pt>
                <c:pt idx="298">
                  <c:v>195.4855</c:v>
                </c:pt>
                <c:pt idx="299">
                  <c:v>194.67750000000001</c:v>
                </c:pt>
                <c:pt idx="300">
                  <c:v>194.63849999999999</c:v>
                </c:pt>
                <c:pt idx="301">
                  <c:v>195.87950000000001</c:v>
                </c:pt>
                <c:pt idx="302">
                  <c:v>196.3595</c:v>
                </c:pt>
                <c:pt idx="303">
                  <c:v>196.87950000000001</c:v>
                </c:pt>
                <c:pt idx="304">
                  <c:v>197.32150000000001</c:v>
                </c:pt>
                <c:pt idx="305">
                  <c:v>197.1695</c:v>
                </c:pt>
                <c:pt idx="306">
                  <c:v>200.2345</c:v>
                </c:pt>
                <c:pt idx="307">
                  <c:v>200.57599999999999</c:v>
                </c:pt>
                <c:pt idx="308">
                  <c:v>199.89150000000001</c:v>
                </c:pt>
                <c:pt idx="309">
                  <c:v>198.64249999999998</c:v>
                </c:pt>
                <c:pt idx="310">
                  <c:v>200.04950000000002</c:v>
                </c:pt>
                <c:pt idx="311">
                  <c:v>200.11150000000001</c:v>
                </c:pt>
                <c:pt idx="312">
                  <c:v>201.88650000000001</c:v>
                </c:pt>
                <c:pt idx="313">
                  <c:v>203.756</c:v>
                </c:pt>
                <c:pt idx="314">
                  <c:v>204.017</c:v>
                </c:pt>
                <c:pt idx="315">
                  <c:v>204.97499999999999</c:v>
                </c:pt>
                <c:pt idx="316">
                  <c:v>204.09449999999998</c:v>
                </c:pt>
                <c:pt idx="317">
                  <c:v>203.88849999999999</c:v>
                </c:pt>
                <c:pt idx="318">
                  <c:v>201.55450000000002</c:v>
                </c:pt>
                <c:pt idx="319">
                  <c:v>201.1275</c:v>
                </c:pt>
                <c:pt idx="320">
                  <c:v>198.37900000000002</c:v>
                </c:pt>
                <c:pt idx="321">
                  <c:v>198.2705</c:v>
                </c:pt>
                <c:pt idx="322">
                  <c:v>200.33350000000002</c:v>
                </c:pt>
                <c:pt idx="323">
                  <c:v>201.7775</c:v>
                </c:pt>
                <c:pt idx="324">
                  <c:v>202.339</c:v>
                </c:pt>
                <c:pt idx="325">
                  <c:v>203.34449999999998</c:v>
                </c:pt>
                <c:pt idx="326">
                  <c:v>203.51350000000002</c:v>
                </c:pt>
                <c:pt idx="327">
                  <c:v>204.74600000000001</c:v>
                </c:pt>
                <c:pt idx="328">
                  <c:v>205.006</c:v>
                </c:pt>
                <c:pt idx="329">
                  <c:v>203.72200000000001</c:v>
                </c:pt>
                <c:pt idx="330">
                  <c:v>202.238</c:v>
                </c:pt>
                <c:pt idx="331">
                  <c:v>202.3665</c:v>
                </c:pt>
                <c:pt idx="332">
                  <c:v>201.732</c:v>
                </c:pt>
                <c:pt idx="333">
                  <c:v>202.708</c:v>
                </c:pt>
                <c:pt idx="334">
                  <c:v>202.86700000000002</c:v>
                </c:pt>
                <c:pt idx="335">
                  <c:v>203.47699999999998</c:v>
                </c:pt>
                <c:pt idx="336">
                  <c:v>205.3065</c:v>
                </c:pt>
                <c:pt idx="337">
                  <c:v>207.3175</c:v>
                </c:pt>
                <c:pt idx="338">
                  <c:v>207.12450000000001</c:v>
                </c:pt>
                <c:pt idx="339">
                  <c:v>206.0635</c:v>
                </c:pt>
                <c:pt idx="340">
                  <c:v>205.1695</c:v>
                </c:pt>
                <c:pt idx="341">
                  <c:v>204.4975</c:v>
                </c:pt>
                <c:pt idx="342">
                  <c:v>206.33499999999998</c:v>
                </c:pt>
                <c:pt idx="343">
                  <c:v>206.03199999999998</c:v>
                </c:pt>
                <c:pt idx="344">
                  <c:v>206.65</c:v>
                </c:pt>
                <c:pt idx="345">
                  <c:v>207.04149999999998</c:v>
                </c:pt>
                <c:pt idx="346">
                  <c:v>205.86250000000001</c:v>
                </c:pt>
                <c:pt idx="347">
                  <c:v>205.19749999999999</c:v>
                </c:pt>
                <c:pt idx="348">
                  <c:v>204.82849999999999</c:v>
                </c:pt>
                <c:pt idx="349">
                  <c:v>205.09399999999999</c:v>
                </c:pt>
                <c:pt idx="350">
                  <c:v>206.99349999999998</c:v>
                </c:pt>
                <c:pt idx="351">
                  <c:v>207.506</c:v>
                </c:pt>
                <c:pt idx="352">
                  <c:v>208.18</c:v>
                </c:pt>
                <c:pt idx="353">
                  <c:v>209.8595</c:v>
                </c:pt>
                <c:pt idx="354">
                  <c:v>207.23400000000001</c:v>
                </c:pt>
                <c:pt idx="355">
                  <c:v>206.70650000000001</c:v>
                </c:pt>
                <c:pt idx="356">
                  <c:v>205.28200000000001</c:v>
                </c:pt>
                <c:pt idx="357">
                  <c:v>205.8115</c:v>
                </c:pt>
                <c:pt idx="358">
                  <c:v>208.26350000000002</c:v>
                </c:pt>
                <c:pt idx="359">
                  <c:v>209.28899999999999</c:v>
                </c:pt>
                <c:pt idx="360">
                  <c:v>210.86250000000001</c:v>
                </c:pt>
                <c:pt idx="361">
                  <c:v>211.9975</c:v>
                </c:pt>
                <c:pt idx="362">
                  <c:v>211.9375</c:v>
                </c:pt>
                <c:pt idx="363">
                  <c:v>211.84750000000003</c:v>
                </c:pt>
                <c:pt idx="364">
                  <c:v>210.553</c:v>
                </c:pt>
                <c:pt idx="365">
                  <c:v>210.81649999999999</c:v>
                </c:pt>
                <c:pt idx="366">
                  <c:v>209.99450000000002</c:v>
                </c:pt>
                <c:pt idx="367">
                  <c:v>208.55700000000002</c:v>
                </c:pt>
                <c:pt idx="368">
                  <c:v>210.30399999999997</c:v>
                </c:pt>
                <c:pt idx="369">
                  <c:v>207.59300000000002</c:v>
                </c:pt>
                <c:pt idx="370">
                  <c:v>208.29599999999999</c:v>
                </c:pt>
                <c:pt idx="371">
                  <c:v>208.53399999999999</c:v>
                </c:pt>
                <c:pt idx="372">
                  <c:v>208.46250000000001</c:v>
                </c:pt>
                <c:pt idx="373">
                  <c:v>206.16800000000001</c:v>
                </c:pt>
                <c:pt idx="374">
                  <c:v>206.79250000000002</c:v>
                </c:pt>
                <c:pt idx="375">
                  <c:v>208.92099999999999</c:v>
                </c:pt>
                <c:pt idx="376">
                  <c:v>210.642</c:v>
                </c:pt>
                <c:pt idx="377">
                  <c:v>210.488</c:v>
                </c:pt>
                <c:pt idx="378">
                  <c:v>211.012</c:v>
                </c:pt>
                <c:pt idx="379">
                  <c:v>212.60500000000002</c:v>
                </c:pt>
                <c:pt idx="380">
                  <c:v>209.928</c:v>
                </c:pt>
                <c:pt idx="381">
                  <c:v>211.48000000000002</c:v>
                </c:pt>
                <c:pt idx="382">
                  <c:v>210.12450000000001</c:v>
                </c:pt>
                <c:pt idx="383">
                  <c:v>211.434</c:v>
                </c:pt>
                <c:pt idx="384">
                  <c:v>214.49450000000002</c:v>
                </c:pt>
                <c:pt idx="385">
                  <c:v>212.197</c:v>
                </c:pt>
                <c:pt idx="386">
                  <c:v>211.74</c:v>
                </c:pt>
                <c:pt idx="387">
                  <c:v>211.45</c:v>
                </c:pt>
                <c:pt idx="388">
                  <c:v>211.86500000000001</c:v>
                </c:pt>
                <c:pt idx="389">
                  <c:v>212.17349999999999</c:v>
                </c:pt>
                <c:pt idx="390">
                  <c:v>212.32249999999999</c:v>
                </c:pt>
                <c:pt idx="391">
                  <c:v>213.87700000000001</c:v>
                </c:pt>
                <c:pt idx="392">
                  <c:v>214.81200000000001</c:v>
                </c:pt>
                <c:pt idx="393">
                  <c:v>214.935</c:v>
                </c:pt>
                <c:pt idx="394">
                  <c:v>214.78199999999998</c:v>
                </c:pt>
                <c:pt idx="395">
                  <c:v>214.35500000000002</c:v>
                </c:pt>
                <c:pt idx="396">
                  <c:v>214.4665</c:v>
                </c:pt>
                <c:pt idx="397">
                  <c:v>216.0035</c:v>
                </c:pt>
                <c:pt idx="398">
                  <c:v>215.59649999999999</c:v>
                </c:pt>
                <c:pt idx="399">
                  <c:v>216.11099999999999</c:v>
                </c:pt>
                <c:pt idx="400">
                  <c:v>214.55500000000001</c:v>
                </c:pt>
                <c:pt idx="401">
                  <c:v>215.39749999999998</c:v>
                </c:pt>
                <c:pt idx="402">
                  <c:v>214.80549999999999</c:v>
                </c:pt>
                <c:pt idx="403">
                  <c:v>214.96</c:v>
                </c:pt>
                <c:pt idx="404">
                  <c:v>215.471</c:v>
                </c:pt>
                <c:pt idx="405">
                  <c:v>211.2595</c:v>
                </c:pt>
                <c:pt idx="406">
                  <c:v>209.50049999999999</c:v>
                </c:pt>
                <c:pt idx="407">
                  <c:v>211.31549999999999</c:v>
                </c:pt>
                <c:pt idx="408">
                  <c:v>212.20100000000002</c:v>
                </c:pt>
                <c:pt idx="409">
                  <c:v>215.0395</c:v>
                </c:pt>
                <c:pt idx="410">
                  <c:v>213.95249999999999</c:v>
                </c:pt>
                <c:pt idx="411">
                  <c:v>213.9365</c:v>
                </c:pt>
                <c:pt idx="412">
                  <c:v>213.29649999999998</c:v>
                </c:pt>
                <c:pt idx="413">
                  <c:v>212.75749999999999</c:v>
                </c:pt>
                <c:pt idx="414">
                  <c:v>211.21300000000002</c:v>
                </c:pt>
                <c:pt idx="415">
                  <c:v>211.65800000000002</c:v>
                </c:pt>
                <c:pt idx="416">
                  <c:v>214.59800000000001</c:v>
                </c:pt>
                <c:pt idx="417">
                  <c:v>213.6865</c:v>
                </c:pt>
                <c:pt idx="418">
                  <c:v>210.53649999999999</c:v>
                </c:pt>
                <c:pt idx="419">
                  <c:v>209.92250000000001</c:v>
                </c:pt>
                <c:pt idx="420">
                  <c:v>209.2525</c:v>
                </c:pt>
                <c:pt idx="421">
                  <c:v>207.97</c:v>
                </c:pt>
                <c:pt idx="422">
                  <c:v>208.03700000000001</c:v>
                </c:pt>
                <c:pt idx="423">
                  <c:v>210.05149999999998</c:v>
                </c:pt>
                <c:pt idx="424">
                  <c:v>210.68199999999999</c:v>
                </c:pt>
                <c:pt idx="425">
                  <c:v>208.81049999999999</c:v>
                </c:pt>
                <c:pt idx="426">
                  <c:v>207.84399999999999</c:v>
                </c:pt>
                <c:pt idx="427">
                  <c:v>206.685</c:v>
                </c:pt>
                <c:pt idx="428">
                  <c:v>207.72149999999999</c:v>
                </c:pt>
                <c:pt idx="429">
                  <c:v>208.5865</c:v>
                </c:pt>
                <c:pt idx="430">
                  <c:v>208.66800000000001</c:v>
                </c:pt>
                <c:pt idx="431">
                  <c:v>208.602</c:v>
                </c:pt>
                <c:pt idx="432">
                  <c:v>209.50200000000001</c:v>
                </c:pt>
                <c:pt idx="433">
                  <c:v>208.8835</c:v>
                </c:pt>
                <c:pt idx="434">
                  <c:v>208.6285</c:v>
                </c:pt>
                <c:pt idx="435">
                  <c:v>207.5865</c:v>
                </c:pt>
                <c:pt idx="436">
                  <c:v>206.38850000000002</c:v>
                </c:pt>
                <c:pt idx="437">
                  <c:v>206.19</c:v>
                </c:pt>
                <c:pt idx="438">
                  <c:v>211.7525</c:v>
                </c:pt>
                <c:pt idx="439">
                  <c:v>207.6035</c:v>
                </c:pt>
                <c:pt idx="440">
                  <c:v>206.881</c:v>
                </c:pt>
                <c:pt idx="441">
                  <c:v>205.88499999999999</c:v>
                </c:pt>
                <c:pt idx="442">
                  <c:v>204.86099999999999</c:v>
                </c:pt>
                <c:pt idx="443">
                  <c:v>202.7165</c:v>
                </c:pt>
                <c:pt idx="444">
                  <c:v>201.886</c:v>
                </c:pt>
                <c:pt idx="445">
                  <c:v>200.54149999999998</c:v>
                </c:pt>
                <c:pt idx="446">
                  <c:v>200.26049999999998</c:v>
                </c:pt>
                <c:pt idx="447">
                  <c:v>199.36250000000001</c:v>
                </c:pt>
                <c:pt idx="448">
                  <c:v>200.703</c:v>
                </c:pt>
                <c:pt idx="449">
                  <c:v>205.22399999999999</c:v>
                </c:pt>
                <c:pt idx="450">
                  <c:v>205.083</c:v>
                </c:pt>
                <c:pt idx="451">
                  <c:v>206.31799999999998</c:v>
                </c:pt>
                <c:pt idx="452">
                  <c:v>208.54349999999999</c:v>
                </c:pt>
                <c:pt idx="453">
                  <c:v>209.56900000000002</c:v>
                </c:pt>
                <c:pt idx="454">
                  <c:v>208.25149999999999</c:v>
                </c:pt>
                <c:pt idx="455">
                  <c:v>207.25749999999999</c:v>
                </c:pt>
                <c:pt idx="456">
                  <c:v>207.35300000000001</c:v>
                </c:pt>
                <c:pt idx="457">
                  <c:v>206.54500000000002</c:v>
                </c:pt>
                <c:pt idx="458">
                  <c:v>207.1465</c:v>
                </c:pt>
                <c:pt idx="459">
                  <c:v>206.76249999999999</c:v>
                </c:pt>
                <c:pt idx="460">
                  <c:v>205.17000000000002</c:v>
                </c:pt>
                <c:pt idx="461">
                  <c:v>204.7595</c:v>
                </c:pt>
                <c:pt idx="462">
                  <c:v>205.91300000000001</c:v>
                </c:pt>
                <c:pt idx="463">
                  <c:v>205.51600000000002</c:v>
                </c:pt>
                <c:pt idx="464">
                  <c:v>205.19900000000001</c:v>
                </c:pt>
                <c:pt idx="465">
                  <c:v>203.44049999999999</c:v>
                </c:pt>
                <c:pt idx="466">
                  <c:v>199.72300000000001</c:v>
                </c:pt>
                <c:pt idx="467">
                  <c:v>198.01249999999999</c:v>
                </c:pt>
                <c:pt idx="468">
                  <c:v>195.52199999999999</c:v>
                </c:pt>
                <c:pt idx="469">
                  <c:v>195.52699999999999</c:v>
                </c:pt>
                <c:pt idx="470">
                  <c:v>195.01949999999999</c:v>
                </c:pt>
                <c:pt idx="471">
                  <c:v>194.37649999999999</c:v>
                </c:pt>
                <c:pt idx="472">
                  <c:v>195.19499999999999</c:v>
                </c:pt>
                <c:pt idx="473">
                  <c:v>194.95699999999999</c:v>
                </c:pt>
                <c:pt idx="474">
                  <c:v>196.465</c:v>
                </c:pt>
                <c:pt idx="475">
                  <c:v>196.94900000000001</c:v>
                </c:pt>
                <c:pt idx="476">
                  <c:v>199.65800000000002</c:v>
                </c:pt>
                <c:pt idx="477">
                  <c:v>199.89949999999999</c:v>
                </c:pt>
                <c:pt idx="478">
                  <c:v>198.374</c:v>
                </c:pt>
                <c:pt idx="479">
                  <c:v>199.7175</c:v>
                </c:pt>
                <c:pt idx="480">
                  <c:v>200.7115</c:v>
                </c:pt>
                <c:pt idx="481">
                  <c:v>199.709</c:v>
                </c:pt>
                <c:pt idx="482">
                  <c:v>198.56049999999999</c:v>
                </c:pt>
                <c:pt idx="483">
                  <c:v>198.7165</c:v>
                </c:pt>
                <c:pt idx="484">
                  <c:v>196.33699999999999</c:v>
                </c:pt>
                <c:pt idx="485">
                  <c:v>196.24849999999998</c:v>
                </c:pt>
                <c:pt idx="486">
                  <c:v>195.8115</c:v>
                </c:pt>
                <c:pt idx="487">
                  <c:v>195.84399999999999</c:v>
                </c:pt>
                <c:pt idx="488">
                  <c:v>194.66649999999998</c:v>
                </c:pt>
                <c:pt idx="489">
                  <c:v>193.643</c:v>
                </c:pt>
                <c:pt idx="490">
                  <c:v>193.93299999999999</c:v>
                </c:pt>
                <c:pt idx="491">
                  <c:v>194.51749999999998</c:v>
                </c:pt>
                <c:pt idx="492">
                  <c:v>194.40350000000001</c:v>
                </c:pt>
                <c:pt idx="493">
                  <c:v>197.96</c:v>
                </c:pt>
                <c:pt idx="494">
                  <c:v>196.61</c:v>
                </c:pt>
                <c:pt idx="495">
                  <c:v>196.75749999999999</c:v>
                </c:pt>
                <c:pt idx="496">
                  <c:v>197.03899999999999</c:v>
                </c:pt>
                <c:pt idx="497">
                  <c:v>196.482</c:v>
                </c:pt>
                <c:pt idx="498">
                  <c:v>196.465</c:v>
                </c:pt>
                <c:pt idx="499">
                  <c:v>197.1935</c:v>
                </c:pt>
                <c:pt idx="500">
                  <c:v>200.381</c:v>
                </c:pt>
                <c:pt idx="501">
                  <c:v>202.70350000000002</c:v>
                </c:pt>
                <c:pt idx="502">
                  <c:v>202.518</c:v>
                </c:pt>
                <c:pt idx="503">
                  <c:v>204.33350000000002</c:v>
                </c:pt>
                <c:pt idx="504">
                  <c:v>202.2295</c:v>
                </c:pt>
                <c:pt idx="505">
                  <c:v>202.60599999999999</c:v>
                </c:pt>
                <c:pt idx="506">
                  <c:v>201.65050000000002</c:v>
                </c:pt>
                <c:pt idx="507">
                  <c:v>201.64800000000002</c:v>
                </c:pt>
                <c:pt idx="508">
                  <c:v>202.113</c:v>
                </c:pt>
                <c:pt idx="509">
                  <c:v>201.51150000000001</c:v>
                </c:pt>
                <c:pt idx="510">
                  <c:v>200.97899999999998</c:v>
                </c:pt>
                <c:pt idx="511">
                  <c:v>200.23699999999999</c:v>
                </c:pt>
                <c:pt idx="512">
                  <c:v>199.69799999999998</c:v>
                </c:pt>
                <c:pt idx="513">
                  <c:v>203.94399999999999</c:v>
                </c:pt>
                <c:pt idx="514">
                  <c:v>201.89</c:v>
                </c:pt>
                <c:pt idx="515">
                  <c:v>199.70749999999998</c:v>
                </c:pt>
                <c:pt idx="516">
                  <c:v>198.4495</c:v>
                </c:pt>
                <c:pt idx="517">
                  <c:v>196.29399999999998</c:v>
                </c:pt>
                <c:pt idx="518">
                  <c:v>195.98149999999998</c:v>
                </c:pt>
                <c:pt idx="519">
                  <c:v>195.74799999999999</c:v>
                </c:pt>
                <c:pt idx="520">
                  <c:v>196.13200000000001</c:v>
                </c:pt>
                <c:pt idx="521">
                  <c:v>197.69450000000001</c:v>
                </c:pt>
                <c:pt idx="522">
                  <c:v>198.9365</c:v>
                </c:pt>
                <c:pt idx="523">
                  <c:v>198.2945</c:v>
                </c:pt>
                <c:pt idx="524">
                  <c:v>199.07150000000001</c:v>
                </c:pt>
                <c:pt idx="525">
                  <c:v>200.43200000000002</c:v>
                </c:pt>
                <c:pt idx="526">
                  <c:v>200.09899999999999</c:v>
                </c:pt>
                <c:pt idx="527">
                  <c:v>203.595</c:v>
                </c:pt>
                <c:pt idx="528">
                  <c:v>205.81649999999999</c:v>
                </c:pt>
                <c:pt idx="529">
                  <c:v>209.161</c:v>
                </c:pt>
                <c:pt idx="530">
                  <c:v>209.48050000000001</c:v>
                </c:pt>
                <c:pt idx="531">
                  <c:v>207.55450000000002</c:v>
                </c:pt>
                <c:pt idx="532">
                  <c:v>207.91399999999999</c:v>
                </c:pt>
                <c:pt idx="533">
                  <c:v>207.54000000000002</c:v>
                </c:pt>
                <c:pt idx="534">
                  <c:v>207.01350000000002</c:v>
                </c:pt>
                <c:pt idx="535">
                  <c:v>206.84350000000001</c:v>
                </c:pt>
                <c:pt idx="536">
                  <c:v>206.86750000000001</c:v>
                </c:pt>
                <c:pt idx="537">
                  <c:v>207.58150000000001</c:v>
                </c:pt>
                <c:pt idx="538">
                  <c:v>208.76150000000001</c:v>
                </c:pt>
                <c:pt idx="539">
                  <c:v>210.00800000000001</c:v>
                </c:pt>
                <c:pt idx="540">
                  <c:v>212.714</c:v>
                </c:pt>
                <c:pt idx="541">
                  <c:v>214.78800000000001</c:v>
                </c:pt>
                <c:pt idx="542">
                  <c:v>214.33799999999999</c:v>
                </c:pt>
                <c:pt idx="543">
                  <c:v>215.596</c:v>
                </c:pt>
                <c:pt idx="544">
                  <c:v>214.0805</c:v>
                </c:pt>
                <c:pt idx="545">
                  <c:v>214.62350000000001</c:v>
                </c:pt>
                <c:pt idx="546">
                  <c:v>213.9145</c:v>
                </c:pt>
                <c:pt idx="547">
                  <c:v>212.96250000000001</c:v>
                </c:pt>
                <c:pt idx="548">
                  <c:v>212.02499999999998</c:v>
                </c:pt>
                <c:pt idx="549">
                  <c:v>211.37799999999999</c:v>
                </c:pt>
                <c:pt idx="550">
                  <c:v>210.08249999999998</c:v>
                </c:pt>
                <c:pt idx="551">
                  <c:v>209.57499999999999</c:v>
                </c:pt>
                <c:pt idx="552">
                  <c:v>209.38049999999998</c:v>
                </c:pt>
                <c:pt idx="553">
                  <c:v>209.262</c:v>
                </c:pt>
                <c:pt idx="554">
                  <c:v>209.542</c:v>
                </c:pt>
                <c:pt idx="555">
                  <c:v>210.48650000000001</c:v>
                </c:pt>
                <c:pt idx="556">
                  <c:v>211.43199999999999</c:v>
                </c:pt>
                <c:pt idx="557">
                  <c:v>210.86599999999999</c:v>
                </c:pt>
                <c:pt idx="558">
                  <c:v>211.5805</c:v>
                </c:pt>
                <c:pt idx="559">
                  <c:v>212.95999999999998</c:v>
                </c:pt>
                <c:pt idx="560">
                  <c:v>213.816</c:v>
                </c:pt>
                <c:pt idx="561">
                  <c:v>213.46050000000002</c:v>
                </c:pt>
                <c:pt idx="562">
                  <c:v>211.8295</c:v>
                </c:pt>
                <c:pt idx="563">
                  <c:v>212.15949999999998</c:v>
                </c:pt>
                <c:pt idx="564">
                  <c:v>212.1755</c:v>
                </c:pt>
                <c:pt idx="565">
                  <c:v>212.45999999999998</c:v>
                </c:pt>
                <c:pt idx="566">
                  <c:v>211.404</c:v>
                </c:pt>
                <c:pt idx="567">
                  <c:v>210.97800000000001</c:v>
                </c:pt>
                <c:pt idx="568">
                  <c:v>209.517</c:v>
                </c:pt>
                <c:pt idx="569">
                  <c:v>209.38900000000001</c:v>
                </c:pt>
                <c:pt idx="570">
                  <c:v>211.90649999999999</c:v>
                </c:pt>
                <c:pt idx="571">
                  <c:v>210.39</c:v>
                </c:pt>
                <c:pt idx="572">
                  <c:v>211.41849999999999</c:v>
                </c:pt>
                <c:pt idx="573">
                  <c:v>211.4205</c:v>
                </c:pt>
                <c:pt idx="574">
                  <c:v>208.84299999999999</c:v>
                </c:pt>
                <c:pt idx="575">
                  <c:v>205.375</c:v>
                </c:pt>
                <c:pt idx="576">
                  <c:v>205.4735</c:v>
                </c:pt>
                <c:pt idx="577">
                  <c:v>207.221</c:v>
                </c:pt>
                <c:pt idx="578">
                  <c:v>207.72750000000002</c:v>
                </c:pt>
                <c:pt idx="579">
                  <c:v>209.04399999999998</c:v>
                </c:pt>
                <c:pt idx="580">
                  <c:v>208.93599999999998</c:v>
                </c:pt>
                <c:pt idx="581">
                  <c:v>206.74650000000003</c:v>
                </c:pt>
                <c:pt idx="582">
                  <c:v>206.31450000000001</c:v>
                </c:pt>
                <c:pt idx="583">
                  <c:v>204.37099999999998</c:v>
                </c:pt>
                <c:pt idx="584">
                  <c:v>203.7165</c:v>
                </c:pt>
                <c:pt idx="585">
                  <c:v>204.71100000000001</c:v>
                </c:pt>
                <c:pt idx="586">
                  <c:v>204.07749999999999</c:v>
                </c:pt>
                <c:pt idx="587">
                  <c:v>202.91550000000001</c:v>
                </c:pt>
                <c:pt idx="588">
                  <c:v>200.608</c:v>
                </c:pt>
                <c:pt idx="589">
                  <c:v>200.607</c:v>
                </c:pt>
                <c:pt idx="590">
                  <c:v>199.76400000000001</c:v>
                </c:pt>
                <c:pt idx="591">
                  <c:v>200.7715</c:v>
                </c:pt>
                <c:pt idx="592">
                  <c:v>200.66050000000001</c:v>
                </c:pt>
                <c:pt idx="593">
                  <c:v>200.13749999999999</c:v>
                </c:pt>
                <c:pt idx="594">
                  <c:v>202.58850000000001</c:v>
                </c:pt>
                <c:pt idx="595">
                  <c:v>201.78050000000002</c:v>
                </c:pt>
                <c:pt idx="596">
                  <c:v>204.56950000000001</c:v>
                </c:pt>
                <c:pt idx="597">
                  <c:v>204.32</c:v>
                </c:pt>
                <c:pt idx="598">
                  <c:v>203.63550000000001</c:v>
                </c:pt>
                <c:pt idx="599">
                  <c:v>202.61599999999999</c:v>
                </c:pt>
                <c:pt idx="600">
                  <c:v>203.60599999999999</c:v>
                </c:pt>
                <c:pt idx="601">
                  <c:v>204.5085</c:v>
                </c:pt>
                <c:pt idx="602">
                  <c:v>208.44</c:v>
                </c:pt>
                <c:pt idx="603">
                  <c:v>207.60399999999998</c:v>
                </c:pt>
                <c:pt idx="604">
                  <c:v>206.0145</c:v>
                </c:pt>
                <c:pt idx="605">
                  <c:v>205.702</c:v>
                </c:pt>
                <c:pt idx="606">
                  <c:v>212.37549999999999</c:v>
                </c:pt>
                <c:pt idx="607">
                  <c:v>215.00200000000001</c:v>
                </c:pt>
                <c:pt idx="608">
                  <c:v>217.04300000000001</c:v>
                </c:pt>
                <c:pt idx="609">
                  <c:v>215.8485</c:v>
                </c:pt>
                <c:pt idx="610">
                  <c:v>218.48699999999999</c:v>
                </c:pt>
                <c:pt idx="611">
                  <c:v>220.76850000000002</c:v>
                </c:pt>
                <c:pt idx="612">
                  <c:v>220.76949999999999</c:v>
                </c:pt>
                <c:pt idx="613">
                  <c:v>221.28699999999998</c:v>
                </c:pt>
                <c:pt idx="614">
                  <c:v>221.74700000000001</c:v>
                </c:pt>
                <c:pt idx="615">
                  <c:v>224.45750000000001</c:v>
                </c:pt>
                <c:pt idx="616">
                  <c:v>222.71249999999998</c:v>
                </c:pt>
                <c:pt idx="617">
                  <c:v>221.65950000000001</c:v>
                </c:pt>
                <c:pt idx="618">
                  <c:v>220.05250000000001</c:v>
                </c:pt>
                <c:pt idx="619">
                  <c:v>223.62099999999998</c:v>
                </c:pt>
                <c:pt idx="620">
                  <c:v>225.67149999999998</c:v>
                </c:pt>
                <c:pt idx="621">
                  <c:v>225.14500000000001</c:v>
                </c:pt>
                <c:pt idx="622">
                  <c:v>226.55</c:v>
                </c:pt>
                <c:pt idx="623">
                  <c:v>226.274</c:v>
                </c:pt>
                <c:pt idx="624">
                  <c:v>224.56549999999999</c:v>
                </c:pt>
                <c:pt idx="625">
                  <c:v>223.61750000000001</c:v>
                </c:pt>
                <c:pt idx="626">
                  <c:v>223.83249999999998</c:v>
                </c:pt>
                <c:pt idx="627">
                  <c:v>221.89150000000001</c:v>
                </c:pt>
                <c:pt idx="628">
                  <c:v>220.84450000000001</c:v>
                </c:pt>
                <c:pt idx="629">
                  <c:v>219.62700000000001</c:v>
                </c:pt>
                <c:pt idx="630">
                  <c:v>218.46300000000002</c:v>
                </c:pt>
                <c:pt idx="631">
                  <c:v>220.32600000000002</c:v>
                </c:pt>
                <c:pt idx="632">
                  <c:v>220.50650000000002</c:v>
                </c:pt>
                <c:pt idx="633">
                  <c:v>222.45949999999999</c:v>
                </c:pt>
                <c:pt idx="634">
                  <c:v>220.733</c:v>
                </c:pt>
                <c:pt idx="635">
                  <c:v>221.02549999999999</c:v>
                </c:pt>
                <c:pt idx="636">
                  <c:v>219.89100000000002</c:v>
                </c:pt>
                <c:pt idx="637">
                  <c:v>219.613</c:v>
                </c:pt>
                <c:pt idx="638">
                  <c:v>223.26349999999999</c:v>
                </c:pt>
                <c:pt idx="639">
                  <c:v>221.43950000000001</c:v>
                </c:pt>
                <c:pt idx="640">
                  <c:v>219.1815</c:v>
                </c:pt>
                <c:pt idx="641">
                  <c:v>219.3415</c:v>
                </c:pt>
                <c:pt idx="642">
                  <c:v>214.54650000000001</c:v>
                </c:pt>
                <c:pt idx="643">
                  <c:v>213.30950000000001</c:v>
                </c:pt>
                <c:pt idx="644">
                  <c:v>212.9675</c:v>
                </c:pt>
                <c:pt idx="645">
                  <c:v>211.548</c:v>
                </c:pt>
                <c:pt idx="646">
                  <c:v>215.55700000000002</c:v>
                </c:pt>
                <c:pt idx="647">
                  <c:v>214.54050000000001</c:v>
                </c:pt>
                <c:pt idx="648">
                  <c:v>215.54399999999998</c:v>
                </c:pt>
                <c:pt idx="649">
                  <c:v>215.2105</c:v>
                </c:pt>
                <c:pt idx="650">
                  <c:v>215.30500000000001</c:v>
                </c:pt>
                <c:pt idx="651">
                  <c:v>217.465</c:v>
                </c:pt>
                <c:pt idx="652">
                  <c:v>217.566</c:v>
                </c:pt>
                <c:pt idx="653">
                  <c:v>218.42450000000002</c:v>
                </c:pt>
                <c:pt idx="654">
                  <c:v>217.553</c:v>
                </c:pt>
                <c:pt idx="655">
                  <c:v>218.0215</c:v>
                </c:pt>
                <c:pt idx="656">
                  <c:v>215.65</c:v>
                </c:pt>
                <c:pt idx="657">
                  <c:v>215.03700000000001</c:v>
                </c:pt>
                <c:pt idx="658">
                  <c:v>215.68700000000001</c:v>
                </c:pt>
                <c:pt idx="659">
                  <c:v>220.73400000000001</c:v>
                </c:pt>
                <c:pt idx="660">
                  <c:v>224.09550000000002</c:v>
                </c:pt>
                <c:pt idx="661">
                  <c:v>223.30449999999999</c:v>
                </c:pt>
                <c:pt idx="662">
                  <c:v>225.52549999999999</c:v>
                </c:pt>
                <c:pt idx="663">
                  <c:v>224.80450000000002</c:v>
                </c:pt>
                <c:pt idx="664">
                  <c:v>225.0795</c:v>
                </c:pt>
                <c:pt idx="665">
                  <c:v>229.56950000000001</c:v>
                </c:pt>
                <c:pt idx="666">
                  <c:v>230.66900000000001</c:v>
                </c:pt>
                <c:pt idx="667">
                  <c:v>239.62299999999999</c:v>
                </c:pt>
                <c:pt idx="668">
                  <c:v>241.45299999999997</c:v>
                </c:pt>
                <c:pt idx="669">
                  <c:v>242.70949999999999</c:v>
                </c:pt>
                <c:pt idx="670">
                  <c:v>241.1225</c:v>
                </c:pt>
                <c:pt idx="671">
                  <c:v>241.11599999999999</c:v>
                </c:pt>
                <c:pt idx="672">
                  <c:v>238.8</c:v>
                </c:pt>
                <c:pt idx="673">
                  <c:v>234.34100000000001</c:v>
                </c:pt>
                <c:pt idx="674">
                  <c:v>233.62049999999999</c:v>
                </c:pt>
                <c:pt idx="675">
                  <c:v>235.90300000000002</c:v>
                </c:pt>
                <c:pt idx="676">
                  <c:v>235.69549999999998</c:v>
                </c:pt>
                <c:pt idx="677">
                  <c:v>234.3775</c:v>
                </c:pt>
                <c:pt idx="678">
                  <c:v>233.35250000000002</c:v>
                </c:pt>
                <c:pt idx="679">
                  <c:v>233.45249999999999</c:v>
                </c:pt>
                <c:pt idx="680">
                  <c:v>232.33800000000002</c:v>
                </c:pt>
                <c:pt idx="681">
                  <c:v>232.28550000000001</c:v>
                </c:pt>
                <c:pt idx="682">
                  <c:v>234.32249999999999</c:v>
                </c:pt>
                <c:pt idx="683">
                  <c:v>234.619</c:v>
                </c:pt>
                <c:pt idx="684">
                  <c:v>236.19049999999999</c:v>
                </c:pt>
                <c:pt idx="685">
                  <c:v>238.304</c:v>
                </c:pt>
                <c:pt idx="686">
                  <c:v>236.87799999999999</c:v>
                </c:pt>
                <c:pt idx="687">
                  <c:v>234.3905</c:v>
                </c:pt>
                <c:pt idx="688">
                  <c:v>232.994</c:v>
                </c:pt>
                <c:pt idx="689">
                  <c:v>233.727</c:v>
                </c:pt>
                <c:pt idx="690">
                  <c:v>233.739</c:v>
                </c:pt>
                <c:pt idx="691">
                  <c:v>232.584</c:v>
                </c:pt>
                <c:pt idx="692">
                  <c:v>233.54650000000001</c:v>
                </c:pt>
                <c:pt idx="693">
                  <c:v>233.1455</c:v>
                </c:pt>
                <c:pt idx="694">
                  <c:v>234.05799999999999</c:v>
                </c:pt>
                <c:pt idx="695">
                  <c:v>234.42099999999999</c:v>
                </c:pt>
                <c:pt idx="696">
                  <c:v>231.87450000000001</c:v>
                </c:pt>
                <c:pt idx="697">
                  <c:v>231.20750000000001</c:v>
                </c:pt>
                <c:pt idx="698">
                  <c:v>231.3415</c:v>
                </c:pt>
                <c:pt idx="699">
                  <c:v>233.173</c:v>
                </c:pt>
                <c:pt idx="700">
                  <c:v>234.21699999999998</c:v>
                </c:pt>
                <c:pt idx="701">
                  <c:v>235.97499999999999</c:v>
                </c:pt>
                <c:pt idx="702">
                  <c:v>235.08350000000002</c:v>
                </c:pt>
                <c:pt idx="703">
                  <c:v>236.47399999999999</c:v>
                </c:pt>
                <c:pt idx="704">
                  <c:v>241.33449999999999</c:v>
                </c:pt>
                <c:pt idx="705">
                  <c:v>240.63499999999999</c:v>
                </c:pt>
                <c:pt idx="706">
                  <c:v>238.06450000000001</c:v>
                </c:pt>
                <c:pt idx="707">
                  <c:v>235.173</c:v>
                </c:pt>
                <c:pt idx="708">
                  <c:v>234.02499999999998</c:v>
                </c:pt>
                <c:pt idx="709">
                  <c:v>234.02600000000001</c:v>
                </c:pt>
                <c:pt idx="710">
                  <c:v>233.983</c:v>
                </c:pt>
                <c:pt idx="711">
                  <c:v>234.18599999999998</c:v>
                </c:pt>
                <c:pt idx="712">
                  <c:v>234.429</c:v>
                </c:pt>
                <c:pt idx="713">
                  <c:v>232.99</c:v>
                </c:pt>
                <c:pt idx="714">
                  <c:v>231.39449999999999</c:v>
                </c:pt>
                <c:pt idx="715">
                  <c:v>231.55</c:v>
                </c:pt>
                <c:pt idx="716">
                  <c:v>230.41050000000001</c:v>
                </c:pt>
                <c:pt idx="717">
                  <c:v>230.29450000000003</c:v>
                </c:pt>
                <c:pt idx="718">
                  <c:v>229.851</c:v>
                </c:pt>
                <c:pt idx="719">
                  <c:v>227.137</c:v>
                </c:pt>
                <c:pt idx="720">
                  <c:v>229.42150000000001</c:v>
                </c:pt>
                <c:pt idx="721">
                  <c:v>231.39449999999999</c:v>
                </c:pt>
                <c:pt idx="722">
                  <c:v>231.38499999999999</c:v>
                </c:pt>
                <c:pt idx="723">
                  <c:v>231.489</c:v>
                </c:pt>
                <c:pt idx="724">
                  <c:v>230.6155</c:v>
                </c:pt>
                <c:pt idx="725">
                  <c:v>230.94900000000001</c:v>
                </c:pt>
                <c:pt idx="726">
                  <c:v>231.64750000000001</c:v>
                </c:pt>
                <c:pt idx="727">
                  <c:v>230.49549999999999</c:v>
                </c:pt>
                <c:pt idx="728">
                  <c:v>230.03449999999998</c:v>
                </c:pt>
                <c:pt idx="729">
                  <c:v>227.19200000000001</c:v>
                </c:pt>
                <c:pt idx="730">
                  <c:v>227.00399999999999</c:v>
                </c:pt>
                <c:pt idx="731">
                  <c:v>226.16900000000001</c:v>
                </c:pt>
                <c:pt idx="732">
                  <c:v>224.1465</c:v>
                </c:pt>
                <c:pt idx="733">
                  <c:v>227.1165</c:v>
                </c:pt>
                <c:pt idx="734">
                  <c:v>227.39600000000002</c:v>
                </c:pt>
                <c:pt idx="735">
                  <c:v>227.21850000000001</c:v>
                </c:pt>
                <c:pt idx="736">
                  <c:v>227.36200000000002</c:v>
                </c:pt>
                <c:pt idx="737">
                  <c:v>226.94550000000001</c:v>
                </c:pt>
                <c:pt idx="738">
                  <c:v>227.114</c:v>
                </c:pt>
                <c:pt idx="739">
                  <c:v>224.703</c:v>
                </c:pt>
                <c:pt idx="740">
                  <c:v>227.50450000000001</c:v>
                </c:pt>
                <c:pt idx="741">
                  <c:v>226.49950000000001</c:v>
                </c:pt>
                <c:pt idx="742">
                  <c:v>224.23650000000001</c:v>
                </c:pt>
                <c:pt idx="743">
                  <c:v>229.39400000000001</c:v>
                </c:pt>
                <c:pt idx="744">
                  <c:v>229.1405</c:v>
                </c:pt>
                <c:pt idx="745">
                  <c:v>227.76150000000001</c:v>
                </c:pt>
                <c:pt idx="746">
                  <c:v>226.78199999999998</c:v>
                </c:pt>
                <c:pt idx="747">
                  <c:v>227.22049999999999</c:v>
                </c:pt>
                <c:pt idx="748">
                  <c:v>227.31399999999999</c:v>
                </c:pt>
                <c:pt idx="749">
                  <c:v>227.61250000000001</c:v>
                </c:pt>
                <c:pt idx="750">
                  <c:v>225.32050000000001</c:v>
                </c:pt>
                <c:pt idx="751">
                  <c:v>224.63900000000001</c:v>
                </c:pt>
                <c:pt idx="752">
                  <c:v>224.63499999999999</c:v>
                </c:pt>
                <c:pt idx="753">
                  <c:v>223.73399999999998</c:v>
                </c:pt>
                <c:pt idx="754">
                  <c:v>222.47550000000001</c:v>
                </c:pt>
                <c:pt idx="755">
                  <c:v>222.78800000000001</c:v>
                </c:pt>
                <c:pt idx="756">
                  <c:v>222.19900000000001</c:v>
                </c:pt>
                <c:pt idx="757">
                  <c:v>223.64150000000001</c:v>
                </c:pt>
                <c:pt idx="758">
                  <c:v>221.71600000000001</c:v>
                </c:pt>
                <c:pt idx="759">
                  <c:v>220.934</c:v>
                </c:pt>
                <c:pt idx="760">
                  <c:v>222.04349999999999</c:v>
                </c:pt>
                <c:pt idx="761">
                  <c:v>220.5805</c:v>
                </c:pt>
                <c:pt idx="762">
                  <c:v>217.93600000000001</c:v>
                </c:pt>
                <c:pt idx="763">
                  <c:v>217.893</c:v>
                </c:pt>
                <c:pt idx="764">
                  <c:v>217.494</c:v>
                </c:pt>
                <c:pt idx="765">
                  <c:v>218.3005</c:v>
                </c:pt>
                <c:pt idx="766">
                  <c:v>217.70850000000002</c:v>
                </c:pt>
                <c:pt idx="767">
                  <c:v>218.28449999999998</c:v>
                </c:pt>
                <c:pt idx="768">
                  <c:v>219.70099999999999</c:v>
                </c:pt>
                <c:pt idx="769">
                  <c:v>221.02949999999998</c:v>
                </c:pt>
                <c:pt idx="770">
                  <c:v>217.53700000000001</c:v>
                </c:pt>
                <c:pt idx="771">
                  <c:v>215.946</c:v>
                </c:pt>
                <c:pt idx="772">
                  <c:v>216.56099999999998</c:v>
                </c:pt>
                <c:pt idx="773">
                  <c:v>216.363</c:v>
                </c:pt>
                <c:pt idx="774">
                  <c:v>213.19799999999998</c:v>
                </c:pt>
                <c:pt idx="775">
                  <c:v>215.965</c:v>
                </c:pt>
                <c:pt idx="776">
                  <c:v>217.1885</c:v>
                </c:pt>
                <c:pt idx="777">
                  <c:v>216.6885</c:v>
                </c:pt>
                <c:pt idx="778">
                  <c:v>216.70499999999998</c:v>
                </c:pt>
                <c:pt idx="779">
                  <c:v>216.33850000000001</c:v>
                </c:pt>
                <c:pt idx="780">
                  <c:v>217.1585</c:v>
                </c:pt>
                <c:pt idx="781">
                  <c:v>217.3905</c:v>
                </c:pt>
                <c:pt idx="782">
                  <c:v>218.35149999999999</c:v>
                </c:pt>
                <c:pt idx="783">
                  <c:v>218.31599999999997</c:v>
                </c:pt>
                <c:pt idx="784">
                  <c:v>225.73149999999998</c:v>
                </c:pt>
                <c:pt idx="785">
                  <c:v>224.66649999999998</c:v>
                </c:pt>
                <c:pt idx="786">
                  <c:v>223.81950000000001</c:v>
                </c:pt>
                <c:pt idx="787">
                  <c:v>223.23099999999999</c:v>
                </c:pt>
                <c:pt idx="788">
                  <c:v>222.90449999999998</c:v>
                </c:pt>
                <c:pt idx="789">
                  <c:v>221.93</c:v>
                </c:pt>
                <c:pt idx="790">
                  <c:v>220.43049999999999</c:v>
                </c:pt>
                <c:pt idx="791">
                  <c:v>220.17599999999999</c:v>
                </c:pt>
                <c:pt idx="792">
                  <c:v>219.39699999999999</c:v>
                </c:pt>
                <c:pt idx="793">
                  <c:v>217.47649999999999</c:v>
                </c:pt>
                <c:pt idx="794">
                  <c:v>215.4725</c:v>
                </c:pt>
                <c:pt idx="795">
                  <c:v>215.32900000000001</c:v>
                </c:pt>
                <c:pt idx="796">
                  <c:v>215.8845</c:v>
                </c:pt>
                <c:pt idx="797">
                  <c:v>215.68049999999999</c:v>
                </c:pt>
                <c:pt idx="798">
                  <c:v>214.4785</c:v>
                </c:pt>
                <c:pt idx="799">
                  <c:v>212.57999999999998</c:v>
                </c:pt>
                <c:pt idx="800">
                  <c:v>212.08350000000002</c:v>
                </c:pt>
                <c:pt idx="801">
                  <c:v>211.18650000000002</c:v>
                </c:pt>
                <c:pt idx="802">
                  <c:v>211.55900000000003</c:v>
                </c:pt>
                <c:pt idx="803">
                  <c:v>211.61399999999998</c:v>
                </c:pt>
                <c:pt idx="804">
                  <c:v>209.63800000000001</c:v>
                </c:pt>
                <c:pt idx="805">
                  <c:v>207.44650000000001</c:v>
                </c:pt>
                <c:pt idx="806">
                  <c:v>207.67149999999998</c:v>
                </c:pt>
                <c:pt idx="807">
                  <c:v>207.8895</c:v>
                </c:pt>
                <c:pt idx="808">
                  <c:v>209.43</c:v>
                </c:pt>
                <c:pt idx="809">
                  <c:v>208.95050000000001</c:v>
                </c:pt>
                <c:pt idx="810">
                  <c:v>207.952</c:v>
                </c:pt>
                <c:pt idx="811">
                  <c:v>204.47749999999999</c:v>
                </c:pt>
                <c:pt idx="812">
                  <c:v>203.81099999999998</c:v>
                </c:pt>
                <c:pt idx="813">
                  <c:v>203.1865</c:v>
                </c:pt>
                <c:pt idx="814">
                  <c:v>202.1695</c:v>
                </c:pt>
                <c:pt idx="815">
                  <c:v>201.5</c:v>
                </c:pt>
                <c:pt idx="816">
                  <c:v>199.14400000000001</c:v>
                </c:pt>
                <c:pt idx="817">
                  <c:v>198.74599999999998</c:v>
                </c:pt>
                <c:pt idx="818">
                  <c:v>198.14099999999999</c:v>
                </c:pt>
                <c:pt idx="819">
                  <c:v>197.149</c:v>
                </c:pt>
                <c:pt idx="820">
                  <c:v>195.459</c:v>
                </c:pt>
                <c:pt idx="821">
                  <c:v>195.01650000000001</c:v>
                </c:pt>
                <c:pt idx="822">
                  <c:v>195.53649999999999</c:v>
                </c:pt>
                <c:pt idx="823">
                  <c:v>197.21949999999998</c:v>
                </c:pt>
                <c:pt idx="824">
                  <c:v>199.40550000000002</c:v>
                </c:pt>
                <c:pt idx="825">
                  <c:v>198.79950000000002</c:v>
                </c:pt>
                <c:pt idx="826">
                  <c:v>198.20349999999999</c:v>
                </c:pt>
                <c:pt idx="827">
                  <c:v>199.19450000000001</c:v>
                </c:pt>
                <c:pt idx="828">
                  <c:v>198.3</c:v>
                </c:pt>
                <c:pt idx="829">
                  <c:v>196.30799999999999</c:v>
                </c:pt>
                <c:pt idx="830">
                  <c:v>197.68950000000001</c:v>
                </c:pt>
                <c:pt idx="831">
                  <c:v>196.352</c:v>
                </c:pt>
                <c:pt idx="832">
                  <c:v>195.82499999999999</c:v>
                </c:pt>
                <c:pt idx="833">
                  <c:v>195.048</c:v>
                </c:pt>
                <c:pt idx="834">
                  <c:v>193.09399999999999</c:v>
                </c:pt>
                <c:pt idx="835">
                  <c:v>191.71199999999999</c:v>
                </c:pt>
                <c:pt idx="836">
                  <c:v>191.07049999999998</c:v>
                </c:pt>
                <c:pt idx="837">
                  <c:v>191.1645</c:v>
                </c:pt>
                <c:pt idx="838">
                  <c:v>190.91200000000001</c:v>
                </c:pt>
                <c:pt idx="839">
                  <c:v>191.50850000000003</c:v>
                </c:pt>
                <c:pt idx="840">
                  <c:v>190.41399999999999</c:v>
                </c:pt>
                <c:pt idx="841">
                  <c:v>190.34500000000003</c:v>
                </c:pt>
                <c:pt idx="842">
                  <c:v>189.93700000000001</c:v>
                </c:pt>
                <c:pt idx="843">
                  <c:v>190.2525</c:v>
                </c:pt>
                <c:pt idx="844">
                  <c:v>189.3005</c:v>
                </c:pt>
                <c:pt idx="845">
                  <c:v>189.8175</c:v>
                </c:pt>
                <c:pt idx="846">
                  <c:v>189.07049999999998</c:v>
                </c:pt>
                <c:pt idx="847">
                  <c:v>189.3185</c:v>
                </c:pt>
                <c:pt idx="848">
                  <c:v>188.5</c:v>
                </c:pt>
                <c:pt idx="849">
                  <c:v>188.82249999999999</c:v>
                </c:pt>
                <c:pt idx="850">
                  <c:v>188.59350000000001</c:v>
                </c:pt>
                <c:pt idx="851">
                  <c:v>189.23700000000002</c:v>
                </c:pt>
                <c:pt idx="852">
                  <c:v>188.48849999999999</c:v>
                </c:pt>
                <c:pt idx="853">
                  <c:v>187.62349999999998</c:v>
                </c:pt>
                <c:pt idx="854">
                  <c:v>185.9325</c:v>
                </c:pt>
                <c:pt idx="855">
                  <c:v>184.9725</c:v>
                </c:pt>
                <c:pt idx="856">
                  <c:v>184.01050000000001</c:v>
                </c:pt>
                <c:pt idx="857">
                  <c:v>184.01350000000002</c:v>
                </c:pt>
                <c:pt idx="858">
                  <c:v>184.86849999999998</c:v>
                </c:pt>
                <c:pt idx="859">
                  <c:v>184.24950000000001</c:v>
                </c:pt>
                <c:pt idx="860">
                  <c:v>183.565</c:v>
                </c:pt>
                <c:pt idx="861">
                  <c:v>182.34100000000001</c:v>
                </c:pt>
                <c:pt idx="862">
                  <c:v>180.78949999999998</c:v>
                </c:pt>
                <c:pt idx="863">
                  <c:v>179.61250000000001</c:v>
                </c:pt>
                <c:pt idx="864">
                  <c:v>182.2895</c:v>
                </c:pt>
                <c:pt idx="865">
                  <c:v>183.928</c:v>
                </c:pt>
                <c:pt idx="866">
                  <c:v>185.94650000000001</c:v>
                </c:pt>
                <c:pt idx="867">
                  <c:v>188.297</c:v>
                </c:pt>
                <c:pt idx="868">
                  <c:v>190.09050000000002</c:v>
                </c:pt>
                <c:pt idx="869">
                  <c:v>190.48050000000001</c:v>
                </c:pt>
                <c:pt idx="870">
                  <c:v>190.9365</c:v>
                </c:pt>
                <c:pt idx="871">
                  <c:v>189.72550000000001</c:v>
                </c:pt>
                <c:pt idx="872">
                  <c:v>189.35899999999998</c:v>
                </c:pt>
                <c:pt idx="873">
                  <c:v>189.571</c:v>
                </c:pt>
                <c:pt idx="874">
                  <c:v>188.3175</c:v>
                </c:pt>
                <c:pt idx="875">
                  <c:v>186.798</c:v>
                </c:pt>
                <c:pt idx="876">
                  <c:v>186.18350000000001</c:v>
                </c:pt>
                <c:pt idx="877">
                  <c:v>187.37799999999999</c:v>
                </c:pt>
                <c:pt idx="878">
                  <c:v>186.8415</c:v>
                </c:pt>
                <c:pt idx="879">
                  <c:v>185.7585</c:v>
                </c:pt>
                <c:pt idx="880">
                  <c:v>185.297</c:v>
                </c:pt>
                <c:pt idx="881">
                  <c:v>184.10050000000001</c:v>
                </c:pt>
                <c:pt idx="882">
                  <c:v>183.07849999999999</c:v>
                </c:pt>
                <c:pt idx="883">
                  <c:v>182.386</c:v>
                </c:pt>
                <c:pt idx="884">
                  <c:v>181.9675</c:v>
                </c:pt>
                <c:pt idx="885">
                  <c:v>183.39850000000001</c:v>
                </c:pt>
                <c:pt idx="886">
                  <c:v>181.97750000000002</c:v>
                </c:pt>
                <c:pt idx="887">
                  <c:v>181.28749999999999</c:v>
                </c:pt>
                <c:pt idx="888">
                  <c:v>180.476</c:v>
                </c:pt>
                <c:pt idx="889">
                  <c:v>179.06200000000001</c:v>
                </c:pt>
                <c:pt idx="890">
                  <c:v>178.46250000000001</c:v>
                </c:pt>
                <c:pt idx="891">
                  <c:v>178.50049999999999</c:v>
                </c:pt>
                <c:pt idx="892">
                  <c:v>178.63200000000001</c:v>
                </c:pt>
                <c:pt idx="893">
                  <c:v>177.15799999999999</c:v>
                </c:pt>
                <c:pt idx="894">
                  <c:v>174.4025</c:v>
                </c:pt>
                <c:pt idx="895">
                  <c:v>172.16149999999999</c:v>
                </c:pt>
                <c:pt idx="896">
                  <c:v>172.81299999999999</c:v>
                </c:pt>
                <c:pt idx="897">
                  <c:v>170.38050000000001</c:v>
                </c:pt>
                <c:pt idx="898">
                  <c:v>170.79249999999999</c:v>
                </c:pt>
                <c:pt idx="899">
                  <c:v>171.38850000000002</c:v>
                </c:pt>
                <c:pt idx="900">
                  <c:v>170.86149999999998</c:v>
                </c:pt>
                <c:pt idx="901">
                  <c:v>170.3845</c:v>
                </c:pt>
                <c:pt idx="902">
                  <c:v>170.84199999999998</c:v>
                </c:pt>
                <c:pt idx="903">
                  <c:v>173.39150000000001</c:v>
                </c:pt>
                <c:pt idx="904">
                  <c:v>172.91</c:v>
                </c:pt>
                <c:pt idx="905">
                  <c:v>172.44800000000001</c:v>
                </c:pt>
                <c:pt idx="906">
                  <c:v>172.00450000000001</c:v>
                </c:pt>
                <c:pt idx="907">
                  <c:v>171.37099999999998</c:v>
                </c:pt>
                <c:pt idx="908">
                  <c:v>170.44450000000001</c:v>
                </c:pt>
                <c:pt idx="909">
                  <c:v>172.4435</c:v>
                </c:pt>
                <c:pt idx="910">
                  <c:v>169.91050000000001</c:v>
                </c:pt>
                <c:pt idx="911">
                  <c:v>169.613</c:v>
                </c:pt>
                <c:pt idx="912">
                  <c:v>170.79000000000002</c:v>
                </c:pt>
                <c:pt idx="913">
                  <c:v>171.46800000000002</c:v>
                </c:pt>
                <c:pt idx="914">
                  <c:v>171.1935</c:v>
                </c:pt>
                <c:pt idx="915">
                  <c:v>172.30700000000002</c:v>
                </c:pt>
                <c:pt idx="916">
                  <c:v>171.61500000000001</c:v>
                </c:pt>
                <c:pt idx="917">
                  <c:v>172.39499999999998</c:v>
                </c:pt>
                <c:pt idx="918">
                  <c:v>171.99299999999999</c:v>
                </c:pt>
                <c:pt idx="919">
                  <c:v>171.7825</c:v>
                </c:pt>
                <c:pt idx="920">
                  <c:v>172.90100000000001</c:v>
                </c:pt>
                <c:pt idx="921">
                  <c:v>171.58449999999999</c:v>
                </c:pt>
                <c:pt idx="922">
                  <c:v>171.4075</c:v>
                </c:pt>
                <c:pt idx="923">
                  <c:v>171.06049999999999</c:v>
                </c:pt>
                <c:pt idx="924">
                  <c:v>170.90100000000001</c:v>
                </c:pt>
                <c:pt idx="925">
                  <c:v>171.08249999999998</c:v>
                </c:pt>
                <c:pt idx="926">
                  <c:v>171.65649999999999</c:v>
                </c:pt>
                <c:pt idx="927">
                  <c:v>170.91550000000001</c:v>
                </c:pt>
                <c:pt idx="928">
                  <c:v>169.90300000000002</c:v>
                </c:pt>
                <c:pt idx="929">
                  <c:v>169.15600000000001</c:v>
                </c:pt>
                <c:pt idx="930">
                  <c:v>169.5455</c:v>
                </c:pt>
                <c:pt idx="931">
                  <c:v>170.786</c:v>
                </c:pt>
                <c:pt idx="932">
                  <c:v>169.23699999999999</c:v>
                </c:pt>
                <c:pt idx="933">
                  <c:v>169.85</c:v>
                </c:pt>
                <c:pt idx="934">
                  <c:v>169.46549999999999</c:v>
                </c:pt>
                <c:pt idx="935">
                  <c:v>171.96350000000001</c:v>
                </c:pt>
                <c:pt idx="936">
                  <c:v>171.69450000000001</c:v>
                </c:pt>
                <c:pt idx="937">
                  <c:v>171.643</c:v>
                </c:pt>
                <c:pt idx="938">
                  <c:v>172.2465</c:v>
                </c:pt>
                <c:pt idx="939">
                  <c:v>170.983</c:v>
                </c:pt>
                <c:pt idx="940">
                  <c:v>170.27850000000001</c:v>
                </c:pt>
                <c:pt idx="941">
                  <c:v>168.387</c:v>
                </c:pt>
                <c:pt idx="942">
                  <c:v>167.2175</c:v>
                </c:pt>
                <c:pt idx="943">
                  <c:v>167.04949999999999</c:v>
                </c:pt>
                <c:pt idx="944">
                  <c:v>166.80500000000001</c:v>
                </c:pt>
                <c:pt idx="945">
                  <c:v>166.90300000000002</c:v>
                </c:pt>
                <c:pt idx="946">
                  <c:v>170.64400000000001</c:v>
                </c:pt>
                <c:pt idx="947">
                  <c:v>171.82150000000001</c:v>
                </c:pt>
                <c:pt idx="948">
                  <c:v>172.46799999999999</c:v>
                </c:pt>
                <c:pt idx="949">
                  <c:v>173.98750000000001</c:v>
                </c:pt>
                <c:pt idx="950">
                  <c:v>177.7535</c:v>
                </c:pt>
                <c:pt idx="951">
                  <c:v>177.14499999999998</c:v>
                </c:pt>
                <c:pt idx="952">
                  <c:v>176.04000000000002</c:v>
                </c:pt>
                <c:pt idx="953">
                  <c:v>177.2885</c:v>
                </c:pt>
                <c:pt idx="954">
                  <c:v>176.52100000000002</c:v>
                </c:pt>
                <c:pt idx="955">
                  <c:v>175.1985</c:v>
                </c:pt>
                <c:pt idx="956">
                  <c:v>178.11750000000001</c:v>
                </c:pt>
                <c:pt idx="957">
                  <c:v>176.72699999999998</c:v>
                </c:pt>
                <c:pt idx="958">
                  <c:v>176.3715</c:v>
                </c:pt>
                <c:pt idx="959">
                  <c:v>175.83350000000002</c:v>
                </c:pt>
                <c:pt idx="960">
                  <c:v>174.25649999999999</c:v>
                </c:pt>
                <c:pt idx="961">
                  <c:v>173.26650000000001</c:v>
                </c:pt>
                <c:pt idx="962">
                  <c:v>173.6155</c:v>
                </c:pt>
                <c:pt idx="963">
                  <c:v>172.6095</c:v>
                </c:pt>
                <c:pt idx="964">
                  <c:v>172.01050000000001</c:v>
                </c:pt>
                <c:pt idx="965">
                  <c:v>171.36450000000002</c:v>
                </c:pt>
                <c:pt idx="966">
                  <c:v>171.203</c:v>
                </c:pt>
                <c:pt idx="967">
                  <c:v>170.6345</c:v>
                </c:pt>
                <c:pt idx="968">
                  <c:v>170.68049999999999</c:v>
                </c:pt>
                <c:pt idx="969">
                  <c:v>172.08350000000002</c:v>
                </c:pt>
                <c:pt idx="970">
                  <c:v>171.749</c:v>
                </c:pt>
                <c:pt idx="971">
                  <c:v>171.65699999999998</c:v>
                </c:pt>
                <c:pt idx="972">
                  <c:v>171.40550000000002</c:v>
                </c:pt>
                <c:pt idx="973">
                  <c:v>171.18200000000002</c:v>
                </c:pt>
                <c:pt idx="974">
                  <c:v>170.17500000000001</c:v>
                </c:pt>
                <c:pt idx="975">
                  <c:v>169.09649999999999</c:v>
                </c:pt>
                <c:pt idx="976">
                  <c:v>168.20100000000002</c:v>
                </c:pt>
                <c:pt idx="977">
                  <c:v>169.68</c:v>
                </c:pt>
                <c:pt idx="978">
                  <c:v>169.37200000000001</c:v>
                </c:pt>
                <c:pt idx="979">
                  <c:v>168.333</c:v>
                </c:pt>
                <c:pt idx="980">
                  <c:v>168.108</c:v>
                </c:pt>
                <c:pt idx="981">
                  <c:v>167.672</c:v>
                </c:pt>
                <c:pt idx="982">
                  <c:v>169.97550000000001</c:v>
                </c:pt>
                <c:pt idx="983">
                  <c:v>169.209</c:v>
                </c:pt>
                <c:pt idx="984">
                  <c:v>168.82850000000002</c:v>
                </c:pt>
                <c:pt idx="985">
                  <c:v>170.64400000000001</c:v>
                </c:pt>
                <c:pt idx="986">
                  <c:v>170.87450000000001</c:v>
                </c:pt>
                <c:pt idx="987">
                  <c:v>170.661</c:v>
                </c:pt>
                <c:pt idx="988">
                  <c:v>170.4435</c:v>
                </c:pt>
                <c:pt idx="989">
                  <c:v>170.25150000000002</c:v>
                </c:pt>
                <c:pt idx="990">
                  <c:v>169.09050000000002</c:v>
                </c:pt>
                <c:pt idx="991">
                  <c:v>170.21250000000001</c:v>
                </c:pt>
                <c:pt idx="992">
                  <c:v>169.9315</c:v>
                </c:pt>
                <c:pt idx="993">
                  <c:v>169.77600000000001</c:v>
                </c:pt>
                <c:pt idx="994">
                  <c:v>170.05549999999999</c:v>
                </c:pt>
                <c:pt idx="995">
                  <c:v>172.36349999999999</c:v>
                </c:pt>
                <c:pt idx="996">
                  <c:v>173.392</c:v>
                </c:pt>
                <c:pt idx="997">
                  <c:v>172.95850000000002</c:v>
                </c:pt>
                <c:pt idx="998">
                  <c:v>172.40649999999999</c:v>
                </c:pt>
                <c:pt idx="999">
                  <c:v>172.2295</c:v>
                </c:pt>
                <c:pt idx="1000">
                  <c:v>171.804</c:v>
                </c:pt>
                <c:pt idx="1001">
                  <c:v>171.40899999999999</c:v>
                </c:pt>
                <c:pt idx="1002">
                  <c:v>171.30399999999997</c:v>
                </c:pt>
                <c:pt idx="1003">
                  <c:v>171.07150000000001</c:v>
                </c:pt>
                <c:pt idx="1004">
                  <c:v>170.8785</c:v>
                </c:pt>
                <c:pt idx="1005">
                  <c:v>170.602</c:v>
                </c:pt>
                <c:pt idx="1006">
                  <c:v>170.73050000000001</c:v>
                </c:pt>
                <c:pt idx="1007">
                  <c:v>169.3535</c:v>
                </c:pt>
                <c:pt idx="1008">
                  <c:v>168.84300000000002</c:v>
                </c:pt>
                <c:pt idx="1009">
                  <c:v>170.22949999999997</c:v>
                </c:pt>
                <c:pt idx="1010">
                  <c:v>170.8905</c:v>
                </c:pt>
                <c:pt idx="1011">
                  <c:v>170.45150000000001</c:v>
                </c:pt>
                <c:pt idx="1012">
                  <c:v>169.964</c:v>
                </c:pt>
                <c:pt idx="1013">
                  <c:v>170.87700000000001</c:v>
                </c:pt>
                <c:pt idx="1014">
                  <c:v>171.124</c:v>
                </c:pt>
                <c:pt idx="1015">
                  <c:v>169.39100000000002</c:v>
                </c:pt>
                <c:pt idx="1016">
                  <c:v>171.49799999999999</c:v>
                </c:pt>
                <c:pt idx="1017">
                  <c:v>172.62400000000002</c:v>
                </c:pt>
                <c:pt idx="1018">
                  <c:v>172.42149999999998</c:v>
                </c:pt>
                <c:pt idx="1019">
                  <c:v>171.75450000000001</c:v>
                </c:pt>
                <c:pt idx="1020">
                  <c:v>170.72550000000001</c:v>
                </c:pt>
              </c:numCache>
            </c:numRef>
          </c:val>
          <c:smooth val="0"/>
          <c:extLst>
            <c:ext xmlns:c16="http://schemas.microsoft.com/office/drawing/2014/chart" uri="{C3380CC4-5D6E-409C-BE32-E72D297353CC}">
              <c16:uniqueId val="{00000001-8A19-464E-89C2-47E37F51A271}"/>
            </c:ext>
          </c:extLst>
        </c:ser>
        <c:ser>
          <c:idx val="2"/>
          <c:order val="2"/>
          <c:tx>
            <c:strRef>
              <c:f>'werkmap floating car data'!$U$1</c:f>
              <c:strCache>
                <c:ptCount val="1"/>
                <c:pt idx="0">
                  <c:v>Verschil  in seconde </c:v>
                </c:pt>
              </c:strCache>
            </c:strRef>
          </c:tx>
          <c:spPr>
            <a:ln w="28575" cap="rnd">
              <a:solidFill>
                <a:schemeClr val="tx2"/>
              </a:solidFill>
              <a:round/>
            </a:ln>
            <a:effectLst/>
          </c:spPr>
          <c:marker>
            <c:symbol val="none"/>
          </c:marker>
          <c:cat>
            <c:numRef>
              <c:f>'werkmap floating car data'!$A$2:$A$1022</c:f>
              <c:numCache>
                <c:formatCode>h:mm</c:formatCode>
                <c:ptCount val="1021"/>
                <c:pt idx="0">
                  <c:v>0.20833333333333334</c:v>
                </c:pt>
                <c:pt idx="1">
                  <c:v>0.20902777777777778</c:v>
                </c:pt>
                <c:pt idx="2">
                  <c:v>0.20972222222222223</c:v>
                </c:pt>
                <c:pt idx="3">
                  <c:v>0.21041666666666667</c:v>
                </c:pt>
                <c:pt idx="4">
                  <c:v>0.21111111111111111</c:v>
                </c:pt>
                <c:pt idx="5">
                  <c:v>0.21180555555555555</c:v>
                </c:pt>
                <c:pt idx="6">
                  <c:v>0.21249999999999999</c:v>
                </c:pt>
                <c:pt idx="7">
                  <c:v>0.21319444444444444</c:v>
                </c:pt>
                <c:pt idx="8">
                  <c:v>0.21388888888888891</c:v>
                </c:pt>
                <c:pt idx="9">
                  <c:v>0.21458333333333335</c:v>
                </c:pt>
                <c:pt idx="10">
                  <c:v>0.21527777777777779</c:v>
                </c:pt>
                <c:pt idx="11">
                  <c:v>0.21597222222222223</c:v>
                </c:pt>
                <c:pt idx="12">
                  <c:v>0.21666666666666667</c:v>
                </c:pt>
                <c:pt idx="13">
                  <c:v>0.21736111111111112</c:v>
                </c:pt>
                <c:pt idx="14">
                  <c:v>0.21805555555555556</c:v>
                </c:pt>
                <c:pt idx="15">
                  <c:v>0.21875</c:v>
                </c:pt>
                <c:pt idx="16">
                  <c:v>0.21944444444444444</c:v>
                </c:pt>
                <c:pt idx="17">
                  <c:v>0.22013888888888888</c:v>
                </c:pt>
                <c:pt idx="18">
                  <c:v>0.22083333333333333</c:v>
                </c:pt>
                <c:pt idx="19">
                  <c:v>0.22152777777777777</c:v>
                </c:pt>
                <c:pt idx="20">
                  <c:v>0.22222222222222221</c:v>
                </c:pt>
                <c:pt idx="21">
                  <c:v>0.22291666666666665</c:v>
                </c:pt>
                <c:pt idx="22">
                  <c:v>0.22361111111111109</c:v>
                </c:pt>
                <c:pt idx="23">
                  <c:v>0.22430555555555556</c:v>
                </c:pt>
                <c:pt idx="24">
                  <c:v>0.22500000000000001</c:v>
                </c:pt>
                <c:pt idx="25">
                  <c:v>0.22569444444444445</c:v>
                </c:pt>
                <c:pt idx="26">
                  <c:v>0.22638888888888889</c:v>
                </c:pt>
                <c:pt idx="27">
                  <c:v>0.22708333333333333</c:v>
                </c:pt>
                <c:pt idx="28">
                  <c:v>0.22777777777777777</c:v>
                </c:pt>
                <c:pt idx="29">
                  <c:v>0.22847222222222222</c:v>
                </c:pt>
                <c:pt idx="30">
                  <c:v>0.22916666666666666</c:v>
                </c:pt>
                <c:pt idx="31">
                  <c:v>0.2298611111111111</c:v>
                </c:pt>
                <c:pt idx="32">
                  <c:v>0.23055555555555554</c:v>
                </c:pt>
                <c:pt idx="33">
                  <c:v>0.23124999999999998</c:v>
                </c:pt>
                <c:pt idx="34">
                  <c:v>0.23194444444444443</c:v>
                </c:pt>
                <c:pt idx="35">
                  <c:v>0.23263888888888887</c:v>
                </c:pt>
                <c:pt idx="36">
                  <c:v>0.23333333333333331</c:v>
                </c:pt>
                <c:pt idx="37">
                  <c:v>0.23402777777777781</c:v>
                </c:pt>
                <c:pt idx="38">
                  <c:v>0.23472222222222219</c:v>
                </c:pt>
                <c:pt idx="39">
                  <c:v>0.23541666666666669</c:v>
                </c:pt>
                <c:pt idx="40">
                  <c:v>0.23611111111111113</c:v>
                </c:pt>
                <c:pt idx="41">
                  <c:v>0.23680555555555557</c:v>
                </c:pt>
                <c:pt idx="42">
                  <c:v>0.23750000000000002</c:v>
                </c:pt>
                <c:pt idx="43">
                  <c:v>0.23819444444444446</c:v>
                </c:pt>
                <c:pt idx="44">
                  <c:v>0.2388888888888889</c:v>
                </c:pt>
                <c:pt idx="45">
                  <c:v>0.23958333333333334</c:v>
                </c:pt>
                <c:pt idx="46">
                  <c:v>0.24027777777777778</c:v>
                </c:pt>
                <c:pt idx="47">
                  <c:v>0.24097222222222223</c:v>
                </c:pt>
                <c:pt idx="48">
                  <c:v>0.24166666666666667</c:v>
                </c:pt>
                <c:pt idx="49">
                  <c:v>0.24236111111111111</c:v>
                </c:pt>
                <c:pt idx="50">
                  <c:v>0.24305555555555555</c:v>
                </c:pt>
                <c:pt idx="51">
                  <c:v>0.24374999999999999</c:v>
                </c:pt>
                <c:pt idx="52">
                  <c:v>0.24444444444444446</c:v>
                </c:pt>
                <c:pt idx="53">
                  <c:v>0.24513888888888888</c:v>
                </c:pt>
                <c:pt idx="54">
                  <c:v>0.24583333333333335</c:v>
                </c:pt>
                <c:pt idx="55">
                  <c:v>0.24652777777777779</c:v>
                </c:pt>
                <c:pt idx="56">
                  <c:v>0.24722222222222223</c:v>
                </c:pt>
                <c:pt idx="57">
                  <c:v>0.24791666666666667</c:v>
                </c:pt>
                <c:pt idx="58">
                  <c:v>0.24861111111111112</c:v>
                </c:pt>
                <c:pt idx="59">
                  <c:v>0.24930555555555556</c:v>
                </c:pt>
                <c:pt idx="60">
                  <c:v>0.25</c:v>
                </c:pt>
                <c:pt idx="61">
                  <c:v>0.25069444444444444</c:v>
                </c:pt>
                <c:pt idx="62">
                  <c:v>0.25138888888888888</c:v>
                </c:pt>
                <c:pt idx="63">
                  <c:v>0.25208333333333333</c:v>
                </c:pt>
                <c:pt idx="64">
                  <c:v>0.25277777777777777</c:v>
                </c:pt>
                <c:pt idx="65">
                  <c:v>0.25347222222222221</c:v>
                </c:pt>
                <c:pt idx="66">
                  <c:v>0.25416666666666665</c:v>
                </c:pt>
                <c:pt idx="67">
                  <c:v>0.25486111111111109</c:v>
                </c:pt>
                <c:pt idx="68">
                  <c:v>0.25555555555555559</c:v>
                </c:pt>
                <c:pt idx="69">
                  <c:v>0.25625000000000003</c:v>
                </c:pt>
                <c:pt idx="70">
                  <c:v>0.25694444444444448</c:v>
                </c:pt>
                <c:pt idx="71">
                  <c:v>0.25763888888888892</c:v>
                </c:pt>
                <c:pt idx="72">
                  <c:v>0.25833333333333336</c:v>
                </c:pt>
                <c:pt idx="73">
                  <c:v>0.2590277777777778</c:v>
                </c:pt>
                <c:pt idx="74">
                  <c:v>0.25972222222222224</c:v>
                </c:pt>
                <c:pt idx="75">
                  <c:v>0.26041666666666669</c:v>
                </c:pt>
                <c:pt idx="76">
                  <c:v>0.26111111111111113</c:v>
                </c:pt>
                <c:pt idx="77">
                  <c:v>0.26180555555555557</c:v>
                </c:pt>
                <c:pt idx="78">
                  <c:v>0.26250000000000001</c:v>
                </c:pt>
                <c:pt idx="79">
                  <c:v>0.26319444444444445</c:v>
                </c:pt>
                <c:pt idx="80">
                  <c:v>0.2638888888888889</c:v>
                </c:pt>
                <c:pt idx="81">
                  <c:v>0.26458333333333334</c:v>
                </c:pt>
                <c:pt idx="82">
                  <c:v>0.26527777777777778</c:v>
                </c:pt>
                <c:pt idx="83">
                  <c:v>0.26597222222222222</c:v>
                </c:pt>
                <c:pt idx="84">
                  <c:v>0.26666666666666666</c:v>
                </c:pt>
                <c:pt idx="85">
                  <c:v>0.2673611111111111</c:v>
                </c:pt>
                <c:pt idx="86">
                  <c:v>0.26805555555555555</c:v>
                </c:pt>
                <c:pt idx="87">
                  <c:v>0.26874999999999999</c:v>
                </c:pt>
                <c:pt idx="88">
                  <c:v>0.26944444444444443</c:v>
                </c:pt>
                <c:pt idx="89">
                  <c:v>0.27013888888888887</c:v>
                </c:pt>
                <c:pt idx="90">
                  <c:v>0.27083333333333331</c:v>
                </c:pt>
                <c:pt idx="91">
                  <c:v>0.27152777777777776</c:v>
                </c:pt>
                <c:pt idx="92">
                  <c:v>0.2722222222222222</c:v>
                </c:pt>
                <c:pt idx="93">
                  <c:v>0.27291666666666664</c:v>
                </c:pt>
                <c:pt idx="94">
                  <c:v>0.27361111111111108</c:v>
                </c:pt>
                <c:pt idx="95">
                  <c:v>0.27430555555555552</c:v>
                </c:pt>
                <c:pt idx="96">
                  <c:v>0.27499999999999997</c:v>
                </c:pt>
                <c:pt idx="97">
                  <c:v>0.27569444444444446</c:v>
                </c:pt>
                <c:pt idx="98">
                  <c:v>0.27638888888888885</c:v>
                </c:pt>
                <c:pt idx="99">
                  <c:v>0.27708333333333335</c:v>
                </c:pt>
                <c:pt idx="100">
                  <c:v>0.27777777777777779</c:v>
                </c:pt>
                <c:pt idx="101">
                  <c:v>0.27847222222222223</c:v>
                </c:pt>
                <c:pt idx="102">
                  <c:v>0.27916666666666667</c:v>
                </c:pt>
                <c:pt idx="103">
                  <c:v>0.27986111111111112</c:v>
                </c:pt>
                <c:pt idx="104">
                  <c:v>0.28055555555555556</c:v>
                </c:pt>
                <c:pt idx="105">
                  <c:v>0.28125</c:v>
                </c:pt>
                <c:pt idx="106">
                  <c:v>0.28194444444444444</c:v>
                </c:pt>
                <c:pt idx="107">
                  <c:v>0.28263888888888888</c:v>
                </c:pt>
                <c:pt idx="108">
                  <c:v>0.28333333333333333</c:v>
                </c:pt>
                <c:pt idx="109">
                  <c:v>0.28402777777777777</c:v>
                </c:pt>
                <c:pt idx="110">
                  <c:v>0.28472222222222221</c:v>
                </c:pt>
                <c:pt idx="111">
                  <c:v>0.28541666666666665</c:v>
                </c:pt>
                <c:pt idx="112">
                  <c:v>0.28611111111111115</c:v>
                </c:pt>
                <c:pt idx="113">
                  <c:v>0.28680555555555554</c:v>
                </c:pt>
                <c:pt idx="114">
                  <c:v>0.28750000000000003</c:v>
                </c:pt>
                <c:pt idx="115">
                  <c:v>0.28819444444444448</c:v>
                </c:pt>
                <c:pt idx="116">
                  <c:v>0.28888888888888892</c:v>
                </c:pt>
                <c:pt idx="117">
                  <c:v>0.28958333333333336</c:v>
                </c:pt>
                <c:pt idx="118">
                  <c:v>0.2902777777777778</c:v>
                </c:pt>
                <c:pt idx="119">
                  <c:v>0.29097222222222224</c:v>
                </c:pt>
                <c:pt idx="120">
                  <c:v>0.29166666666666669</c:v>
                </c:pt>
                <c:pt idx="121">
                  <c:v>0.29236111111111113</c:v>
                </c:pt>
                <c:pt idx="122">
                  <c:v>0.29305555555555557</c:v>
                </c:pt>
                <c:pt idx="123">
                  <c:v>0.29375000000000001</c:v>
                </c:pt>
                <c:pt idx="124">
                  <c:v>0.29444444444444445</c:v>
                </c:pt>
                <c:pt idx="125">
                  <c:v>0.2951388888888889</c:v>
                </c:pt>
                <c:pt idx="126">
                  <c:v>0.29583333333333334</c:v>
                </c:pt>
                <c:pt idx="127">
                  <c:v>0.29652777777777778</c:v>
                </c:pt>
                <c:pt idx="128">
                  <c:v>0.29722222222222222</c:v>
                </c:pt>
                <c:pt idx="129">
                  <c:v>0.29791666666666666</c:v>
                </c:pt>
                <c:pt idx="130">
                  <c:v>0.2986111111111111</c:v>
                </c:pt>
                <c:pt idx="131">
                  <c:v>0.29930555555555555</c:v>
                </c:pt>
                <c:pt idx="132">
                  <c:v>0.3</c:v>
                </c:pt>
                <c:pt idx="133">
                  <c:v>0.30069444444444443</c:v>
                </c:pt>
                <c:pt idx="134">
                  <c:v>0.30138888888888887</c:v>
                </c:pt>
                <c:pt idx="135">
                  <c:v>0.30208333333333331</c:v>
                </c:pt>
                <c:pt idx="136">
                  <c:v>0.30277777777777776</c:v>
                </c:pt>
                <c:pt idx="137">
                  <c:v>0.3034722222222222</c:v>
                </c:pt>
                <c:pt idx="138">
                  <c:v>0.30416666666666664</c:v>
                </c:pt>
                <c:pt idx="139">
                  <c:v>0.30486111111111108</c:v>
                </c:pt>
                <c:pt idx="140">
                  <c:v>0.30555555555555552</c:v>
                </c:pt>
                <c:pt idx="141">
                  <c:v>0.30624999999999997</c:v>
                </c:pt>
                <c:pt idx="142">
                  <c:v>0.30694444444444441</c:v>
                </c:pt>
                <c:pt idx="143">
                  <c:v>0.30763888888888891</c:v>
                </c:pt>
                <c:pt idx="144">
                  <c:v>0.30833333333333335</c:v>
                </c:pt>
                <c:pt idx="145">
                  <c:v>0.30902777777777779</c:v>
                </c:pt>
                <c:pt idx="146">
                  <c:v>0.30972222222222223</c:v>
                </c:pt>
                <c:pt idx="147">
                  <c:v>0.31041666666666667</c:v>
                </c:pt>
                <c:pt idx="148">
                  <c:v>0.31111111111111112</c:v>
                </c:pt>
                <c:pt idx="149">
                  <c:v>0.31180555555555556</c:v>
                </c:pt>
                <c:pt idx="150">
                  <c:v>0.3125</c:v>
                </c:pt>
                <c:pt idx="151">
                  <c:v>0.31319444444444444</c:v>
                </c:pt>
                <c:pt idx="152">
                  <c:v>0.31388888888888888</c:v>
                </c:pt>
                <c:pt idx="153">
                  <c:v>0.31458333333333333</c:v>
                </c:pt>
                <c:pt idx="154">
                  <c:v>0.31527777777777777</c:v>
                </c:pt>
                <c:pt idx="155">
                  <c:v>0.31597222222222221</c:v>
                </c:pt>
                <c:pt idx="156">
                  <c:v>0.31666666666666665</c:v>
                </c:pt>
                <c:pt idx="157">
                  <c:v>0.31736111111111115</c:v>
                </c:pt>
                <c:pt idx="158">
                  <c:v>0.31805555555555554</c:v>
                </c:pt>
                <c:pt idx="159">
                  <c:v>0.31875000000000003</c:v>
                </c:pt>
                <c:pt idx="160">
                  <c:v>0.31944444444444448</c:v>
                </c:pt>
                <c:pt idx="161">
                  <c:v>0.32013888888888892</c:v>
                </c:pt>
                <c:pt idx="162">
                  <c:v>0.32083333333333336</c:v>
                </c:pt>
                <c:pt idx="163">
                  <c:v>0.3215277777777778</c:v>
                </c:pt>
                <c:pt idx="164">
                  <c:v>0.32222222222222224</c:v>
                </c:pt>
                <c:pt idx="165">
                  <c:v>0.32291666666666669</c:v>
                </c:pt>
                <c:pt idx="166">
                  <c:v>0.32361111111111113</c:v>
                </c:pt>
                <c:pt idx="167">
                  <c:v>0.32430555555555557</c:v>
                </c:pt>
                <c:pt idx="168">
                  <c:v>0.32500000000000001</c:v>
                </c:pt>
                <c:pt idx="169">
                  <c:v>0.32569444444444445</c:v>
                </c:pt>
                <c:pt idx="170">
                  <c:v>0.3263888888888889</c:v>
                </c:pt>
                <c:pt idx="171">
                  <c:v>0.32708333333333334</c:v>
                </c:pt>
                <c:pt idx="172">
                  <c:v>0.32777777777777778</c:v>
                </c:pt>
                <c:pt idx="173">
                  <c:v>0.32847222222222222</c:v>
                </c:pt>
                <c:pt idx="174">
                  <c:v>0.32916666666666666</c:v>
                </c:pt>
                <c:pt idx="175">
                  <c:v>0.3298611111111111</c:v>
                </c:pt>
                <c:pt idx="176">
                  <c:v>0.33055555555555555</c:v>
                </c:pt>
                <c:pt idx="177">
                  <c:v>0.33124999999999999</c:v>
                </c:pt>
                <c:pt idx="178">
                  <c:v>0.33194444444444443</c:v>
                </c:pt>
                <c:pt idx="179">
                  <c:v>0.33263888888888887</c:v>
                </c:pt>
                <c:pt idx="180">
                  <c:v>0.33333333333333331</c:v>
                </c:pt>
                <c:pt idx="181">
                  <c:v>0.33402777777777781</c:v>
                </c:pt>
                <c:pt idx="182">
                  <c:v>0.3347222222222222</c:v>
                </c:pt>
                <c:pt idx="183">
                  <c:v>0.3354166666666667</c:v>
                </c:pt>
                <c:pt idx="184">
                  <c:v>0.33611111111111108</c:v>
                </c:pt>
                <c:pt idx="185">
                  <c:v>0.33680555555555558</c:v>
                </c:pt>
                <c:pt idx="186">
                  <c:v>0.33749999999999997</c:v>
                </c:pt>
                <c:pt idx="187">
                  <c:v>0.33819444444444446</c:v>
                </c:pt>
                <c:pt idx="188">
                  <c:v>0.33888888888888885</c:v>
                </c:pt>
                <c:pt idx="189">
                  <c:v>0.33958333333333335</c:v>
                </c:pt>
                <c:pt idx="190">
                  <c:v>0.34027777777777773</c:v>
                </c:pt>
                <c:pt idx="191">
                  <c:v>0.34097222222222223</c:v>
                </c:pt>
                <c:pt idx="192">
                  <c:v>0.34166666666666662</c:v>
                </c:pt>
                <c:pt idx="193">
                  <c:v>0.34236111111111112</c:v>
                </c:pt>
                <c:pt idx="194">
                  <c:v>0.3430555555555555</c:v>
                </c:pt>
                <c:pt idx="195">
                  <c:v>0.34375</c:v>
                </c:pt>
                <c:pt idx="196">
                  <c:v>0.3444444444444445</c:v>
                </c:pt>
                <c:pt idx="197">
                  <c:v>0.34513888888888888</c:v>
                </c:pt>
                <c:pt idx="198">
                  <c:v>0.34583333333333338</c:v>
                </c:pt>
                <c:pt idx="199">
                  <c:v>0.34652777777777777</c:v>
                </c:pt>
                <c:pt idx="200">
                  <c:v>0.34722222222222227</c:v>
                </c:pt>
                <c:pt idx="201">
                  <c:v>0.34791666666666665</c:v>
                </c:pt>
                <c:pt idx="202">
                  <c:v>0.34861111111111115</c:v>
                </c:pt>
                <c:pt idx="203">
                  <c:v>0.34930555555555554</c:v>
                </c:pt>
                <c:pt idx="204">
                  <c:v>0.35000000000000003</c:v>
                </c:pt>
                <c:pt idx="205">
                  <c:v>0.35069444444444442</c:v>
                </c:pt>
                <c:pt idx="206">
                  <c:v>0.35138888888888892</c:v>
                </c:pt>
                <c:pt idx="207">
                  <c:v>0.3520833333333333</c:v>
                </c:pt>
                <c:pt idx="208">
                  <c:v>0.3527777777777778</c:v>
                </c:pt>
                <c:pt idx="209">
                  <c:v>0.35347222222222219</c:v>
                </c:pt>
                <c:pt idx="210">
                  <c:v>0.35416666666666669</c:v>
                </c:pt>
                <c:pt idx="211">
                  <c:v>0.35486111111111113</c:v>
                </c:pt>
                <c:pt idx="212">
                  <c:v>0.35555555555555557</c:v>
                </c:pt>
                <c:pt idx="213">
                  <c:v>0.35625000000000001</c:v>
                </c:pt>
                <c:pt idx="214">
                  <c:v>0.35694444444444445</c:v>
                </c:pt>
                <c:pt idx="215">
                  <c:v>0.3576388888888889</c:v>
                </c:pt>
                <c:pt idx="216">
                  <c:v>0.35833333333333334</c:v>
                </c:pt>
                <c:pt idx="217">
                  <c:v>0.35902777777777778</c:v>
                </c:pt>
                <c:pt idx="218">
                  <c:v>0.35972222222222222</c:v>
                </c:pt>
                <c:pt idx="219">
                  <c:v>0.36041666666666666</c:v>
                </c:pt>
                <c:pt idx="220">
                  <c:v>0.3611111111111111</c:v>
                </c:pt>
                <c:pt idx="221">
                  <c:v>0.36180555555555555</c:v>
                </c:pt>
                <c:pt idx="222">
                  <c:v>0.36249999999999999</c:v>
                </c:pt>
                <c:pt idx="223">
                  <c:v>0.36319444444444443</c:v>
                </c:pt>
                <c:pt idx="224">
                  <c:v>0.36388888888888887</c:v>
                </c:pt>
                <c:pt idx="225">
                  <c:v>0.36458333333333331</c:v>
                </c:pt>
                <c:pt idx="226">
                  <c:v>0.36527777777777781</c:v>
                </c:pt>
                <c:pt idx="227">
                  <c:v>0.3659722222222222</c:v>
                </c:pt>
                <c:pt idx="228">
                  <c:v>0.3666666666666667</c:v>
                </c:pt>
                <c:pt idx="229">
                  <c:v>0.36736111111111108</c:v>
                </c:pt>
                <c:pt idx="230">
                  <c:v>0.36805555555555558</c:v>
                </c:pt>
                <c:pt idx="231">
                  <c:v>0.36874999999999997</c:v>
                </c:pt>
                <c:pt idx="232">
                  <c:v>0.36944444444444446</c:v>
                </c:pt>
                <c:pt idx="233">
                  <c:v>0.37013888888888885</c:v>
                </c:pt>
                <c:pt idx="234">
                  <c:v>0.37083333333333335</c:v>
                </c:pt>
                <c:pt idx="235">
                  <c:v>0.37152777777777773</c:v>
                </c:pt>
                <c:pt idx="236">
                  <c:v>0.37222222222222223</c:v>
                </c:pt>
                <c:pt idx="237">
                  <c:v>0.37291666666666662</c:v>
                </c:pt>
                <c:pt idx="238">
                  <c:v>0.37361111111111112</c:v>
                </c:pt>
                <c:pt idx="239">
                  <c:v>0.3743055555555555</c:v>
                </c:pt>
                <c:pt idx="240">
                  <c:v>0.375</c:v>
                </c:pt>
                <c:pt idx="241">
                  <c:v>0.3756944444444445</c:v>
                </c:pt>
                <c:pt idx="242">
                  <c:v>0.37638888888888888</c:v>
                </c:pt>
                <c:pt idx="243">
                  <c:v>0.37708333333333338</c:v>
                </c:pt>
                <c:pt idx="244">
                  <c:v>0.37777777777777777</c:v>
                </c:pt>
                <c:pt idx="245">
                  <c:v>0.37847222222222227</c:v>
                </c:pt>
                <c:pt idx="246">
                  <c:v>0.37916666666666665</c:v>
                </c:pt>
                <c:pt idx="247">
                  <c:v>0.37986111111111115</c:v>
                </c:pt>
                <c:pt idx="248">
                  <c:v>0.38055555555555554</c:v>
                </c:pt>
                <c:pt idx="249">
                  <c:v>0.38125000000000003</c:v>
                </c:pt>
                <c:pt idx="250">
                  <c:v>0.38194444444444442</c:v>
                </c:pt>
                <c:pt idx="251">
                  <c:v>0.38263888888888892</c:v>
                </c:pt>
                <c:pt idx="252">
                  <c:v>0.3833333333333333</c:v>
                </c:pt>
                <c:pt idx="253">
                  <c:v>0.3840277777777778</c:v>
                </c:pt>
                <c:pt idx="254">
                  <c:v>0.38472222222222219</c:v>
                </c:pt>
                <c:pt idx="255">
                  <c:v>0.38541666666666669</c:v>
                </c:pt>
                <c:pt idx="256">
                  <c:v>0.38611111111111113</c:v>
                </c:pt>
                <c:pt idx="257">
                  <c:v>0.38680555555555557</c:v>
                </c:pt>
                <c:pt idx="258">
                  <c:v>0.38750000000000001</c:v>
                </c:pt>
                <c:pt idx="259">
                  <c:v>0.38819444444444445</c:v>
                </c:pt>
                <c:pt idx="260">
                  <c:v>0.3888888888888889</c:v>
                </c:pt>
                <c:pt idx="261">
                  <c:v>0.38958333333333334</c:v>
                </c:pt>
                <c:pt idx="262">
                  <c:v>0.39027777777777778</c:v>
                </c:pt>
                <c:pt idx="263">
                  <c:v>0.39097222222222222</c:v>
                </c:pt>
                <c:pt idx="264">
                  <c:v>0.39166666666666666</c:v>
                </c:pt>
                <c:pt idx="265">
                  <c:v>0.3923611111111111</c:v>
                </c:pt>
                <c:pt idx="266">
                  <c:v>0.39305555555555555</c:v>
                </c:pt>
                <c:pt idx="267">
                  <c:v>0.39374999999999999</c:v>
                </c:pt>
                <c:pt idx="268">
                  <c:v>0.39444444444444443</c:v>
                </c:pt>
                <c:pt idx="269">
                  <c:v>0.39513888888888887</c:v>
                </c:pt>
                <c:pt idx="270">
                  <c:v>0.39583333333333331</c:v>
                </c:pt>
                <c:pt idx="271">
                  <c:v>0.39652777777777781</c:v>
                </c:pt>
                <c:pt idx="272">
                  <c:v>0.3972222222222222</c:v>
                </c:pt>
                <c:pt idx="273">
                  <c:v>0.3979166666666667</c:v>
                </c:pt>
                <c:pt idx="274">
                  <c:v>0.39861111111111108</c:v>
                </c:pt>
                <c:pt idx="275">
                  <c:v>0.39930555555555558</c:v>
                </c:pt>
                <c:pt idx="276">
                  <c:v>0.39999999999999997</c:v>
                </c:pt>
                <c:pt idx="277">
                  <c:v>0.40069444444444446</c:v>
                </c:pt>
                <c:pt idx="278">
                  <c:v>0.40138888888888885</c:v>
                </c:pt>
                <c:pt idx="279">
                  <c:v>0.40208333333333335</c:v>
                </c:pt>
                <c:pt idx="280">
                  <c:v>0.40277777777777773</c:v>
                </c:pt>
                <c:pt idx="281">
                  <c:v>0.40347222222222223</c:v>
                </c:pt>
                <c:pt idx="282">
                  <c:v>0.40416666666666662</c:v>
                </c:pt>
                <c:pt idx="283">
                  <c:v>0.40486111111111112</c:v>
                </c:pt>
                <c:pt idx="284">
                  <c:v>0.4055555555555555</c:v>
                </c:pt>
                <c:pt idx="285">
                  <c:v>0.40625</c:v>
                </c:pt>
                <c:pt idx="286">
                  <c:v>0.4069444444444445</c:v>
                </c:pt>
                <c:pt idx="287">
                  <c:v>0.40763888888888888</c:v>
                </c:pt>
                <c:pt idx="288">
                  <c:v>0.40833333333333338</c:v>
                </c:pt>
                <c:pt idx="289">
                  <c:v>0.40902777777777777</c:v>
                </c:pt>
                <c:pt idx="290">
                  <c:v>0.40972222222222227</c:v>
                </c:pt>
                <c:pt idx="291">
                  <c:v>0.41041666666666665</c:v>
                </c:pt>
                <c:pt idx="292">
                  <c:v>0.41111111111111115</c:v>
                </c:pt>
                <c:pt idx="293">
                  <c:v>0.41180555555555554</c:v>
                </c:pt>
                <c:pt idx="294">
                  <c:v>0.41250000000000003</c:v>
                </c:pt>
                <c:pt idx="295">
                  <c:v>0.41319444444444442</c:v>
                </c:pt>
                <c:pt idx="296">
                  <c:v>0.41388888888888892</c:v>
                </c:pt>
                <c:pt idx="297">
                  <c:v>0.4145833333333333</c:v>
                </c:pt>
                <c:pt idx="298">
                  <c:v>0.4152777777777778</c:v>
                </c:pt>
                <c:pt idx="299">
                  <c:v>0.41597222222222219</c:v>
                </c:pt>
                <c:pt idx="300">
                  <c:v>0.41666666666666669</c:v>
                </c:pt>
                <c:pt idx="301">
                  <c:v>0.41736111111111113</c:v>
                </c:pt>
                <c:pt idx="302">
                  <c:v>0.41805555555555557</c:v>
                </c:pt>
                <c:pt idx="303">
                  <c:v>0.41875000000000001</c:v>
                </c:pt>
                <c:pt idx="304">
                  <c:v>0.41944444444444445</c:v>
                </c:pt>
                <c:pt idx="305">
                  <c:v>0.4201388888888889</c:v>
                </c:pt>
                <c:pt idx="306">
                  <c:v>0.42083333333333334</c:v>
                </c:pt>
                <c:pt idx="307">
                  <c:v>0.42152777777777778</c:v>
                </c:pt>
                <c:pt idx="308">
                  <c:v>0.42222222222222222</c:v>
                </c:pt>
                <c:pt idx="309">
                  <c:v>0.42291666666666666</c:v>
                </c:pt>
                <c:pt idx="310">
                  <c:v>0.4236111111111111</c:v>
                </c:pt>
                <c:pt idx="311">
                  <c:v>0.42430555555555555</c:v>
                </c:pt>
                <c:pt idx="312">
                  <c:v>0.42499999999999999</c:v>
                </c:pt>
                <c:pt idx="313">
                  <c:v>0.42569444444444443</c:v>
                </c:pt>
                <c:pt idx="314">
                  <c:v>0.42638888888888887</c:v>
                </c:pt>
                <c:pt idx="315">
                  <c:v>0.42708333333333331</c:v>
                </c:pt>
                <c:pt idx="316">
                  <c:v>0.42777777777777781</c:v>
                </c:pt>
                <c:pt idx="317">
                  <c:v>0.4284722222222222</c:v>
                </c:pt>
                <c:pt idx="318">
                  <c:v>0.4291666666666667</c:v>
                </c:pt>
                <c:pt idx="319">
                  <c:v>0.42986111111111108</c:v>
                </c:pt>
                <c:pt idx="320">
                  <c:v>0.43055555555555558</c:v>
                </c:pt>
                <c:pt idx="321">
                  <c:v>0.43124999999999997</c:v>
                </c:pt>
                <c:pt idx="322">
                  <c:v>0.43194444444444446</c:v>
                </c:pt>
                <c:pt idx="323">
                  <c:v>0.43263888888888885</c:v>
                </c:pt>
                <c:pt idx="324">
                  <c:v>0.43333333333333335</c:v>
                </c:pt>
                <c:pt idx="325">
                  <c:v>0.43402777777777773</c:v>
                </c:pt>
                <c:pt idx="326">
                  <c:v>0.43472222222222223</c:v>
                </c:pt>
                <c:pt idx="327">
                  <c:v>0.43541666666666662</c:v>
                </c:pt>
                <c:pt idx="328">
                  <c:v>0.43611111111111112</c:v>
                </c:pt>
                <c:pt idx="329">
                  <c:v>0.4368055555555555</c:v>
                </c:pt>
                <c:pt idx="330">
                  <c:v>0.4375</c:v>
                </c:pt>
                <c:pt idx="331">
                  <c:v>0.4381944444444445</c:v>
                </c:pt>
                <c:pt idx="332">
                  <c:v>0.43888888888888888</c:v>
                </c:pt>
                <c:pt idx="333">
                  <c:v>0.43958333333333338</c:v>
                </c:pt>
                <c:pt idx="334">
                  <c:v>0.44027777777777777</c:v>
                </c:pt>
                <c:pt idx="335">
                  <c:v>0.44097222222222227</c:v>
                </c:pt>
                <c:pt idx="336">
                  <c:v>0.44166666666666665</c:v>
                </c:pt>
                <c:pt idx="337">
                  <c:v>0.44236111111111115</c:v>
                </c:pt>
                <c:pt idx="338">
                  <c:v>0.44305555555555554</c:v>
                </c:pt>
                <c:pt idx="339">
                  <c:v>0.44375000000000003</c:v>
                </c:pt>
                <c:pt idx="340">
                  <c:v>0.44444444444444442</c:v>
                </c:pt>
                <c:pt idx="341">
                  <c:v>0.44513888888888892</c:v>
                </c:pt>
                <c:pt idx="342">
                  <c:v>0.4458333333333333</c:v>
                </c:pt>
                <c:pt idx="343">
                  <c:v>0.4465277777777778</c:v>
                </c:pt>
                <c:pt idx="344">
                  <c:v>0.44722222222222219</c:v>
                </c:pt>
                <c:pt idx="345">
                  <c:v>0.44791666666666669</c:v>
                </c:pt>
                <c:pt idx="346">
                  <c:v>0.44861111111111113</c:v>
                </c:pt>
                <c:pt idx="347">
                  <c:v>0.44930555555555557</c:v>
                </c:pt>
                <c:pt idx="348">
                  <c:v>0.45</c:v>
                </c:pt>
                <c:pt idx="349">
                  <c:v>0.45069444444444445</c:v>
                </c:pt>
                <c:pt idx="350">
                  <c:v>0.4513888888888889</c:v>
                </c:pt>
                <c:pt idx="351">
                  <c:v>0.45208333333333334</c:v>
                </c:pt>
                <c:pt idx="352">
                  <c:v>0.45277777777777778</c:v>
                </c:pt>
                <c:pt idx="353">
                  <c:v>0.45347222222222222</c:v>
                </c:pt>
                <c:pt idx="354">
                  <c:v>0.45416666666666666</c:v>
                </c:pt>
                <c:pt idx="355">
                  <c:v>0.4548611111111111</c:v>
                </c:pt>
                <c:pt idx="356">
                  <c:v>0.45555555555555555</c:v>
                </c:pt>
                <c:pt idx="357">
                  <c:v>0.45624999999999999</c:v>
                </c:pt>
                <c:pt idx="358">
                  <c:v>0.45694444444444443</c:v>
                </c:pt>
                <c:pt idx="359">
                  <c:v>0.45763888888888887</c:v>
                </c:pt>
                <c:pt idx="360">
                  <c:v>0.45833333333333331</c:v>
                </c:pt>
                <c:pt idx="361">
                  <c:v>0.45902777777777781</c:v>
                </c:pt>
                <c:pt idx="362">
                  <c:v>0.4597222222222222</c:v>
                </c:pt>
                <c:pt idx="363">
                  <c:v>0.4604166666666667</c:v>
                </c:pt>
                <c:pt idx="364">
                  <c:v>0.46111111111111108</c:v>
                </c:pt>
                <c:pt idx="365">
                  <c:v>0.46180555555555558</c:v>
                </c:pt>
                <c:pt idx="366">
                  <c:v>0.46249999999999997</c:v>
                </c:pt>
                <c:pt idx="367">
                  <c:v>0.46319444444444446</c:v>
                </c:pt>
                <c:pt idx="368">
                  <c:v>0.46388888888888885</c:v>
                </c:pt>
                <c:pt idx="369">
                  <c:v>0.46458333333333335</c:v>
                </c:pt>
                <c:pt idx="370">
                  <c:v>0.46527777777777773</c:v>
                </c:pt>
                <c:pt idx="371">
                  <c:v>0.46597222222222223</c:v>
                </c:pt>
                <c:pt idx="372">
                  <c:v>0.46666666666666662</c:v>
                </c:pt>
                <c:pt idx="373">
                  <c:v>0.46736111111111112</c:v>
                </c:pt>
                <c:pt idx="374">
                  <c:v>0.4680555555555555</c:v>
                </c:pt>
                <c:pt idx="375">
                  <c:v>0.46875</c:v>
                </c:pt>
                <c:pt idx="376">
                  <c:v>0.4694444444444445</c:v>
                </c:pt>
                <c:pt idx="377">
                  <c:v>0.47013888888888888</c:v>
                </c:pt>
                <c:pt idx="378">
                  <c:v>0.47083333333333338</c:v>
                </c:pt>
                <c:pt idx="379">
                  <c:v>0.47152777777777777</c:v>
                </c:pt>
                <c:pt idx="380">
                  <c:v>0.47222222222222227</c:v>
                </c:pt>
                <c:pt idx="381">
                  <c:v>0.47291666666666665</c:v>
                </c:pt>
                <c:pt idx="382">
                  <c:v>0.47361111111111115</c:v>
                </c:pt>
                <c:pt idx="383">
                  <c:v>0.47430555555555554</c:v>
                </c:pt>
                <c:pt idx="384">
                  <c:v>0.47500000000000003</c:v>
                </c:pt>
                <c:pt idx="385">
                  <c:v>0.47569444444444442</c:v>
                </c:pt>
                <c:pt idx="386">
                  <c:v>0.47638888888888892</c:v>
                </c:pt>
                <c:pt idx="387">
                  <c:v>0.4770833333333333</c:v>
                </c:pt>
                <c:pt idx="388">
                  <c:v>0.4777777777777778</c:v>
                </c:pt>
                <c:pt idx="389">
                  <c:v>0.47847222222222219</c:v>
                </c:pt>
                <c:pt idx="390">
                  <c:v>0.47916666666666669</c:v>
                </c:pt>
                <c:pt idx="391">
                  <c:v>0.47986111111111113</c:v>
                </c:pt>
                <c:pt idx="392">
                  <c:v>0.48055555555555557</c:v>
                </c:pt>
                <c:pt idx="393">
                  <c:v>0.48125000000000001</c:v>
                </c:pt>
                <c:pt idx="394">
                  <c:v>0.48194444444444445</c:v>
                </c:pt>
                <c:pt idx="395">
                  <c:v>0.4826388888888889</c:v>
                </c:pt>
                <c:pt idx="396">
                  <c:v>0.48333333333333334</c:v>
                </c:pt>
                <c:pt idx="397">
                  <c:v>0.48402777777777778</c:v>
                </c:pt>
                <c:pt idx="398">
                  <c:v>0.48472222222222222</c:v>
                </c:pt>
                <c:pt idx="399">
                  <c:v>0.48541666666666666</c:v>
                </c:pt>
                <c:pt idx="400">
                  <c:v>0.4861111111111111</c:v>
                </c:pt>
                <c:pt idx="401">
                  <c:v>0.48680555555555555</c:v>
                </c:pt>
                <c:pt idx="402">
                  <c:v>0.48749999999999999</c:v>
                </c:pt>
                <c:pt idx="403">
                  <c:v>0.48819444444444443</c:v>
                </c:pt>
                <c:pt idx="404">
                  <c:v>0.48888888888888887</c:v>
                </c:pt>
                <c:pt idx="405">
                  <c:v>0.48958333333333331</c:v>
                </c:pt>
                <c:pt idx="406">
                  <c:v>0.49027777777777781</c:v>
                </c:pt>
                <c:pt idx="407">
                  <c:v>0.4909722222222222</c:v>
                </c:pt>
                <c:pt idx="408">
                  <c:v>0.4916666666666667</c:v>
                </c:pt>
                <c:pt idx="409">
                  <c:v>0.49236111111111108</c:v>
                </c:pt>
                <c:pt idx="410">
                  <c:v>0.49305555555555558</c:v>
                </c:pt>
                <c:pt idx="411">
                  <c:v>0.49374999999999997</c:v>
                </c:pt>
                <c:pt idx="412">
                  <c:v>0.49444444444444446</c:v>
                </c:pt>
                <c:pt idx="413">
                  <c:v>0.49513888888888885</c:v>
                </c:pt>
                <c:pt idx="414">
                  <c:v>0.49583333333333335</c:v>
                </c:pt>
                <c:pt idx="415">
                  <c:v>0.49652777777777773</c:v>
                </c:pt>
                <c:pt idx="416">
                  <c:v>0.49722222222222223</c:v>
                </c:pt>
                <c:pt idx="417">
                  <c:v>0.49791666666666662</c:v>
                </c:pt>
                <c:pt idx="418">
                  <c:v>0.49861111111111112</c:v>
                </c:pt>
                <c:pt idx="419">
                  <c:v>0.4993055555555555</c:v>
                </c:pt>
                <c:pt idx="420">
                  <c:v>0.5</c:v>
                </c:pt>
                <c:pt idx="421">
                  <c:v>0.50069444444444444</c:v>
                </c:pt>
                <c:pt idx="422">
                  <c:v>0.50138888888888888</c:v>
                </c:pt>
                <c:pt idx="423">
                  <c:v>0.50208333333333333</c:v>
                </c:pt>
                <c:pt idx="424">
                  <c:v>0.50277777777777777</c:v>
                </c:pt>
                <c:pt idx="425">
                  <c:v>0.50347222222222221</c:v>
                </c:pt>
                <c:pt idx="426">
                  <c:v>0.50416666666666665</c:v>
                </c:pt>
                <c:pt idx="427">
                  <c:v>0.50486111111111109</c:v>
                </c:pt>
                <c:pt idx="428">
                  <c:v>0.50555555555555554</c:v>
                </c:pt>
                <c:pt idx="429">
                  <c:v>0.50624999999999998</c:v>
                </c:pt>
                <c:pt idx="430">
                  <c:v>0.50694444444444442</c:v>
                </c:pt>
                <c:pt idx="431">
                  <c:v>0.50763888888888886</c:v>
                </c:pt>
                <c:pt idx="432">
                  <c:v>0.5083333333333333</c:v>
                </c:pt>
                <c:pt idx="433">
                  <c:v>0.50902777777777775</c:v>
                </c:pt>
                <c:pt idx="434">
                  <c:v>0.50972222222222219</c:v>
                </c:pt>
                <c:pt idx="435">
                  <c:v>0.51041666666666663</c:v>
                </c:pt>
                <c:pt idx="436">
                  <c:v>0.51111111111111118</c:v>
                </c:pt>
                <c:pt idx="437">
                  <c:v>0.51180555555555551</c:v>
                </c:pt>
                <c:pt idx="438">
                  <c:v>0.51250000000000007</c:v>
                </c:pt>
                <c:pt idx="439">
                  <c:v>0.5131944444444444</c:v>
                </c:pt>
                <c:pt idx="440">
                  <c:v>0.51388888888888895</c:v>
                </c:pt>
                <c:pt idx="441">
                  <c:v>0.51458333333333328</c:v>
                </c:pt>
                <c:pt idx="442">
                  <c:v>0.51527777777777783</c:v>
                </c:pt>
                <c:pt idx="443">
                  <c:v>0.51597222222222217</c:v>
                </c:pt>
                <c:pt idx="444">
                  <c:v>0.51666666666666672</c:v>
                </c:pt>
                <c:pt idx="445">
                  <c:v>0.51736111111111105</c:v>
                </c:pt>
                <c:pt idx="446">
                  <c:v>0.5180555555555556</c:v>
                </c:pt>
                <c:pt idx="447">
                  <c:v>0.51874999999999993</c:v>
                </c:pt>
                <c:pt idx="448">
                  <c:v>0.51944444444444449</c:v>
                </c:pt>
                <c:pt idx="449">
                  <c:v>0.52013888888888882</c:v>
                </c:pt>
                <c:pt idx="450">
                  <c:v>0.52083333333333337</c:v>
                </c:pt>
                <c:pt idx="451">
                  <c:v>0.52152777777777781</c:v>
                </c:pt>
                <c:pt idx="452">
                  <c:v>0.52222222222222225</c:v>
                </c:pt>
                <c:pt idx="453">
                  <c:v>0.5229166666666667</c:v>
                </c:pt>
                <c:pt idx="454">
                  <c:v>0.52361111111111114</c:v>
                </c:pt>
                <c:pt idx="455">
                  <c:v>0.52430555555555558</c:v>
                </c:pt>
                <c:pt idx="456">
                  <c:v>0.52500000000000002</c:v>
                </c:pt>
                <c:pt idx="457">
                  <c:v>0.52569444444444446</c:v>
                </c:pt>
                <c:pt idx="458">
                  <c:v>0.52638888888888891</c:v>
                </c:pt>
                <c:pt idx="459">
                  <c:v>0.52708333333333335</c:v>
                </c:pt>
                <c:pt idx="460">
                  <c:v>0.52777777777777779</c:v>
                </c:pt>
                <c:pt idx="461">
                  <c:v>0.52847222222222223</c:v>
                </c:pt>
                <c:pt idx="462">
                  <c:v>0.52916666666666667</c:v>
                </c:pt>
                <c:pt idx="463">
                  <c:v>0.52986111111111112</c:v>
                </c:pt>
                <c:pt idx="464">
                  <c:v>0.53055555555555556</c:v>
                </c:pt>
                <c:pt idx="465">
                  <c:v>0.53125</c:v>
                </c:pt>
                <c:pt idx="466">
                  <c:v>0.53194444444444444</c:v>
                </c:pt>
                <c:pt idx="467">
                  <c:v>0.53263888888888888</c:v>
                </c:pt>
                <c:pt idx="468">
                  <c:v>0.53333333333333333</c:v>
                </c:pt>
                <c:pt idx="469">
                  <c:v>0.53402777777777777</c:v>
                </c:pt>
                <c:pt idx="470">
                  <c:v>0.53472222222222221</c:v>
                </c:pt>
                <c:pt idx="471">
                  <c:v>0.53541666666666665</c:v>
                </c:pt>
                <c:pt idx="472">
                  <c:v>0.53611111111111109</c:v>
                </c:pt>
                <c:pt idx="473">
                  <c:v>0.53680555555555554</c:v>
                </c:pt>
                <c:pt idx="474">
                  <c:v>0.53749999999999998</c:v>
                </c:pt>
                <c:pt idx="475">
                  <c:v>0.53819444444444442</c:v>
                </c:pt>
                <c:pt idx="476">
                  <c:v>0.53888888888888886</c:v>
                </c:pt>
                <c:pt idx="477">
                  <c:v>0.5395833333333333</c:v>
                </c:pt>
                <c:pt idx="478">
                  <c:v>0.54027777777777775</c:v>
                </c:pt>
                <c:pt idx="479">
                  <c:v>0.54097222222222219</c:v>
                </c:pt>
                <c:pt idx="480">
                  <c:v>0.54166666666666663</c:v>
                </c:pt>
                <c:pt idx="481">
                  <c:v>0.54236111111111118</c:v>
                </c:pt>
                <c:pt idx="482">
                  <c:v>0.54305555555555551</c:v>
                </c:pt>
                <c:pt idx="483">
                  <c:v>0.54375000000000007</c:v>
                </c:pt>
                <c:pt idx="484">
                  <c:v>0.5444444444444444</c:v>
                </c:pt>
                <c:pt idx="485">
                  <c:v>0.54513888888888895</c:v>
                </c:pt>
                <c:pt idx="486">
                  <c:v>0.54583333333333328</c:v>
                </c:pt>
                <c:pt idx="487">
                  <c:v>0.54652777777777783</c:v>
                </c:pt>
                <c:pt idx="488">
                  <c:v>0.54722222222222217</c:v>
                </c:pt>
                <c:pt idx="489">
                  <c:v>0.54791666666666672</c:v>
                </c:pt>
                <c:pt idx="490">
                  <c:v>0.54861111111111105</c:v>
                </c:pt>
                <c:pt idx="491">
                  <c:v>0.5493055555555556</c:v>
                </c:pt>
                <c:pt idx="492">
                  <c:v>0.54999999999999993</c:v>
                </c:pt>
                <c:pt idx="493">
                  <c:v>0.55069444444444449</c:v>
                </c:pt>
                <c:pt idx="494">
                  <c:v>0.55138888888888882</c:v>
                </c:pt>
                <c:pt idx="495">
                  <c:v>0.55208333333333337</c:v>
                </c:pt>
                <c:pt idx="496">
                  <c:v>0.55277777777777781</c:v>
                </c:pt>
                <c:pt idx="497">
                  <c:v>0.55347222222222225</c:v>
                </c:pt>
                <c:pt idx="498">
                  <c:v>0.5541666666666667</c:v>
                </c:pt>
                <c:pt idx="499">
                  <c:v>0.55486111111111114</c:v>
                </c:pt>
                <c:pt idx="500">
                  <c:v>0.55555555555555558</c:v>
                </c:pt>
                <c:pt idx="501">
                  <c:v>0.55625000000000002</c:v>
                </c:pt>
                <c:pt idx="502">
                  <c:v>0.55694444444444446</c:v>
                </c:pt>
                <c:pt idx="503">
                  <c:v>0.55763888888888891</c:v>
                </c:pt>
                <c:pt idx="504">
                  <c:v>0.55833333333333335</c:v>
                </c:pt>
                <c:pt idx="505">
                  <c:v>0.55902777777777779</c:v>
                </c:pt>
                <c:pt idx="506">
                  <c:v>0.55972222222222223</c:v>
                </c:pt>
                <c:pt idx="507">
                  <c:v>0.56041666666666667</c:v>
                </c:pt>
                <c:pt idx="508">
                  <c:v>0.56111111111111112</c:v>
                </c:pt>
                <c:pt idx="509">
                  <c:v>0.56180555555555556</c:v>
                </c:pt>
                <c:pt idx="510">
                  <c:v>0.5625</c:v>
                </c:pt>
                <c:pt idx="511">
                  <c:v>0.56319444444444444</c:v>
                </c:pt>
                <c:pt idx="512">
                  <c:v>0.56388888888888888</c:v>
                </c:pt>
                <c:pt idx="513">
                  <c:v>0.56458333333333333</c:v>
                </c:pt>
                <c:pt idx="514">
                  <c:v>0.56527777777777777</c:v>
                </c:pt>
                <c:pt idx="515">
                  <c:v>0.56597222222222221</c:v>
                </c:pt>
                <c:pt idx="516">
                  <c:v>0.56666666666666665</c:v>
                </c:pt>
                <c:pt idx="517">
                  <c:v>0.56736111111111109</c:v>
                </c:pt>
                <c:pt idx="518">
                  <c:v>0.56805555555555554</c:v>
                </c:pt>
                <c:pt idx="519">
                  <c:v>0.56874999999999998</c:v>
                </c:pt>
                <c:pt idx="520">
                  <c:v>0.56944444444444442</c:v>
                </c:pt>
                <c:pt idx="521">
                  <c:v>0.57013888888888886</c:v>
                </c:pt>
                <c:pt idx="522">
                  <c:v>0.5708333333333333</c:v>
                </c:pt>
                <c:pt idx="523">
                  <c:v>0.57152777777777775</c:v>
                </c:pt>
                <c:pt idx="524">
                  <c:v>0.57222222222222219</c:v>
                </c:pt>
                <c:pt idx="525">
                  <c:v>0.57291666666666663</c:v>
                </c:pt>
                <c:pt idx="526">
                  <c:v>0.57361111111111118</c:v>
                </c:pt>
                <c:pt idx="527">
                  <c:v>0.57430555555555551</c:v>
                </c:pt>
                <c:pt idx="528">
                  <c:v>0.57500000000000007</c:v>
                </c:pt>
                <c:pt idx="529">
                  <c:v>0.5756944444444444</c:v>
                </c:pt>
                <c:pt idx="530">
                  <c:v>0.57638888888888895</c:v>
                </c:pt>
                <c:pt idx="531">
                  <c:v>0.57708333333333328</c:v>
                </c:pt>
                <c:pt idx="532">
                  <c:v>0.57777777777777783</c:v>
                </c:pt>
                <c:pt idx="533">
                  <c:v>0.57847222222222217</c:v>
                </c:pt>
                <c:pt idx="534">
                  <c:v>0.57916666666666672</c:v>
                </c:pt>
                <c:pt idx="535">
                  <c:v>0.57986111111111105</c:v>
                </c:pt>
                <c:pt idx="536">
                  <c:v>0.5805555555555556</c:v>
                </c:pt>
                <c:pt idx="537">
                  <c:v>0.58124999999999993</c:v>
                </c:pt>
                <c:pt idx="538">
                  <c:v>0.58194444444444449</c:v>
                </c:pt>
                <c:pt idx="539">
                  <c:v>0.58263888888888882</c:v>
                </c:pt>
                <c:pt idx="540">
                  <c:v>0.58333333333333337</c:v>
                </c:pt>
                <c:pt idx="541">
                  <c:v>0.58402777777777781</c:v>
                </c:pt>
                <c:pt idx="542">
                  <c:v>0.58472222222222225</c:v>
                </c:pt>
                <c:pt idx="543">
                  <c:v>0.5854166666666667</c:v>
                </c:pt>
                <c:pt idx="544">
                  <c:v>0.58611111111111114</c:v>
                </c:pt>
                <c:pt idx="545">
                  <c:v>0.58680555555555558</c:v>
                </c:pt>
                <c:pt idx="546">
                  <c:v>0.58750000000000002</c:v>
                </c:pt>
                <c:pt idx="547">
                  <c:v>0.58819444444444446</c:v>
                </c:pt>
                <c:pt idx="548">
                  <c:v>0.58888888888888891</c:v>
                </c:pt>
                <c:pt idx="549">
                  <c:v>0.58958333333333335</c:v>
                </c:pt>
                <c:pt idx="550">
                  <c:v>0.59027777777777779</c:v>
                </c:pt>
                <c:pt idx="551">
                  <c:v>0.59097222222222223</c:v>
                </c:pt>
                <c:pt idx="552">
                  <c:v>0.59166666666666667</c:v>
                </c:pt>
                <c:pt idx="553">
                  <c:v>0.59236111111111112</c:v>
                </c:pt>
                <c:pt idx="554">
                  <c:v>0.59305555555555556</c:v>
                </c:pt>
                <c:pt idx="555">
                  <c:v>0.59375</c:v>
                </c:pt>
                <c:pt idx="556">
                  <c:v>0.59444444444444444</c:v>
                </c:pt>
                <c:pt idx="557">
                  <c:v>0.59513888888888888</c:v>
                </c:pt>
                <c:pt idx="558">
                  <c:v>0.59583333333333333</c:v>
                </c:pt>
                <c:pt idx="559">
                  <c:v>0.59652777777777777</c:v>
                </c:pt>
                <c:pt idx="560">
                  <c:v>0.59722222222222221</c:v>
                </c:pt>
                <c:pt idx="561">
                  <c:v>0.59791666666666665</c:v>
                </c:pt>
                <c:pt idx="562">
                  <c:v>0.59861111111111109</c:v>
                </c:pt>
                <c:pt idx="563">
                  <c:v>0.59930555555555554</c:v>
                </c:pt>
                <c:pt idx="564">
                  <c:v>0.6</c:v>
                </c:pt>
                <c:pt idx="565">
                  <c:v>0.60069444444444442</c:v>
                </c:pt>
                <c:pt idx="566">
                  <c:v>0.60138888888888886</c:v>
                </c:pt>
                <c:pt idx="567">
                  <c:v>0.6020833333333333</c:v>
                </c:pt>
                <c:pt idx="568">
                  <c:v>0.60277777777777775</c:v>
                </c:pt>
                <c:pt idx="569">
                  <c:v>0.60347222222222219</c:v>
                </c:pt>
                <c:pt idx="570">
                  <c:v>0.60416666666666663</c:v>
                </c:pt>
                <c:pt idx="571">
                  <c:v>0.60486111111111118</c:v>
                </c:pt>
                <c:pt idx="572">
                  <c:v>0.60555555555555551</c:v>
                </c:pt>
                <c:pt idx="573">
                  <c:v>0.60625000000000007</c:v>
                </c:pt>
                <c:pt idx="574">
                  <c:v>0.6069444444444444</c:v>
                </c:pt>
                <c:pt idx="575">
                  <c:v>0.60763888888888895</c:v>
                </c:pt>
                <c:pt idx="576">
                  <c:v>0.60833333333333328</c:v>
                </c:pt>
                <c:pt idx="577">
                  <c:v>0.60902777777777783</c:v>
                </c:pt>
                <c:pt idx="578">
                  <c:v>0.60972222222222217</c:v>
                </c:pt>
                <c:pt idx="579">
                  <c:v>0.61041666666666672</c:v>
                </c:pt>
                <c:pt idx="580">
                  <c:v>0.61111111111111105</c:v>
                </c:pt>
                <c:pt idx="581">
                  <c:v>0.6118055555555556</c:v>
                </c:pt>
                <c:pt idx="582">
                  <c:v>0.61249999999999993</c:v>
                </c:pt>
                <c:pt idx="583">
                  <c:v>0.61319444444444449</c:v>
                </c:pt>
                <c:pt idx="584">
                  <c:v>0.61388888888888882</c:v>
                </c:pt>
                <c:pt idx="585">
                  <c:v>0.61458333333333337</c:v>
                </c:pt>
                <c:pt idx="586">
                  <c:v>0.61527777777777781</c:v>
                </c:pt>
                <c:pt idx="587">
                  <c:v>0.61597222222222225</c:v>
                </c:pt>
                <c:pt idx="588">
                  <c:v>0.6166666666666667</c:v>
                </c:pt>
                <c:pt idx="589">
                  <c:v>0.61736111111111114</c:v>
                </c:pt>
                <c:pt idx="590">
                  <c:v>0.61805555555555558</c:v>
                </c:pt>
                <c:pt idx="591">
                  <c:v>0.61875000000000002</c:v>
                </c:pt>
                <c:pt idx="592">
                  <c:v>0.61944444444444446</c:v>
                </c:pt>
                <c:pt idx="593">
                  <c:v>0.62013888888888891</c:v>
                </c:pt>
                <c:pt idx="594">
                  <c:v>0.62083333333333335</c:v>
                </c:pt>
                <c:pt idx="595">
                  <c:v>0.62152777777777779</c:v>
                </c:pt>
                <c:pt idx="596">
                  <c:v>0.62222222222222223</c:v>
                </c:pt>
                <c:pt idx="597">
                  <c:v>0.62291666666666667</c:v>
                </c:pt>
                <c:pt idx="598">
                  <c:v>0.62361111111111112</c:v>
                </c:pt>
                <c:pt idx="599">
                  <c:v>0.62430555555555556</c:v>
                </c:pt>
                <c:pt idx="600">
                  <c:v>0.625</c:v>
                </c:pt>
                <c:pt idx="601">
                  <c:v>0.62569444444444444</c:v>
                </c:pt>
                <c:pt idx="602">
                  <c:v>0.62638888888888888</c:v>
                </c:pt>
                <c:pt idx="603">
                  <c:v>0.62708333333333333</c:v>
                </c:pt>
                <c:pt idx="604">
                  <c:v>0.62777777777777777</c:v>
                </c:pt>
                <c:pt idx="605">
                  <c:v>0.62847222222222221</c:v>
                </c:pt>
                <c:pt idx="606">
                  <c:v>0.62916666666666665</c:v>
                </c:pt>
                <c:pt idx="607">
                  <c:v>0.62986111111111109</c:v>
                </c:pt>
                <c:pt idx="608">
                  <c:v>0.63055555555555554</c:v>
                </c:pt>
                <c:pt idx="609">
                  <c:v>0.63124999999999998</c:v>
                </c:pt>
                <c:pt idx="610">
                  <c:v>0.63194444444444442</c:v>
                </c:pt>
                <c:pt idx="611">
                  <c:v>0.63263888888888886</c:v>
                </c:pt>
                <c:pt idx="612">
                  <c:v>0.6333333333333333</c:v>
                </c:pt>
                <c:pt idx="613">
                  <c:v>0.63402777777777775</c:v>
                </c:pt>
                <c:pt idx="614">
                  <c:v>0.63472222222222219</c:v>
                </c:pt>
                <c:pt idx="615">
                  <c:v>0.63541666666666663</c:v>
                </c:pt>
                <c:pt idx="616">
                  <c:v>0.63611111111111118</c:v>
                </c:pt>
                <c:pt idx="617">
                  <c:v>0.63680555555555551</c:v>
                </c:pt>
                <c:pt idx="618">
                  <c:v>0.63750000000000007</c:v>
                </c:pt>
                <c:pt idx="619">
                  <c:v>0.6381944444444444</c:v>
                </c:pt>
                <c:pt idx="620">
                  <c:v>0.63888888888888895</c:v>
                </c:pt>
                <c:pt idx="621">
                  <c:v>0.63958333333333328</c:v>
                </c:pt>
                <c:pt idx="622">
                  <c:v>0.64027777777777783</c:v>
                </c:pt>
                <c:pt idx="623">
                  <c:v>0.64097222222222217</c:v>
                </c:pt>
                <c:pt idx="624">
                  <c:v>0.64166666666666672</c:v>
                </c:pt>
                <c:pt idx="625">
                  <c:v>0.64236111111111105</c:v>
                </c:pt>
                <c:pt idx="626">
                  <c:v>0.6430555555555556</c:v>
                </c:pt>
                <c:pt idx="627">
                  <c:v>0.64374999999999993</c:v>
                </c:pt>
                <c:pt idx="628">
                  <c:v>0.64444444444444449</c:v>
                </c:pt>
                <c:pt idx="629">
                  <c:v>0.64513888888888882</c:v>
                </c:pt>
                <c:pt idx="630">
                  <c:v>0.64583333333333337</c:v>
                </c:pt>
                <c:pt idx="631">
                  <c:v>0.64652777777777781</c:v>
                </c:pt>
                <c:pt idx="632">
                  <c:v>0.64722222222222225</c:v>
                </c:pt>
                <c:pt idx="633">
                  <c:v>0.6479166666666667</c:v>
                </c:pt>
                <c:pt idx="634">
                  <c:v>0.64861111111111114</c:v>
                </c:pt>
                <c:pt idx="635">
                  <c:v>0.64930555555555558</c:v>
                </c:pt>
                <c:pt idx="636">
                  <c:v>0.65</c:v>
                </c:pt>
                <c:pt idx="637">
                  <c:v>0.65069444444444446</c:v>
                </c:pt>
                <c:pt idx="638">
                  <c:v>0.65138888888888891</c:v>
                </c:pt>
                <c:pt idx="639">
                  <c:v>0.65208333333333335</c:v>
                </c:pt>
                <c:pt idx="640">
                  <c:v>0.65277777777777779</c:v>
                </c:pt>
                <c:pt idx="641">
                  <c:v>0.65347222222222223</c:v>
                </c:pt>
                <c:pt idx="642">
                  <c:v>0.65416666666666667</c:v>
                </c:pt>
                <c:pt idx="643">
                  <c:v>0.65486111111111112</c:v>
                </c:pt>
                <c:pt idx="644">
                  <c:v>0.65555555555555556</c:v>
                </c:pt>
                <c:pt idx="645">
                  <c:v>0.65625</c:v>
                </c:pt>
                <c:pt idx="646">
                  <c:v>0.65694444444444444</c:v>
                </c:pt>
                <c:pt idx="647">
                  <c:v>0.65763888888888888</c:v>
                </c:pt>
                <c:pt idx="648">
                  <c:v>0.65833333333333333</c:v>
                </c:pt>
                <c:pt idx="649">
                  <c:v>0.65902777777777777</c:v>
                </c:pt>
                <c:pt idx="650">
                  <c:v>0.65972222222222221</c:v>
                </c:pt>
                <c:pt idx="651">
                  <c:v>0.66041666666666665</c:v>
                </c:pt>
                <c:pt idx="652">
                  <c:v>0.66111111111111109</c:v>
                </c:pt>
                <c:pt idx="653">
                  <c:v>0.66180555555555554</c:v>
                </c:pt>
                <c:pt idx="654">
                  <c:v>0.66249999999999998</c:v>
                </c:pt>
                <c:pt idx="655">
                  <c:v>0.66319444444444442</c:v>
                </c:pt>
                <c:pt idx="656">
                  <c:v>0.66388888888888886</c:v>
                </c:pt>
                <c:pt idx="657">
                  <c:v>0.6645833333333333</c:v>
                </c:pt>
                <c:pt idx="658">
                  <c:v>0.66527777777777775</c:v>
                </c:pt>
                <c:pt idx="659">
                  <c:v>0.66597222222222219</c:v>
                </c:pt>
                <c:pt idx="660">
                  <c:v>0.66666666666666663</c:v>
                </c:pt>
                <c:pt idx="661">
                  <c:v>0.66736111111111107</c:v>
                </c:pt>
                <c:pt idx="662">
                  <c:v>0.66805555555555562</c:v>
                </c:pt>
                <c:pt idx="663">
                  <c:v>0.66875000000000007</c:v>
                </c:pt>
                <c:pt idx="664">
                  <c:v>0.6694444444444444</c:v>
                </c:pt>
                <c:pt idx="665">
                  <c:v>0.67013888888888884</c:v>
                </c:pt>
                <c:pt idx="666">
                  <c:v>0.67083333333333339</c:v>
                </c:pt>
                <c:pt idx="667">
                  <c:v>0.67152777777777783</c:v>
                </c:pt>
                <c:pt idx="668">
                  <c:v>0.67222222222222217</c:v>
                </c:pt>
                <c:pt idx="669">
                  <c:v>0.67291666666666661</c:v>
                </c:pt>
                <c:pt idx="670">
                  <c:v>0.67361111111111116</c:v>
                </c:pt>
                <c:pt idx="671">
                  <c:v>0.6743055555555556</c:v>
                </c:pt>
                <c:pt idx="672">
                  <c:v>0.67499999999999993</c:v>
                </c:pt>
                <c:pt idx="673">
                  <c:v>0.67569444444444438</c:v>
                </c:pt>
                <c:pt idx="674">
                  <c:v>0.67638888888888893</c:v>
                </c:pt>
                <c:pt idx="675">
                  <c:v>0.67708333333333337</c:v>
                </c:pt>
                <c:pt idx="676">
                  <c:v>0.6777777777777777</c:v>
                </c:pt>
                <c:pt idx="677">
                  <c:v>0.67847222222222225</c:v>
                </c:pt>
                <c:pt idx="678">
                  <c:v>0.6791666666666667</c:v>
                </c:pt>
                <c:pt idx="679">
                  <c:v>0.67986111111111114</c:v>
                </c:pt>
                <c:pt idx="680">
                  <c:v>0.68055555555555547</c:v>
                </c:pt>
                <c:pt idx="681">
                  <c:v>0.68125000000000002</c:v>
                </c:pt>
                <c:pt idx="682">
                  <c:v>0.68194444444444446</c:v>
                </c:pt>
                <c:pt idx="683">
                  <c:v>0.68263888888888891</c:v>
                </c:pt>
                <c:pt idx="684">
                  <c:v>0.68333333333333324</c:v>
                </c:pt>
                <c:pt idx="685">
                  <c:v>0.68402777777777779</c:v>
                </c:pt>
                <c:pt idx="686">
                  <c:v>0.68472222222222223</c:v>
                </c:pt>
                <c:pt idx="687">
                  <c:v>0.68541666666666667</c:v>
                </c:pt>
                <c:pt idx="688">
                  <c:v>0.68611111111111101</c:v>
                </c:pt>
                <c:pt idx="689">
                  <c:v>0.68680555555555556</c:v>
                </c:pt>
                <c:pt idx="690">
                  <c:v>0.6875</c:v>
                </c:pt>
                <c:pt idx="691">
                  <c:v>0.68819444444444444</c:v>
                </c:pt>
                <c:pt idx="692">
                  <c:v>0.68888888888888899</c:v>
                </c:pt>
                <c:pt idx="693">
                  <c:v>0.68958333333333333</c:v>
                </c:pt>
                <c:pt idx="694">
                  <c:v>0.69027777777777777</c:v>
                </c:pt>
                <c:pt idx="695">
                  <c:v>0.69097222222222221</c:v>
                </c:pt>
                <c:pt idx="696">
                  <c:v>0.69166666666666676</c:v>
                </c:pt>
                <c:pt idx="697">
                  <c:v>0.69236111111111109</c:v>
                </c:pt>
                <c:pt idx="698">
                  <c:v>0.69305555555555554</c:v>
                </c:pt>
                <c:pt idx="699">
                  <c:v>0.69374999999999998</c:v>
                </c:pt>
                <c:pt idx="700">
                  <c:v>0.69444444444444453</c:v>
                </c:pt>
                <c:pt idx="701">
                  <c:v>0.69513888888888886</c:v>
                </c:pt>
                <c:pt idx="702">
                  <c:v>0.6958333333333333</c:v>
                </c:pt>
                <c:pt idx="703">
                  <c:v>0.69652777777777775</c:v>
                </c:pt>
                <c:pt idx="704">
                  <c:v>0.6972222222222223</c:v>
                </c:pt>
                <c:pt idx="705">
                  <c:v>0.69791666666666663</c:v>
                </c:pt>
                <c:pt idx="706">
                  <c:v>0.69861111111111107</c:v>
                </c:pt>
                <c:pt idx="707">
                  <c:v>0.69930555555555562</c:v>
                </c:pt>
                <c:pt idx="708">
                  <c:v>0.70000000000000007</c:v>
                </c:pt>
                <c:pt idx="709">
                  <c:v>0.7006944444444444</c:v>
                </c:pt>
                <c:pt idx="710">
                  <c:v>0.70138888888888884</c:v>
                </c:pt>
                <c:pt idx="711">
                  <c:v>0.70208333333333339</c:v>
                </c:pt>
                <c:pt idx="712">
                  <c:v>0.70277777777777783</c:v>
                </c:pt>
                <c:pt idx="713">
                  <c:v>0.70347222222222217</c:v>
                </c:pt>
                <c:pt idx="714">
                  <c:v>0.70416666666666661</c:v>
                </c:pt>
                <c:pt idx="715">
                  <c:v>0.70486111111111116</c:v>
                </c:pt>
                <c:pt idx="716">
                  <c:v>0.7055555555555556</c:v>
                </c:pt>
                <c:pt idx="717">
                  <c:v>0.70624999999999993</c:v>
                </c:pt>
                <c:pt idx="718">
                  <c:v>0.70694444444444438</c:v>
                </c:pt>
                <c:pt idx="719">
                  <c:v>0.70763888888888893</c:v>
                </c:pt>
                <c:pt idx="720">
                  <c:v>0.70833333333333337</c:v>
                </c:pt>
                <c:pt idx="721">
                  <c:v>0.7090277777777777</c:v>
                </c:pt>
                <c:pt idx="722">
                  <c:v>0.70972222222222225</c:v>
                </c:pt>
                <c:pt idx="723">
                  <c:v>0.7104166666666667</c:v>
                </c:pt>
                <c:pt idx="724">
                  <c:v>0.71111111111111114</c:v>
                </c:pt>
                <c:pt idx="725">
                  <c:v>0.71180555555555547</c:v>
                </c:pt>
                <c:pt idx="726">
                  <c:v>0.71250000000000002</c:v>
                </c:pt>
                <c:pt idx="727">
                  <c:v>0.71319444444444446</c:v>
                </c:pt>
                <c:pt idx="728">
                  <c:v>0.71388888888888891</c:v>
                </c:pt>
                <c:pt idx="729">
                  <c:v>0.71458333333333324</c:v>
                </c:pt>
                <c:pt idx="730">
                  <c:v>0.71527777777777779</c:v>
                </c:pt>
                <c:pt idx="731">
                  <c:v>0.71597222222222223</c:v>
                </c:pt>
                <c:pt idx="732">
                  <c:v>0.71666666666666667</c:v>
                </c:pt>
                <c:pt idx="733">
                  <c:v>0.71736111111111101</c:v>
                </c:pt>
                <c:pt idx="734">
                  <c:v>0.71805555555555556</c:v>
                </c:pt>
                <c:pt idx="735">
                  <c:v>0.71875</c:v>
                </c:pt>
                <c:pt idx="736">
                  <c:v>0.71944444444444444</c:v>
                </c:pt>
                <c:pt idx="737">
                  <c:v>0.72013888888888899</c:v>
                </c:pt>
                <c:pt idx="738">
                  <c:v>0.72083333333333333</c:v>
                </c:pt>
                <c:pt idx="739">
                  <c:v>0.72152777777777777</c:v>
                </c:pt>
                <c:pt idx="740">
                  <c:v>0.72222222222222221</c:v>
                </c:pt>
                <c:pt idx="741">
                  <c:v>0.72291666666666676</c:v>
                </c:pt>
                <c:pt idx="742">
                  <c:v>0.72361111111111109</c:v>
                </c:pt>
                <c:pt idx="743">
                  <c:v>0.72430555555555554</c:v>
                </c:pt>
                <c:pt idx="744">
                  <c:v>0.72499999999999998</c:v>
                </c:pt>
                <c:pt idx="745">
                  <c:v>0.72569444444444453</c:v>
                </c:pt>
                <c:pt idx="746">
                  <c:v>0.72638888888888886</c:v>
                </c:pt>
                <c:pt idx="747">
                  <c:v>0.7270833333333333</c:v>
                </c:pt>
                <c:pt idx="748">
                  <c:v>0.72777777777777775</c:v>
                </c:pt>
                <c:pt idx="749">
                  <c:v>0.7284722222222223</c:v>
                </c:pt>
                <c:pt idx="750">
                  <c:v>0.72916666666666663</c:v>
                </c:pt>
                <c:pt idx="751">
                  <c:v>0.72986111111111107</c:v>
                </c:pt>
                <c:pt idx="752">
                  <c:v>0.73055555555555562</c:v>
                </c:pt>
                <c:pt idx="753">
                  <c:v>0.73125000000000007</c:v>
                </c:pt>
                <c:pt idx="754">
                  <c:v>0.7319444444444444</c:v>
                </c:pt>
                <c:pt idx="755">
                  <c:v>0.73263888888888884</c:v>
                </c:pt>
                <c:pt idx="756">
                  <c:v>0.73333333333333339</c:v>
                </c:pt>
                <c:pt idx="757">
                  <c:v>0.73402777777777783</c:v>
                </c:pt>
                <c:pt idx="758">
                  <c:v>0.73472222222222217</c:v>
                </c:pt>
                <c:pt idx="759">
                  <c:v>0.73541666666666661</c:v>
                </c:pt>
                <c:pt idx="760">
                  <c:v>0.73611111111111116</c:v>
                </c:pt>
                <c:pt idx="761">
                  <c:v>0.7368055555555556</c:v>
                </c:pt>
                <c:pt idx="762">
                  <c:v>0.73749999999999993</c:v>
                </c:pt>
                <c:pt idx="763">
                  <c:v>0.73819444444444438</c:v>
                </c:pt>
                <c:pt idx="764">
                  <c:v>0.73888888888888893</c:v>
                </c:pt>
                <c:pt idx="765">
                  <c:v>0.73958333333333337</c:v>
                </c:pt>
                <c:pt idx="766">
                  <c:v>0.7402777777777777</c:v>
                </c:pt>
                <c:pt idx="767">
                  <c:v>0.74097222222222225</c:v>
                </c:pt>
                <c:pt idx="768">
                  <c:v>0.7416666666666667</c:v>
                </c:pt>
                <c:pt idx="769">
                  <c:v>0.74236111111111114</c:v>
                </c:pt>
                <c:pt idx="770">
                  <c:v>0.74305555555555547</c:v>
                </c:pt>
                <c:pt idx="771">
                  <c:v>0.74375000000000002</c:v>
                </c:pt>
                <c:pt idx="772">
                  <c:v>0.74444444444444446</c:v>
                </c:pt>
                <c:pt idx="773">
                  <c:v>0.74513888888888891</c:v>
                </c:pt>
                <c:pt idx="774">
                  <c:v>0.74583333333333324</c:v>
                </c:pt>
                <c:pt idx="775">
                  <c:v>0.74652777777777779</c:v>
                </c:pt>
                <c:pt idx="776">
                  <c:v>0.74722222222222223</c:v>
                </c:pt>
                <c:pt idx="777">
                  <c:v>0.74791666666666667</c:v>
                </c:pt>
                <c:pt idx="778">
                  <c:v>0.74861111111111101</c:v>
                </c:pt>
                <c:pt idx="779">
                  <c:v>0.74930555555555556</c:v>
                </c:pt>
                <c:pt idx="780">
                  <c:v>0.75</c:v>
                </c:pt>
                <c:pt idx="781">
                  <c:v>0.75069444444444444</c:v>
                </c:pt>
                <c:pt idx="782">
                  <c:v>0.75138888888888899</c:v>
                </c:pt>
                <c:pt idx="783">
                  <c:v>0.75208333333333333</c:v>
                </c:pt>
                <c:pt idx="784">
                  <c:v>0.75277777777777777</c:v>
                </c:pt>
                <c:pt idx="785">
                  <c:v>0.75347222222222221</c:v>
                </c:pt>
                <c:pt idx="786">
                  <c:v>0.75416666666666676</c:v>
                </c:pt>
                <c:pt idx="787">
                  <c:v>0.75486111111111109</c:v>
                </c:pt>
                <c:pt idx="788">
                  <c:v>0.75555555555555554</c:v>
                </c:pt>
                <c:pt idx="789">
                  <c:v>0.75624999999999998</c:v>
                </c:pt>
                <c:pt idx="790">
                  <c:v>0.75694444444444453</c:v>
                </c:pt>
                <c:pt idx="791">
                  <c:v>0.75763888888888886</c:v>
                </c:pt>
                <c:pt idx="792">
                  <c:v>0.7583333333333333</c:v>
                </c:pt>
                <c:pt idx="793">
                  <c:v>0.75902777777777775</c:v>
                </c:pt>
                <c:pt idx="794">
                  <c:v>0.7597222222222223</c:v>
                </c:pt>
                <c:pt idx="795">
                  <c:v>0.76041666666666663</c:v>
                </c:pt>
                <c:pt idx="796">
                  <c:v>0.76111111111111107</c:v>
                </c:pt>
                <c:pt idx="797">
                  <c:v>0.76180555555555562</c:v>
                </c:pt>
                <c:pt idx="798">
                  <c:v>0.76250000000000007</c:v>
                </c:pt>
                <c:pt idx="799">
                  <c:v>0.7631944444444444</c:v>
                </c:pt>
                <c:pt idx="800">
                  <c:v>0.76388888888888884</c:v>
                </c:pt>
                <c:pt idx="801">
                  <c:v>0.76458333333333339</c:v>
                </c:pt>
                <c:pt idx="802">
                  <c:v>0.76527777777777783</c:v>
                </c:pt>
                <c:pt idx="803">
                  <c:v>0.76597222222222217</c:v>
                </c:pt>
                <c:pt idx="804">
                  <c:v>0.76666666666666661</c:v>
                </c:pt>
                <c:pt idx="805">
                  <c:v>0.76736111111111116</c:v>
                </c:pt>
                <c:pt idx="806">
                  <c:v>0.7680555555555556</c:v>
                </c:pt>
                <c:pt idx="807">
                  <c:v>0.76874999999999993</c:v>
                </c:pt>
                <c:pt idx="808">
                  <c:v>0.76944444444444438</c:v>
                </c:pt>
                <c:pt idx="809">
                  <c:v>0.77013888888888893</c:v>
                </c:pt>
                <c:pt idx="810">
                  <c:v>0.77083333333333337</c:v>
                </c:pt>
                <c:pt idx="811">
                  <c:v>0.7715277777777777</c:v>
                </c:pt>
                <c:pt idx="812">
                  <c:v>0.77222222222222225</c:v>
                </c:pt>
                <c:pt idx="813">
                  <c:v>0.7729166666666667</c:v>
                </c:pt>
                <c:pt idx="814">
                  <c:v>0.77361111111111114</c:v>
                </c:pt>
                <c:pt idx="815">
                  <c:v>0.77430555555555547</c:v>
                </c:pt>
                <c:pt idx="816">
                  <c:v>0.77500000000000002</c:v>
                </c:pt>
                <c:pt idx="817">
                  <c:v>0.77569444444444446</c:v>
                </c:pt>
                <c:pt idx="818">
                  <c:v>0.77638888888888891</c:v>
                </c:pt>
                <c:pt idx="819">
                  <c:v>0.77708333333333324</c:v>
                </c:pt>
                <c:pt idx="820">
                  <c:v>0.77777777777777779</c:v>
                </c:pt>
                <c:pt idx="821">
                  <c:v>0.77847222222222223</c:v>
                </c:pt>
                <c:pt idx="822">
                  <c:v>0.77916666666666667</c:v>
                </c:pt>
                <c:pt idx="823">
                  <c:v>0.77986111111111101</c:v>
                </c:pt>
                <c:pt idx="824">
                  <c:v>0.78055555555555556</c:v>
                </c:pt>
                <c:pt idx="825">
                  <c:v>0.78125</c:v>
                </c:pt>
                <c:pt idx="826">
                  <c:v>0.78194444444444444</c:v>
                </c:pt>
                <c:pt idx="827">
                  <c:v>0.78263888888888899</c:v>
                </c:pt>
                <c:pt idx="828">
                  <c:v>0.78333333333333333</c:v>
                </c:pt>
                <c:pt idx="829">
                  <c:v>0.78402777777777777</c:v>
                </c:pt>
                <c:pt idx="830">
                  <c:v>0.78472222222222221</c:v>
                </c:pt>
                <c:pt idx="831">
                  <c:v>0.78541666666666676</c:v>
                </c:pt>
                <c:pt idx="832">
                  <c:v>0.78611111111111109</c:v>
                </c:pt>
                <c:pt idx="833">
                  <c:v>0.78680555555555554</c:v>
                </c:pt>
                <c:pt idx="834">
                  <c:v>0.78749999999999998</c:v>
                </c:pt>
                <c:pt idx="835">
                  <c:v>0.78819444444444453</c:v>
                </c:pt>
                <c:pt idx="836">
                  <c:v>0.78888888888888886</c:v>
                </c:pt>
                <c:pt idx="837">
                  <c:v>0.7895833333333333</c:v>
                </c:pt>
                <c:pt idx="838">
                  <c:v>0.79027777777777775</c:v>
                </c:pt>
                <c:pt idx="839">
                  <c:v>0.7909722222222223</c:v>
                </c:pt>
                <c:pt idx="840">
                  <c:v>0.79166666666666663</c:v>
                </c:pt>
                <c:pt idx="841">
                  <c:v>0.79236111111111107</c:v>
                </c:pt>
                <c:pt idx="842">
                  <c:v>0.79305555555555562</c:v>
                </c:pt>
                <c:pt idx="843">
                  <c:v>0.79375000000000007</c:v>
                </c:pt>
                <c:pt idx="844">
                  <c:v>0.7944444444444444</c:v>
                </c:pt>
                <c:pt idx="845">
                  <c:v>0.79513888888888884</c:v>
                </c:pt>
                <c:pt idx="846">
                  <c:v>0.79583333333333339</c:v>
                </c:pt>
                <c:pt idx="847">
                  <c:v>0.79652777777777783</c:v>
                </c:pt>
                <c:pt idx="848">
                  <c:v>0.79722222222222217</c:v>
                </c:pt>
                <c:pt idx="849">
                  <c:v>0.79791666666666661</c:v>
                </c:pt>
                <c:pt idx="850">
                  <c:v>0.79861111111111116</c:v>
                </c:pt>
                <c:pt idx="851">
                  <c:v>0.7993055555555556</c:v>
                </c:pt>
                <c:pt idx="852">
                  <c:v>0.79999999999999993</c:v>
                </c:pt>
                <c:pt idx="853">
                  <c:v>0.80069444444444438</c:v>
                </c:pt>
                <c:pt idx="854">
                  <c:v>0.80138888888888893</c:v>
                </c:pt>
                <c:pt idx="855">
                  <c:v>0.80208333333333337</c:v>
                </c:pt>
                <c:pt idx="856">
                  <c:v>0.8027777777777777</c:v>
                </c:pt>
                <c:pt idx="857">
                  <c:v>0.80347222222222225</c:v>
                </c:pt>
                <c:pt idx="858">
                  <c:v>0.8041666666666667</c:v>
                </c:pt>
                <c:pt idx="859">
                  <c:v>0.80486111111111114</c:v>
                </c:pt>
                <c:pt idx="860">
                  <c:v>0.80555555555555547</c:v>
                </c:pt>
                <c:pt idx="861">
                  <c:v>0.80625000000000002</c:v>
                </c:pt>
                <c:pt idx="862">
                  <c:v>0.80694444444444446</c:v>
                </c:pt>
                <c:pt idx="863">
                  <c:v>0.80763888888888891</c:v>
                </c:pt>
                <c:pt idx="864">
                  <c:v>0.80833333333333324</c:v>
                </c:pt>
                <c:pt idx="865">
                  <c:v>0.80902777777777779</c:v>
                </c:pt>
                <c:pt idx="866">
                  <c:v>0.80972222222222223</c:v>
                </c:pt>
                <c:pt idx="867">
                  <c:v>0.81041666666666667</c:v>
                </c:pt>
                <c:pt idx="868">
                  <c:v>0.81111111111111101</c:v>
                </c:pt>
                <c:pt idx="869">
                  <c:v>0.81180555555555556</c:v>
                </c:pt>
                <c:pt idx="870">
                  <c:v>0.8125</c:v>
                </c:pt>
                <c:pt idx="871">
                  <c:v>0.81319444444444444</c:v>
                </c:pt>
                <c:pt idx="872">
                  <c:v>0.81388888888888899</c:v>
                </c:pt>
                <c:pt idx="873">
                  <c:v>0.81458333333333333</c:v>
                </c:pt>
                <c:pt idx="874">
                  <c:v>0.81527777777777777</c:v>
                </c:pt>
                <c:pt idx="875">
                  <c:v>0.81597222222222221</c:v>
                </c:pt>
                <c:pt idx="876">
                  <c:v>0.81666666666666676</c:v>
                </c:pt>
                <c:pt idx="877">
                  <c:v>0.81736111111111109</c:v>
                </c:pt>
                <c:pt idx="878">
                  <c:v>0.81805555555555554</c:v>
                </c:pt>
                <c:pt idx="879">
                  <c:v>0.81874999999999998</c:v>
                </c:pt>
                <c:pt idx="880">
                  <c:v>0.81944444444444453</c:v>
                </c:pt>
                <c:pt idx="881">
                  <c:v>0.82013888888888886</c:v>
                </c:pt>
                <c:pt idx="882">
                  <c:v>0.8208333333333333</c:v>
                </c:pt>
                <c:pt idx="883">
                  <c:v>0.82152777777777775</c:v>
                </c:pt>
                <c:pt idx="884">
                  <c:v>0.8222222222222223</c:v>
                </c:pt>
                <c:pt idx="885">
                  <c:v>0.82291666666666663</c:v>
                </c:pt>
                <c:pt idx="886">
                  <c:v>0.82361111111111107</c:v>
                </c:pt>
                <c:pt idx="887">
                  <c:v>0.82430555555555562</c:v>
                </c:pt>
                <c:pt idx="888">
                  <c:v>0.82500000000000007</c:v>
                </c:pt>
                <c:pt idx="889">
                  <c:v>0.8256944444444444</c:v>
                </c:pt>
                <c:pt idx="890">
                  <c:v>0.82638888888888884</c:v>
                </c:pt>
                <c:pt idx="891">
                  <c:v>0.82708333333333339</c:v>
                </c:pt>
                <c:pt idx="892">
                  <c:v>0.82777777777777783</c:v>
                </c:pt>
                <c:pt idx="893">
                  <c:v>0.82847222222222217</c:v>
                </c:pt>
                <c:pt idx="894">
                  <c:v>0.82916666666666661</c:v>
                </c:pt>
                <c:pt idx="895">
                  <c:v>0.82986111111111116</c:v>
                </c:pt>
                <c:pt idx="896">
                  <c:v>0.8305555555555556</c:v>
                </c:pt>
                <c:pt idx="897">
                  <c:v>0.83124999999999993</c:v>
                </c:pt>
                <c:pt idx="898">
                  <c:v>0.83194444444444438</c:v>
                </c:pt>
                <c:pt idx="899">
                  <c:v>0.83263888888888893</c:v>
                </c:pt>
                <c:pt idx="900">
                  <c:v>0.83333333333333337</c:v>
                </c:pt>
                <c:pt idx="901">
                  <c:v>0.8340277777777777</c:v>
                </c:pt>
                <c:pt idx="902">
                  <c:v>0.83472222222222225</c:v>
                </c:pt>
                <c:pt idx="903">
                  <c:v>0.8354166666666667</c:v>
                </c:pt>
                <c:pt idx="904">
                  <c:v>0.83611111111111114</c:v>
                </c:pt>
                <c:pt idx="905">
                  <c:v>0.83680555555555547</c:v>
                </c:pt>
                <c:pt idx="906">
                  <c:v>0.83750000000000002</c:v>
                </c:pt>
                <c:pt idx="907">
                  <c:v>0.83819444444444446</c:v>
                </c:pt>
                <c:pt idx="908">
                  <c:v>0.83888888888888891</c:v>
                </c:pt>
                <c:pt idx="909">
                  <c:v>0.83958333333333324</c:v>
                </c:pt>
                <c:pt idx="910">
                  <c:v>0.84027777777777779</c:v>
                </c:pt>
                <c:pt idx="911">
                  <c:v>0.84097222222222223</c:v>
                </c:pt>
                <c:pt idx="912">
                  <c:v>0.84166666666666667</c:v>
                </c:pt>
                <c:pt idx="913">
                  <c:v>0.84236111111111101</c:v>
                </c:pt>
                <c:pt idx="914">
                  <c:v>0.84305555555555556</c:v>
                </c:pt>
                <c:pt idx="915">
                  <c:v>0.84375</c:v>
                </c:pt>
                <c:pt idx="916">
                  <c:v>0.84444444444444444</c:v>
                </c:pt>
                <c:pt idx="917">
                  <c:v>0.84513888888888899</c:v>
                </c:pt>
                <c:pt idx="918">
                  <c:v>0.84583333333333333</c:v>
                </c:pt>
                <c:pt idx="919">
                  <c:v>0.84652777777777777</c:v>
                </c:pt>
                <c:pt idx="920">
                  <c:v>0.84722222222222221</c:v>
                </c:pt>
                <c:pt idx="921">
                  <c:v>0.84791666666666676</c:v>
                </c:pt>
                <c:pt idx="922">
                  <c:v>0.84861111111111109</c:v>
                </c:pt>
                <c:pt idx="923">
                  <c:v>0.84930555555555554</c:v>
                </c:pt>
                <c:pt idx="924">
                  <c:v>0.85</c:v>
                </c:pt>
                <c:pt idx="925">
                  <c:v>0.85069444444444453</c:v>
                </c:pt>
                <c:pt idx="926">
                  <c:v>0.85138888888888886</c:v>
                </c:pt>
                <c:pt idx="927">
                  <c:v>0.8520833333333333</c:v>
                </c:pt>
                <c:pt idx="928">
                  <c:v>0.85277777777777775</c:v>
                </c:pt>
                <c:pt idx="929">
                  <c:v>0.8534722222222223</c:v>
                </c:pt>
                <c:pt idx="930">
                  <c:v>0.85416666666666663</c:v>
                </c:pt>
                <c:pt idx="931">
                  <c:v>0.85486111111111107</c:v>
                </c:pt>
                <c:pt idx="932">
                  <c:v>0.85555555555555562</c:v>
                </c:pt>
                <c:pt idx="933">
                  <c:v>0.85625000000000007</c:v>
                </c:pt>
                <c:pt idx="934">
                  <c:v>0.8569444444444444</c:v>
                </c:pt>
                <c:pt idx="935">
                  <c:v>0.85763888888888884</c:v>
                </c:pt>
                <c:pt idx="936">
                  <c:v>0.85833333333333339</c:v>
                </c:pt>
                <c:pt idx="937">
                  <c:v>0.85902777777777783</c:v>
                </c:pt>
                <c:pt idx="938">
                  <c:v>0.85972222222222217</c:v>
                </c:pt>
                <c:pt idx="939">
                  <c:v>0.86041666666666661</c:v>
                </c:pt>
                <c:pt idx="940">
                  <c:v>0.86111111111111116</c:v>
                </c:pt>
                <c:pt idx="941">
                  <c:v>0.8618055555555556</c:v>
                </c:pt>
                <c:pt idx="942">
                  <c:v>0.86249999999999993</c:v>
                </c:pt>
                <c:pt idx="943">
                  <c:v>0.86319444444444438</c:v>
                </c:pt>
                <c:pt idx="944">
                  <c:v>0.86388888888888893</c:v>
                </c:pt>
                <c:pt idx="945">
                  <c:v>0.86458333333333337</c:v>
                </c:pt>
                <c:pt idx="946">
                  <c:v>0.8652777777777777</c:v>
                </c:pt>
                <c:pt idx="947">
                  <c:v>0.86597222222222225</c:v>
                </c:pt>
                <c:pt idx="948">
                  <c:v>0.8666666666666667</c:v>
                </c:pt>
                <c:pt idx="949">
                  <c:v>0.86736111111111114</c:v>
                </c:pt>
                <c:pt idx="950">
                  <c:v>0.86805555555555547</c:v>
                </c:pt>
                <c:pt idx="951">
                  <c:v>0.86875000000000002</c:v>
                </c:pt>
                <c:pt idx="952">
                  <c:v>0.86944444444444446</c:v>
                </c:pt>
                <c:pt idx="953">
                  <c:v>0.87013888888888891</c:v>
                </c:pt>
                <c:pt idx="954">
                  <c:v>0.87083333333333324</c:v>
                </c:pt>
                <c:pt idx="955">
                  <c:v>0.87152777777777779</c:v>
                </c:pt>
                <c:pt idx="956">
                  <c:v>0.87222222222222223</c:v>
                </c:pt>
                <c:pt idx="957">
                  <c:v>0.87291666666666667</c:v>
                </c:pt>
                <c:pt idx="958">
                  <c:v>0.87361111111111101</c:v>
                </c:pt>
                <c:pt idx="959">
                  <c:v>0.87430555555555556</c:v>
                </c:pt>
                <c:pt idx="960">
                  <c:v>0.875</c:v>
                </c:pt>
                <c:pt idx="961">
                  <c:v>0.87569444444444444</c:v>
                </c:pt>
                <c:pt idx="962">
                  <c:v>0.87638888888888899</c:v>
                </c:pt>
                <c:pt idx="963">
                  <c:v>0.87708333333333333</c:v>
                </c:pt>
                <c:pt idx="964">
                  <c:v>0.87777777777777777</c:v>
                </c:pt>
                <c:pt idx="965">
                  <c:v>0.87847222222222221</c:v>
                </c:pt>
                <c:pt idx="966">
                  <c:v>0.87916666666666676</c:v>
                </c:pt>
                <c:pt idx="967">
                  <c:v>0.87986111111111109</c:v>
                </c:pt>
                <c:pt idx="968">
                  <c:v>0.88055555555555554</c:v>
                </c:pt>
                <c:pt idx="969">
                  <c:v>0.88124999999999998</c:v>
                </c:pt>
                <c:pt idx="970">
                  <c:v>0.88194444444444453</c:v>
                </c:pt>
                <c:pt idx="971">
                  <c:v>0.88263888888888886</c:v>
                </c:pt>
                <c:pt idx="972">
                  <c:v>0.8833333333333333</c:v>
                </c:pt>
                <c:pt idx="973">
                  <c:v>0.88402777777777775</c:v>
                </c:pt>
                <c:pt idx="974">
                  <c:v>0.8847222222222223</c:v>
                </c:pt>
                <c:pt idx="975">
                  <c:v>0.88541666666666663</c:v>
                </c:pt>
                <c:pt idx="976">
                  <c:v>0.88611111111111107</c:v>
                </c:pt>
                <c:pt idx="977">
                  <c:v>0.88680555555555562</c:v>
                </c:pt>
                <c:pt idx="978">
                  <c:v>0.88750000000000007</c:v>
                </c:pt>
                <c:pt idx="979">
                  <c:v>0.8881944444444444</c:v>
                </c:pt>
                <c:pt idx="980">
                  <c:v>0.88888888888888884</c:v>
                </c:pt>
                <c:pt idx="981">
                  <c:v>0.88958333333333339</c:v>
                </c:pt>
                <c:pt idx="982">
                  <c:v>0.89027777777777783</c:v>
                </c:pt>
                <c:pt idx="983">
                  <c:v>0.89097222222222217</c:v>
                </c:pt>
                <c:pt idx="984">
                  <c:v>0.89166666666666661</c:v>
                </c:pt>
                <c:pt idx="985">
                  <c:v>0.89236111111111116</c:v>
                </c:pt>
                <c:pt idx="986">
                  <c:v>0.8930555555555556</c:v>
                </c:pt>
                <c:pt idx="987">
                  <c:v>0.89374999999999993</c:v>
                </c:pt>
                <c:pt idx="988">
                  <c:v>0.89444444444444438</c:v>
                </c:pt>
                <c:pt idx="989">
                  <c:v>0.89513888888888893</c:v>
                </c:pt>
                <c:pt idx="990">
                  <c:v>0.89583333333333337</c:v>
                </c:pt>
                <c:pt idx="991">
                  <c:v>0.8965277777777777</c:v>
                </c:pt>
                <c:pt idx="992">
                  <c:v>0.89722222222222225</c:v>
                </c:pt>
                <c:pt idx="993">
                  <c:v>0.8979166666666667</c:v>
                </c:pt>
                <c:pt idx="994">
                  <c:v>0.89861111111111114</c:v>
                </c:pt>
                <c:pt idx="995">
                  <c:v>0.89930555555555547</c:v>
                </c:pt>
                <c:pt idx="996">
                  <c:v>0.9</c:v>
                </c:pt>
                <c:pt idx="997">
                  <c:v>0.90069444444444446</c:v>
                </c:pt>
                <c:pt idx="998">
                  <c:v>0.90138888888888891</c:v>
                </c:pt>
                <c:pt idx="999">
                  <c:v>0.90208333333333324</c:v>
                </c:pt>
                <c:pt idx="1000">
                  <c:v>0.90277777777777779</c:v>
                </c:pt>
                <c:pt idx="1001">
                  <c:v>0.90347222222222223</c:v>
                </c:pt>
                <c:pt idx="1002">
                  <c:v>0.90416666666666667</c:v>
                </c:pt>
                <c:pt idx="1003">
                  <c:v>0.90486111111111101</c:v>
                </c:pt>
                <c:pt idx="1004">
                  <c:v>0.90555555555555556</c:v>
                </c:pt>
                <c:pt idx="1005">
                  <c:v>0.90625</c:v>
                </c:pt>
                <c:pt idx="1006">
                  <c:v>0.90694444444444444</c:v>
                </c:pt>
                <c:pt idx="1007">
                  <c:v>0.90763888888888899</c:v>
                </c:pt>
                <c:pt idx="1008">
                  <c:v>0.90833333333333333</c:v>
                </c:pt>
                <c:pt idx="1009">
                  <c:v>0.90902777777777777</c:v>
                </c:pt>
                <c:pt idx="1010">
                  <c:v>0.90972222222222221</c:v>
                </c:pt>
                <c:pt idx="1011">
                  <c:v>0.91041666666666676</c:v>
                </c:pt>
                <c:pt idx="1012">
                  <c:v>0.91111111111111109</c:v>
                </c:pt>
                <c:pt idx="1013">
                  <c:v>0.91180555555555554</c:v>
                </c:pt>
                <c:pt idx="1014">
                  <c:v>0.91249999999999998</c:v>
                </c:pt>
                <c:pt idx="1015">
                  <c:v>0.91319444444444453</c:v>
                </c:pt>
                <c:pt idx="1016">
                  <c:v>0.91388888888888886</c:v>
                </c:pt>
                <c:pt idx="1017">
                  <c:v>0.9145833333333333</c:v>
                </c:pt>
                <c:pt idx="1018">
                  <c:v>0.91527777777777775</c:v>
                </c:pt>
                <c:pt idx="1019">
                  <c:v>0.9159722222222223</c:v>
                </c:pt>
                <c:pt idx="1020">
                  <c:v>0.91666666666666663</c:v>
                </c:pt>
              </c:numCache>
            </c:numRef>
          </c:cat>
          <c:val>
            <c:numRef>
              <c:f>'werkmap floating car data'!$U$2:$U$1022</c:f>
              <c:numCache>
                <c:formatCode>General</c:formatCode>
                <c:ptCount val="1021"/>
                <c:pt idx="0">
                  <c:v>4.5980000000000132</c:v>
                </c:pt>
                <c:pt idx="1">
                  <c:v>2.7443333333333442</c:v>
                </c:pt>
                <c:pt idx="2">
                  <c:v>2.715833333333336</c:v>
                </c:pt>
                <c:pt idx="3">
                  <c:v>2.7276666666666642</c:v>
                </c:pt>
                <c:pt idx="4">
                  <c:v>2.4435000000000002</c:v>
                </c:pt>
                <c:pt idx="5">
                  <c:v>2.6751666666666836</c:v>
                </c:pt>
                <c:pt idx="6">
                  <c:v>3.1946666666666772</c:v>
                </c:pt>
                <c:pt idx="7">
                  <c:v>3.5723333333333187</c:v>
                </c:pt>
                <c:pt idx="8">
                  <c:v>3.5159999999999911</c:v>
                </c:pt>
                <c:pt idx="9">
                  <c:v>3.7031666666666467</c:v>
                </c:pt>
                <c:pt idx="10">
                  <c:v>3.0503333333333842</c:v>
                </c:pt>
                <c:pt idx="11">
                  <c:v>2.6528333333333194</c:v>
                </c:pt>
                <c:pt idx="12">
                  <c:v>3.5108333333333519</c:v>
                </c:pt>
                <c:pt idx="13">
                  <c:v>3.9229999999999734</c:v>
                </c:pt>
                <c:pt idx="14">
                  <c:v>3.8713333333333253</c:v>
                </c:pt>
                <c:pt idx="15">
                  <c:v>4.0900000000000034</c:v>
                </c:pt>
                <c:pt idx="16">
                  <c:v>4.0338333333333196</c:v>
                </c:pt>
                <c:pt idx="17">
                  <c:v>3.9986666666666508</c:v>
                </c:pt>
                <c:pt idx="18">
                  <c:v>4.2365000000000066</c:v>
                </c:pt>
                <c:pt idx="19">
                  <c:v>4.5159999999999911</c:v>
                </c:pt>
                <c:pt idx="20">
                  <c:v>4.3578333333333319</c:v>
                </c:pt>
                <c:pt idx="21">
                  <c:v>4.2699999999999534</c:v>
                </c:pt>
                <c:pt idx="22">
                  <c:v>4.2073333333333096</c:v>
                </c:pt>
                <c:pt idx="23">
                  <c:v>2.8106666666666626</c:v>
                </c:pt>
                <c:pt idx="24">
                  <c:v>2.3130000000000166</c:v>
                </c:pt>
                <c:pt idx="25">
                  <c:v>2.3271666666666704</c:v>
                </c:pt>
                <c:pt idx="26">
                  <c:v>2.055499999999995</c:v>
                </c:pt>
                <c:pt idx="27">
                  <c:v>3.5773333333333142</c:v>
                </c:pt>
                <c:pt idx="28">
                  <c:v>10.678000000000026</c:v>
                </c:pt>
                <c:pt idx="29">
                  <c:v>11.788499999999999</c:v>
                </c:pt>
                <c:pt idx="30">
                  <c:v>12.083666666666659</c:v>
                </c:pt>
                <c:pt idx="31">
                  <c:v>11.593666666666707</c:v>
                </c:pt>
                <c:pt idx="32">
                  <c:v>10.900000000000006</c:v>
                </c:pt>
                <c:pt idx="33">
                  <c:v>10.479833333333318</c:v>
                </c:pt>
                <c:pt idx="34">
                  <c:v>10.189666666666682</c:v>
                </c:pt>
                <c:pt idx="35">
                  <c:v>10.526666666666671</c:v>
                </c:pt>
                <c:pt idx="36">
                  <c:v>10.314166666666665</c:v>
                </c:pt>
                <c:pt idx="37">
                  <c:v>9.7323333333333153</c:v>
                </c:pt>
                <c:pt idx="38">
                  <c:v>10.316499999999991</c:v>
                </c:pt>
                <c:pt idx="39">
                  <c:v>10.386166666666639</c:v>
                </c:pt>
                <c:pt idx="40">
                  <c:v>9.5828333333333262</c:v>
                </c:pt>
                <c:pt idx="41">
                  <c:v>9.6436666666666895</c:v>
                </c:pt>
                <c:pt idx="42">
                  <c:v>8.1833333333333371</c:v>
                </c:pt>
                <c:pt idx="43">
                  <c:v>7.310499999999962</c:v>
                </c:pt>
                <c:pt idx="44">
                  <c:v>8.9259999999999877</c:v>
                </c:pt>
                <c:pt idx="45">
                  <c:v>7.4869999999999948</c:v>
                </c:pt>
                <c:pt idx="46">
                  <c:v>-4.3484999999999729</c:v>
                </c:pt>
                <c:pt idx="47">
                  <c:v>-18.502333333333326</c:v>
                </c:pt>
                <c:pt idx="48">
                  <c:v>-18.981166666666667</c:v>
                </c:pt>
                <c:pt idx="49">
                  <c:v>-20.90900000000002</c:v>
                </c:pt>
                <c:pt idx="50">
                  <c:v>-18.680666666666667</c:v>
                </c:pt>
                <c:pt idx="51">
                  <c:v>-22.07316666666668</c:v>
                </c:pt>
                <c:pt idx="52">
                  <c:v>-21.122499999999974</c:v>
                </c:pt>
                <c:pt idx="53">
                  <c:v>-18.435333333333318</c:v>
                </c:pt>
                <c:pt idx="54">
                  <c:v>-18.32166666666663</c:v>
                </c:pt>
                <c:pt idx="55">
                  <c:v>-16.805499999999995</c:v>
                </c:pt>
                <c:pt idx="56">
                  <c:v>-15.881499999999988</c:v>
                </c:pt>
                <c:pt idx="57">
                  <c:v>-17.761833333333328</c:v>
                </c:pt>
                <c:pt idx="58">
                  <c:v>-19.687500000000057</c:v>
                </c:pt>
                <c:pt idx="59">
                  <c:v>-19.416166666666669</c:v>
                </c:pt>
                <c:pt idx="60">
                  <c:v>-19.924666666666639</c:v>
                </c:pt>
                <c:pt idx="61">
                  <c:v>-18.163833333333343</c:v>
                </c:pt>
                <c:pt idx="62">
                  <c:v>-16.488333333333344</c:v>
                </c:pt>
                <c:pt idx="63">
                  <c:v>-15.799333333333323</c:v>
                </c:pt>
                <c:pt idx="64">
                  <c:v>-15.962333333333333</c:v>
                </c:pt>
                <c:pt idx="65">
                  <c:v>-15.910833333333358</c:v>
                </c:pt>
                <c:pt idx="66">
                  <c:v>-16.321333333333342</c:v>
                </c:pt>
                <c:pt idx="67">
                  <c:v>-16.214499999999987</c:v>
                </c:pt>
                <c:pt idx="68">
                  <c:v>-15.888666666666722</c:v>
                </c:pt>
                <c:pt idx="69">
                  <c:v>-15.208833333333331</c:v>
                </c:pt>
                <c:pt idx="70">
                  <c:v>-14.922666666666657</c:v>
                </c:pt>
                <c:pt idx="71">
                  <c:v>-11.829499999999967</c:v>
                </c:pt>
                <c:pt idx="72">
                  <c:v>-12.182999999999964</c:v>
                </c:pt>
                <c:pt idx="73">
                  <c:v>-9.8588333333333082</c:v>
                </c:pt>
                <c:pt idx="74">
                  <c:v>-5.8255000000000052</c:v>
                </c:pt>
                <c:pt idx="75">
                  <c:v>-1.9438333333333162</c:v>
                </c:pt>
                <c:pt idx="76">
                  <c:v>0.811666666666639</c:v>
                </c:pt>
                <c:pt idx="77">
                  <c:v>-0.13500000000001933</c:v>
                </c:pt>
                <c:pt idx="78">
                  <c:v>-0.58716666666666129</c:v>
                </c:pt>
                <c:pt idx="79">
                  <c:v>-1.2688333333333333</c:v>
                </c:pt>
                <c:pt idx="80">
                  <c:v>-4.4863333333333344</c:v>
                </c:pt>
                <c:pt idx="81">
                  <c:v>-4.0318333333333669</c:v>
                </c:pt>
                <c:pt idx="82">
                  <c:v>-6.3498333333333221</c:v>
                </c:pt>
                <c:pt idx="83">
                  <c:v>-5.6486666666666849</c:v>
                </c:pt>
                <c:pt idx="84">
                  <c:v>-5.3486666666666451</c:v>
                </c:pt>
                <c:pt idx="85">
                  <c:v>-5.2995000000000232</c:v>
                </c:pt>
                <c:pt idx="86">
                  <c:v>-4.9925000000000068</c:v>
                </c:pt>
                <c:pt idx="87">
                  <c:v>-6.2676666666666847</c:v>
                </c:pt>
                <c:pt idx="88">
                  <c:v>-9.7544999999999789</c:v>
                </c:pt>
                <c:pt idx="89">
                  <c:v>-15.256666666666661</c:v>
                </c:pt>
                <c:pt idx="90">
                  <c:v>-18.498333333333306</c:v>
                </c:pt>
                <c:pt idx="91">
                  <c:v>-18.481499999999983</c:v>
                </c:pt>
                <c:pt idx="92">
                  <c:v>-11.856166666666667</c:v>
                </c:pt>
                <c:pt idx="93">
                  <c:v>-8.5800000000000125</c:v>
                </c:pt>
                <c:pt idx="94">
                  <c:v>-8.6956666666666536</c:v>
                </c:pt>
                <c:pt idx="95">
                  <c:v>-6.1204999999999927</c:v>
                </c:pt>
                <c:pt idx="96">
                  <c:v>-5.9901666666666529</c:v>
                </c:pt>
                <c:pt idx="97">
                  <c:v>-5.9703333333333433</c:v>
                </c:pt>
                <c:pt idx="98">
                  <c:v>-6.047833333333358</c:v>
                </c:pt>
                <c:pt idx="99">
                  <c:v>-6.7921666666666738</c:v>
                </c:pt>
                <c:pt idx="100">
                  <c:v>-5.0978333333333694</c:v>
                </c:pt>
                <c:pt idx="101">
                  <c:v>-6.9971666666666295</c:v>
                </c:pt>
                <c:pt idx="102">
                  <c:v>-10.595000000000027</c:v>
                </c:pt>
                <c:pt idx="103">
                  <c:v>-10.777999999999992</c:v>
                </c:pt>
                <c:pt idx="104">
                  <c:v>-10.179166666666646</c:v>
                </c:pt>
                <c:pt idx="105">
                  <c:v>-9.3208333333333258</c:v>
                </c:pt>
                <c:pt idx="106">
                  <c:v>-9.1065000000000111</c:v>
                </c:pt>
                <c:pt idx="107">
                  <c:v>-7.4101666666666688</c:v>
                </c:pt>
                <c:pt idx="108">
                  <c:v>-4.6384999999999934</c:v>
                </c:pt>
                <c:pt idx="109">
                  <c:v>-4.1299999999999955</c:v>
                </c:pt>
                <c:pt idx="110">
                  <c:v>-1.0213333333333594</c:v>
                </c:pt>
                <c:pt idx="111">
                  <c:v>-1.4806666666666786</c:v>
                </c:pt>
                <c:pt idx="112">
                  <c:v>-1.1523333333333028</c:v>
                </c:pt>
                <c:pt idx="113">
                  <c:v>-3.9838333333333367</c:v>
                </c:pt>
                <c:pt idx="114">
                  <c:v>-4.2273333333333198</c:v>
                </c:pt>
                <c:pt idx="115">
                  <c:v>-0.98316666666667629</c:v>
                </c:pt>
                <c:pt idx="116">
                  <c:v>-3.1216666666666697</c:v>
                </c:pt>
                <c:pt idx="117">
                  <c:v>-1.7276666666666642</c:v>
                </c:pt>
                <c:pt idx="118">
                  <c:v>-1.0076666666666654</c:v>
                </c:pt>
                <c:pt idx="119">
                  <c:v>1.2023333333333142</c:v>
                </c:pt>
                <c:pt idx="120">
                  <c:v>0.10400000000001342</c:v>
                </c:pt>
                <c:pt idx="121">
                  <c:v>-2.0900000000000034</c:v>
                </c:pt>
                <c:pt idx="122">
                  <c:v>-0.94849999999999568</c:v>
                </c:pt>
                <c:pt idx="123">
                  <c:v>0.29150000000001342</c:v>
                </c:pt>
                <c:pt idx="124">
                  <c:v>3.9223333333333699</c:v>
                </c:pt>
                <c:pt idx="125">
                  <c:v>8.2916666666666572</c:v>
                </c:pt>
                <c:pt idx="126">
                  <c:v>6.4375</c:v>
                </c:pt>
                <c:pt idx="127">
                  <c:v>4.436333333333323</c:v>
                </c:pt>
                <c:pt idx="128">
                  <c:v>4.3414999999999679</c:v>
                </c:pt>
                <c:pt idx="129">
                  <c:v>3.7870000000000061</c:v>
                </c:pt>
                <c:pt idx="130">
                  <c:v>2.6596666666666522</c:v>
                </c:pt>
                <c:pt idx="131">
                  <c:v>1.8016666666666765</c:v>
                </c:pt>
                <c:pt idx="132">
                  <c:v>0.84900000000001796</c:v>
                </c:pt>
                <c:pt idx="133">
                  <c:v>-0.41349999999999909</c:v>
                </c:pt>
                <c:pt idx="134">
                  <c:v>-4.0229999999999961</c:v>
                </c:pt>
                <c:pt idx="135">
                  <c:v>-6.3351666666666517</c:v>
                </c:pt>
                <c:pt idx="136">
                  <c:v>-7.9121666666666499</c:v>
                </c:pt>
                <c:pt idx="137">
                  <c:v>-9.5656666666667149</c:v>
                </c:pt>
                <c:pt idx="138">
                  <c:v>-8.7990000000000066</c:v>
                </c:pt>
                <c:pt idx="139">
                  <c:v>-10.477666666666664</c:v>
                </c:pt>
                <c:pt idx="140">
                  <c:v>-9.117166666666634</c:v>
                </c:pt>
                <c:pt idx="141">
                  <c:v>-5.0133333333333212</c:v>
                </c:pt>
                <c:pt idx="142">
                  <c:v>-4.4095000000000084</c:v>
                </c:pt>
                <c:pt idx="143">
                  <c:v>-0.48150000000003956</c:v>
                </c:pt>
                <c:pt idx="144">
                  <c:v>0.58366666666665878</c:v>
                </c:pt>
                <c:pt idx="145">
                  <c:v>2.9098333333333528</c:v>
                </c:pt>
                <c:pt idx="146">
                  <c:v>5.4808333333333223</c:v>
                </c:pt>
                <c:pt idx="147">
                  <c:v>4.375</c:v>
                </c:pt>
                <c:pt idx="148">
                  <c:v>0.97966666666667379</c:v>
                </c:pt>
                <c:pt idx="149">
                  <c:v>1.7046666666666681</c:v>
                </c:pt>
                <c:pt idx="150">
                  <c:v>-5.717000000000013</c:v>
                </c:pt>
                <c:pt idx="151">
                  <c:v>-9.4619999999999891</c:v>
                </c:pt>
                <c:pt idx="152">
                  <c:v>-14.307833333333349</c:v>
                </c:pt>
                <c:pt idx="153">
                  <c:v>-17.570833333333354</c:v>
                </c:pt>
                <c:pt idx="154">
                  <c:v>-15.911333333333317</c:v>
                </c:pt>
                <c:pt idx="155">
                  <c:v>-9.2411666666666861</c:v>
                </c:pt>
                <c:pt idx="156">
                  <c:v>-10.03666666666669</c:v>
                </c:pt>
                <c:pt idx="157">
                  <c:v>-11.048833333333306</c:v>
                </c:pt>
                <c:pt idx="158">
                  <c:v>-10.186166666666651</c:v>
                </c:pt>
                <c:pt idx="159">
                  <c:v>-6.6708333333333201</c:v>
                </c:pt>
                <c:pt idx="160">
                  <c:v>-5.7968333333333248</c:v>
                </c:pt>
                <c:pt idx="161">
                  <c:v>-4.6635000000000275</c:v>
                </c:pt>
                <c:pt idx="162">
                  <c:v>-7.7273333333333483</c:v>
                </c:pt>
                <c:pt idx="163">
                  <c:v>-9.375</c:v>
                </c:pt>
                <c:pt idx="164">
                  <c:v>-6.4826666666666881</c:v>
                </c:pt>
                <c:pt idx="165">
                  <c:v>-7.4289999999999736</c:v>
                </c:pt>
                <c:pt idx="166">
                  <c:v>-2.1809999999999832</c:v>
                </c:pt>
                <c:pt idx="167">
                  <c:v>-1.8384999999999536</c:v>
                </c:pt>
                <c:pt idx="168">
                  <c:v>-0.25516666666666765</c:v>
                </c:pt>
                <c:pt idx="169">
                  <c:v>-5.2741666666666447</c:v>
                </c:pt>
                <c:pt idx="170">
                  <c:v>-4.0674999999999955</c:v>
                </c:pt>
                <c:pt idx="171">
                  <c:v>-0.58450000000001978</c:v>
                </c:pt>
                <c:pt idx="172">
                  <c:v>-1.0115000000000407</c:v>
                </c:pt>
                <c:pt idx="173">
                  <c:v>-1.4178333333333342</c:v>
                </c:pt>
                <c:pt idx="174">
                  <c:v>-1.5229999999999961</c:v>
                </c:pt>
                <c:pt idx="175">
                  <c:v>0.52383333333332871</c:v>
                </c:pt>
                <c:pt idx="176">
                  <c:v>1.3293333333333237</c:v>
                </c:pt>
                <c:pt idx="177">
                  <c:v>4.3051666666666506</c:v>
                </c:pt>
                <c:pt idx="178">
                  <c:v>5.2108333333333405</c:v>
                </c:pt>
                <c:pt idx="179">
                  <c:v>11.288833333333343</c:v>
                </c:pt>
                <c:pt idx="180">
                  <c:v>3.6835000000000093</c:v>
                </c:pt>
                <c:pt idx="181">
                  <c:v>2.3921666666666397</c:v>
                </c:pt>
                <c:pt idx="182">
                  <c:v>2.9519999999999982</c:v>
                </c:pt>
                <c:pt idx="183">
                  <c:v>4.632666666666637</c:v>
                </c:pt>
                <c:pt idx="184">
                  <c:v>3.1839999999999975</c:v>
                </c:pt>
                <c:pt idx="185">
                  <c:v>5.5368333333333339</c:v>
                </c:pt>
                <c:pt idx="186">
                  <c:v>3.0664999999999907</c:v>
                </c:pt>
                <c:pt idx="187">
                  <c:v>-0.92716666666663627</c:v>
                </c:pt>
                <c:pt idx="188">
                  <c:v>-5.5090000000000146</c:v>
                </c:pt>
                <c:pt idx="189">
                  <c:v>-6.2849999999999966</c:v>
                </c:pt>
                <c:pt idx="190">
                  <c:v>-6.5038333333333185</c:v>
                </c:pt>
                <c:pt idx="191">
                  <c:v>-4.9496666666666442</c:v>
                </c:pt>
                <c:pt idx="192">
                  <c:v>-1.9101666666666404</c:v>
                </c:pt>
                <c:pt idx="193">
                  <c:v>-1.92349999999999</c:v>
                </c:pt>
                <c:pt idx="194">
                  <c:v>0.59833333333330074</c:v>
                </c:pt>
                <c:pt idx="195">
                  <c:v>4.5658333333333587</c:v>
                </c:pt>
                <c:pt idx="196">
                  <c:v>4.0023333333332971</c:v>
                </c:pt>
                <c:pt idx="197">
                  <c:v>2.1108333333333462</c:v>
                </c:pt>
                <c:pt idx="198">
                  <c:v>3.1169999999999902</c:v>
                </c:pt>
                <c:pt idx="199">
                  <c:v>-0.76283333333333303</c:v>
                </c:pt>
                <c:pt idx="200">
                  <c:v>0.8568333333332987</c:v>
                </c:pt>
                <c:pt idx="201">
                  <c:v>-0.65466666666665674</c:v>
                </c:pt>
                <c:pt idx="202">
                  <c:v>-0.63966666666667038</c:v>
                </c:pt>
                <c:pt idx="203">
                  <c:v>-2.4078333333333433</c:v>
                </c:pt>
                <c:pt idx="204">
                  <c:v>-2.5753333333333615</c:v>
                </c:pt>
                <c:pt idx="205">
                  <c:v>-3.4766666666666879</c:v>
                </c:pt>
                <c:pt idx="206">
                  <c:v>-9.6749999999999829</c:v>
                </c:pt>
                <c:pt idx="207">
                  <c:v>-11.394166666666678</c:v>
                </c:pt>
                <c:pt idx="208">
                  <c:v>-12.114166666666648</c:v>
                </c:pt>
                <c:pt idx="209">
                  <c:v>-13.463166666666666</c:v>
                </c:pt>
                <c:pt idx="210">
                  <c:v>-11.77583333333331</c:v>
                </c:pt>
                <c:pt idx="211">
                  <c:v>-14.485999999999962</c:v>
                </c:pt>
                <c:pt idx="212">
                  <c:v>-12.210166666666652</c:v>
                </c:pt>
                <c:pt idx="213">
                  <c:v>-11.529666666666657</c:v>
                </c:pt>
                <c:pt idx="214">
                  <c:v>-9.1341666666666868</c:v>
                </c:pt>
                <c:pt idx="215">
                  <c:v>-10.194833333333349</c:v>
                </c:pt>
                <c:pt idx="216">
                  <c:v>-12.546166666666636</c:v>
                </c:pt>
                <c:pt idx="217">
                  <c:v>-12.235333333333358</c:v>
                </c:pt>
                <c:pt idx="218">
                  <c:v>-12.931333333333328</c:v>
                </c:pt>
                <c:pt idx="219">
                  <c:v>-10.703333333333319</c:v>
                </c:pt>
                <c:pt idx="220">
                  <c:v>-7.8575000000000159</c:v>
                </c:pt>
                <c:pt idx="221">
                  <c:v>-5.9714999999999634</c:v>
                </c:pt>
                <c:pt idx="222">
                  <c:v>-5.8679999999999666</c:v>
                </c:pt>
                <c:pt idx="223">
                  <c:v>-7.5181666666667013</c:v>
                </c:pt>
                <c:pt idx="224">
                  <c:v>-7.3839999999999861</c:v>
                </c:pt>
                <c:pt idx="225">
                  <c:v>-9.3464999999999918</c:v>
                </c:pt>
                <c:pt idx="226">
                  <c:v>-4.3016666666666765</c:v>
                </c:pt>
                <c:pt idx="227">
                  <c:v>-7.7570000000000334</c:v>
                </c:pt>
                <c:pt idx="228">
                  <c:v>-6.8278333333333592</c:v>
                </c:pt>
                <c:pt idx="229">
                  <c:v>-10.156000000000034</c:v>
                </c:pt>
                <c:pt idx="230">
                  <c:v>-17.939166666666637</c:v>
                </c:pt>
                <c:pt idx="231">
                  <c:v>-23.140333333333331</c:v>
                </c:pt>
                <c:pt idx="232">
                  <c:v>-28.808666666666682</c:v>
                </c:pt>
                <c:pt idx="233">
                  <c:v>-29.78133333333335</c:v>
                </c:pt>
                <c:pt idx="234">
                  <c:v>-30.396499999999975</c:v>
                </c:pt>
                <c:pt idx="235">
                  <c:v>-33.848333333333301</c:v>
                </c:pt>
                <c:pt idx="236">
                  <c:v>-39.065666666666687</c:v>
                </c:pt>
                <c:pt idx="237">
                  <c:v>-33.981999999999971</c:v>
                </c:pt>
                <c:pt idx="238">
                  <c:v>-31.817000000000007</c:v>
                </c:pt>
                <c:pt idx="239">
                  <c:v>-31.699000000000012</c:v>
                </c:pt>
                <c:pt idx="240">
                  <c:v>-32.937666666666672</c:v>
                </c:pt>
                <c:pt idx="241">
                  <c:v>-32.684499999999986</c:v>
                </c:pt>
                <c:pt idx="242">
                  <c:v>-27.639166666666682</c:v>
                </c:pt>
                <c:pt idx="243">
                  <c:v>-27.476999999999975</c:v>
                </c:pt>
                <c:pt idx="244">
                  <c:v>-23.270666666666642</c:v>
                </c:pt>
                <c:pt idx="245">
                  <c:v>-20.290666666666681</c:v>
                </c:pt>
                <c:pt idx="246">
                  <c:v>-14.859166666666681</c:v>
                </c:pt>
                <c:pt idx="247">
                  <c:v>-21.339500000000015</c:v>
                </c:pt>
                <c:pt idx="248">
                  <c:v>-21.409333333333308</c:v>
                </c:pt>
                <c:pt idx="249">
                  <c:v>-26.57050000000001</c:v>
                </c:pt>
                <c:pt idx="250">
                  <c:v>-25.624499999999983</c:v>
                </c:pt>
                <c:pt idx="251">
                  <c:v>-25.133833333333342</c:v>
                </c:pt>
                <c:pt idx="252">
                  <c:v>-23.949666666666673</c:v>
                </c:pt>
                <c:pt idx="253">
                  <c:v>-23.940500000000014</c:v>
                </c:pt>
                <c:pt idx="254">
                  <c:v>-24.002333333333326</c:v>
                </c:pt>
                <c:pt idx="255">
                  <c:v>-24.439333333333337</c:v>
                </c:pt>
                <c:pt idx="256">
                  <c:v>-24.213166666666666</c:v>
                </c:pt>
                <c:pt idx="257">
                  <c:v>-24.308833333333354</c:v>
                </c:pt>
                <c:pt idx="258">
                  <c:v>-25.754166666666663</c:v>
                </c:pt>
                <c:pt idx="259">
                  <c:v>-25.851666666666659</c:v>
                </c:pt>
                <c:pt idx="260">
                  <c:v>-23.362666666666684</c:v>
                </c:pt>
                <c:pt idx="261">
                  <c:v>-21.707999999999998</c:v>
                </c:pt>
                <c:pt idx="262">
                  <c:v>-19.251333333333349</c:v>
                </c:pt>
                <c:pt idx="263">
                  <c:v>-17.000833333333361</c:v>
                </c:pt>
                <c:pt idx="264">
                  <c:v>-16.930666666666639</c:v>
                </c:pt>
                <c:pt idx="265">
                  <c:v>-13.200999999999993</c:v>
                </c:pt>
                <c:pt idx="266">
                  <c:v>-12.302999999999997</c:v>
                </c:pt>
                <c:pt idx="267">
                  <c:v>-11.709833333333364</c:v>
                </c:pt>
                <c:pt idx="268">
                  <c:v>-15.521999999999991</c:v>
                </c:pt>
                <c:pt idx="269">
                  <c:v>-14.060166666666618</c:v>
                </c:pt>
                <c:pt idx="270">
                  <c:v>-10.519666666666666</c:v>
                </c:pt>
                <c:pt idx="271">
                  <c:v>-7.328500000000048</c:v>
                </c:pt>
                <c:pt idx="272">
                  <c:v>-8.0441666666667118</c:v>
                </c:pt>
                <c:pt idx="273">
                  <c:v>-10.150666666666694</c:v>
                </c:pt>
                <c:pt idx="274">
                  <c:v>-12.962333333333362</c:v>
                </c:pt>
                <c:pt idx="275">
                  <c:v>-13.178333333333313</c:v>
                </c:pt>
                <c:pt idx="276">
                  <c:v>-13.246833333333342</c:v>
                </c:pt>
                <c:pt idx="277">
                  <c:v>-15.363833333333332</c:v>
                </c:pt>
                <c:pt idx="278">
                  <c:v>-14.255833333333356</c:v>
                </c:pt>
                <c:pt idx="279">
                  <c:v>-12.473000000000013</c:v>
                </c:pt>
                <c:pt idx="280">
                  <c:v>-13.89166666666668</c:v>
                </c:pt>
                <c:pt idx="281">
                  <c:v>-16.148499999999984</c:v>
                </c:pt>
                <c:pt idx="282">
                  <c:v>-14.025499999999994</c:v>
                </c:pt>
                <c:pt idx="283">
                  <c:v>-13.804333333333346</c:v>
                </c:pt>
                <c:pt idx="284">
                  <c:v>-11.47799999999998</c:v>
                </c:pt>
                <c:pt idx="285">
                  <c:v>-14.246000000000038</c:v>
                </c:pt>
                <c:pt idx="286">
                  <c:v>-15.047666666666629</c:v>
                </c:pt>
                <c:pt idx="287">
                  <c:v>-14.908666666666676</c:v>
                </c:pt>
                <c:pt idx="288">
                  <c:v>-12.937666666666672</c:v>
                </c:pt>
                <c:pt idx="289">
                  <c:v>-13.135500000000008</c:v>
                </c:pt>
                <c:pt idx="290">
                  <c:v>-13.962333333333333</c:v>
                </c:pt>
                <c:pt idx="291">
                  <c:v>-13.356166666666667</c:v>
                </c:pt>
                <c:pt idx="292">
                  <c:v>-14.832166666666666</c:v>
                </c:pt>
                <c:pt idx="293">
                  <c:v>-13.003333333333359</c:v>
                </c:pt>
                <c:pt idx="294">
                  <c:v>-13.067000000000036</c:v>
                </c:pt>
                <c:pt idx="295">
                  <c:v>-10.997166666666686</c:v>
                </c:pt>
                <c:pt idx="296">
                  <c:v>-10.120000000000005</c:v>
                </c:pt>
                <c:pt idx="297">
                  <c:v>-8.4341666666666981</c:v>
                </c:pt>
                <c:pt idx="298">
                  <c:v>-9.3181666666666843</c:v>
                </c:pt>
                <c:pt idx="299">
                  <c:v>-9.4455000000000098</c:v>
                </c:pt>
                <c:pt idx="300">
                  <c:v>-11.1011666666667</c:v>
                </c:pt>
                <c:pt idx="301">
                  <c:v>-7.7618333333333283</c:v>
                </c:pt>
                <c:pt idx="302">
                  <c:v>-5.876166666666677</c:v>
                </c:pt>
                <c:pt idx="303">
                  <c:v>-5.373500000000007</c:v>
                </c:pt>
                <c:pt idx="304">
                  <c:v>-5.7881666666666263</c:v>
                </c:pt>
                <c:pt idx="305">
                  <c:v>-5.6468333333333192</c:v>
                </c:pt>
                <c:pt idx="306">
                  <c:v>-0.3121666666666556</c:v>
                </c:pt>
                <c:pt idx="307">
                  <c:v>0.72466666666667834</c:v>
                </c:pt>
                <c:pt idx="308">
                  <c:v>0.63716666666667265</c:v>
                </c:pt>
                <c:pt idx="309">
                  <c:v>-0.6951666666666938</c:v>
                </c:pt>
                <c:pt idx="310">
                  <c:v>0.29183333333335781</c:v>
                </c:pt>
                <c:pt idx="311">
                  <c:v>-0.79016666666663582</c:v>
                </c:pt>
                <c:pt idx="312">
                  <c:v>-0.64349999999996044</c:v>
                </c:pt>
                <c:pt idx="313">
                  <c:v>-0.46866666666664969</c:v>
                </c:pt>
                <c:pt idx="314">
                  <c:v>-1.5816666666666777</c:v>
                </c:pt>
                <c:pt idx="315">
                  <c:v>-0.29533333333330347</c:v>
                </c:pt>
                <c:pt idx="316">
                  <c:v>-1.9544999999999959</c:v>
                </c:pt>
                <c:pt idx="317">
                  <c:v>-5.0611666666666792</c:v>
                </c:pt>
                <c:pt idx="318">
                  <c:v>-8.067499999999967</c:v>
                </c:pt>
                <c:pt idx="319">
                  <c:v>-10.661833333333306</c:v>
                </c:pt>
                <c:pt idx="320">
                  <c:v>-15.240666666666669</c:v>
                </c:pt>
                <c:pt idx="321">
                  <c:v>-13.481833333333327</c:v>
                </c:pt>
                <c:pt idx="322">
                  <c:v>-11.989499999999992</c:v>
                </c:pt>
                <c:pt idx="323">
                  <c:v>-13.270166666666682</c:v>
                </c:pt>
                <c:pt idx="324">
                  <c:v>-15.861333333333334</c:v>
                </c:pt>
                <c:pt idx="325">
                  <c:v>-14.806166666666684</c:v>
                </c:pt>
                <c:pt idx="326">
                  <c:v>-13.467166666666657</c:v>
                </c:pt>
                <c:pt idx="327">
                  <c:v>-17.807666666666677</c:v>
                </c:pt>
                <c:pt idx="328">
                  <c:v>-20.376666666666665</c:v>
                </c:pt>
                <c:pt idx="329">
                  <c:v>-23.061999999999983</c:v>
                </c:pt>
                <c:pt idx="330">
                  <c:v>-27.124666666666656</c:v>
                </c:pt>
                <c:pt idx="331">
                  <c:v>-27.043499999999995</c:v>
                </c:pt>
                <c:pt idx="332">
                  <c:v>-33.656000000000006</c:v>
                </c:pt>
                <c:pt idx="333">
                  <c:v>-31.480666666666679</c:v>
                </c:pt>
                <c:pt idx="334">
                  <c:v>-31.905666666666633</c:v>
                </c:pt>
                <c:pt idx="335">
                  <c:v>-30.748666666666708</c:v>
                </c:pt>
                <c:pt idx="336">
                  <c:v>-27.43549999999999</c:v>
                </c:pt>
                <c:pt idx="337">
                  <c:v>-25.683499999999981</c:v>
                </c:pt>
                <c:pt idx="338">
                  <c:v>-23.15616666666665</c:v>
                </c:pt>
                <c:pt idx="339">
                  <c:v>-24.332499999999982</c:v>
                </c:pt>
                <c:pt idx="340">
                  <c:v>-27.409833333333353</c:v>
                </c:pt>
                <c:pt idx="341">
                  <c:v>-25.770166666666654</c:v>
                </c:pt>
                <c:pt idx="342">
                  <c:v>-22.382333333333378</c:v>
                </c:pt>
                <c:pt idx="343">
                  <c:v>-20.33200000000005</c:v>
                </c:pt>
                <c:pt idx="344">
                  <c:v>-17.815999999999974</c:v>
                </c:pt>
                <c:pt idx="345">
                  <c:v>-18.56450000000001</c:v>
                </c:pt>
                <c:pt idx="346">
                  <c:v>-18.29049999999998</c:v>
                </c:pt>
                <c:pt idx="347">
                  <c:v>-21.735833333333375</c:v>
                </c:pt>
                <c:pt idx="348">
                  <c:v>-20.181166666666684</c:v>
                </c:pt>
                <c:pt idx="349">
                  <c:v>-19.585333333333352</c:v>
                </c:pt>
                <c:pt idx="350">
                  <c:v>-16.501166666666705</c:v>
                </c:pt>
                <c:pt idx="351">
                  <c:v>-16.765333333333359</c:v>
                </c:pt>
                <c:pt idx="352">
                  <c:v>-16.807333333333332</c:v>
                </c:pt>
                <c:pt idx="353">
                  <c:v>-14.114166666666677</c:v>
                </c:pt>
                <c:pt idx="354">
                  <c:v>-18.973666666666674</c:v>
                </c:pt>
                <c:pt idx="355">
                  <c:v>-19.185500000000019</c:v>
                </c:pt>
                <c:pt idx="356">
                  <c:v>-17.785666666666657</c:v>
                </c:pt>
                <c:pt idx="357">
                  <c:v>-16.121833333333313</c:v>
                </c:pt>
                <c:pt idx="358">
                  <c:v>-13.266833333333324</c:v>
                </c:pt>
                <c:pt idx="359">
                  <c:v>-14.566666666666691</c:v>
                </c:pt>
                <c:pt idx="360">
                  <c:v>-15.836499999999972</c:v>
                </c:pt>
                <c:pt idx="361">
                  <c:v>-17.101166666666671</c:v>
                </c:pt>
                <c:pt idx="362">
                  <c:v>-15.215166666666647</c:v>
                </c:pt>
                <c:pt idx="363">
                  <c:v>-14.430833333333311</c:v>
                </c:pt>
                <c:pt idx="364">
                  <c:v>-13.580666666666701</c:v>
                </c:pt>
                <c:pt idx="365">
                  <c:v>-15.954499999999996</c:v>
                </c:pt>
                <c:pt idx="366">
                  <c:v>-17.821833333333302</c:v>
                </c:pt>
                <c:pt idx="367">
                  <c:v>-18.945666666666654</c:v>
                </c:pt>
                <c:pt idx="368">
                  <c:v>-15.763000000000034</c:v>
                </c:pt>
                <c:pt idx="369">
                  <c:v>-18.055999999999983</c:v>
                </c:pt>
                <c:pt idx="370">
                  <c:v>-17.061666666666696</c:v>
                </c:pt>
                <c:pt idx="371">
                  <c:v>-17.474333333333362</c:v>
                </c:pt>
                <c:pt idx="372">
                  <c:v>-17.774833333333333</c:v>
                </c:pt>
                <c:pt idx="373">
                  <c:v>-21.088333333333338</c:v>
                </c:pt>
                <c:pt idx="374">
                  <c:v>-19.923166666666617</c:v>
                </c:pt>
                <c:pt idx="375">
                  <c:v>-16.934666666666686</c:v>
                </c:pt>
                <c:pt idx="376">
                  <c:v>-15.247666666666674</c:v>
                </c:pt>
                <c:pt idx="377">
                  <c:v>-16.216666666666669</c:v>
                </c:pt>
                <c:pt idx="378">
                  <c:v>-17.433999999999997</c:v>
                </c:pt>
                <c:pt idx="379">
                  <c:v>-15.821333333333314</c:v>
                </c:pt>
                <c:pt idx="380">
                  <c:v>-16.270666666666671</c:v>
                </c:pt>
                <c:pt idx="381">
                  <c:v>-14.702333333333314</c:v>
                </c:pt>
                <c:pt idx="382">
                  <c:v>-17.54849999999999</c:v>
                </c:pt>
                <c:pt idx="383">
                  <c:v>-12.839333333333315</c:v>
                </c:pt>
                <c:pt idx="384">
                  <c:v>-11.117833333333323</c:v>
                </c:pt>
                <c:pt idx="385">
                  <c:v>-12.987333333333339</c:v>
                </c:pt>
                <c:pt idx="386">
                  <c:v>-14.298000000000002</c:v>
                </c:pt>
                <c:pt idx="387">
                  <c:v>-11.991000000000014</c:v>
                </c:pt>
                <c:pt idx="388">
                  <c:v>-10.263000000000005</c:v>
                </c:pt>
                <c:pt idx="389">
                  <c:v>-8.540833333333353</c:v>
                </c:pt>
                <c:pt idx="390">
                  <c:v>-7.3381666666666661</c:v>
                </c:pt>
                <c:pt idx="391">
                  <c:v>-9.0866666666666447</c:v>
                </c:pt>
                <c:pt idx="392">
                  <c:v>-7.546999999999997</c:v>
                </c:pt>
                <c:pt idx="393">
                  <c:v>-7.4166666666666572</c:v>
                </c:pt>
                <c:pt idx="394">
                  <c:v>-15.472666666666697</c:v>
                </c:pt>
                <c:pt idx="395">
                  <c:v>-16.576333333333309</c:v>
                </c:pt>
                <c:pt idx="396">
                  <c:v>-16.752166666666653</c:v>
                </c:pt>
                <c:pt idx="397">
                  <c:v>-14.249500000000012</c:v>
                </c:pt>
                <c:pt idx="398">
                  <c:v>-16.043833333333311</c:v>
                </c:pt>
                <c:pt idx="399">
                  <c:v>-12.419666666666672</c:v>
                </c:pt>
                <c:pt idx="400">
                  <c:v>-12.568333333333328</c:v>
                </c:pt>
                <c:pt idx="401">
                  <c:v>-9.6088333333333651</c:v>
                </c:pt>
                <c:pt idx="402">
                  <c:v>-11.533500000000032</c:v>
                </c:pt>
                <c:pt idx="403">
                  <c:v>-12.094666666666654</c:v>
                </c:pt>
                <c:pt idx="404">
                  <c:v>-14.255333333333368</c:v>
                </c:pt>
                <c:pt idx="405">
                  <c:v>-17.725499999999982</c:v>
                </c:pt>
                <c:pt idx="406">
                  <c:v>-18.833833333333359</c:v>
                </c:pt>
                <c:pt idx="407">
                  <c:v>-21.3631666666667</c:v>
                </c:pt>
                <c:pt idx="408">
                  <c:v>-21.577333333333314</c:v>
                </c:pt>
                <c:pt idx="409">
                  <c:v>-20.486166666666662</c:v>
                </c:pt>
                <c:pt idx="410">
                  <c:v>-20.529833333333357</c:v>
                </c:pt>
                <c:pt idx="411">
                  <c:v>-19.871499999999997</c:v>
                </c:pt>
                <c:pt idx="412">
                  <c:v>-19.003166666666687</c:v>
                </c:pt>
                <c:pt idx="413">
                  <c:v>-18.162166666666678</c:v>
                </c:pt>
                <c:pt idx="414">
                  <c:v>-18.017999999999972</c:v>
                </c:pt>
                <c:pt idx="415">
                  <c:v>-15.700333333333333</c:v>
                </c:pt>
                <c:pt idx="416">
                  <c:v>-12.161999999999978</c:v>
                </c:pt>
                <c:pt idx="417">
                  <c:v>-12.564833333333354</c:v>
                </c:pt>
                <c:pt idx="418">
                  <c:v>-19.579833333333312</c:v>
                </c:pt>
                <c:pt idx="419">
                  <c:v>-18.985166666666629</c:v>
                </c:pt>
                <c:pt idx="420">
                  <c:v>-20.172833333333358</c:v>
                </c:pt>
                <c:pt idx="421">
                  <c:v>-21.86099999999999</c:v>
                </c:pt>
                <c:pt idx="422">
                  <c:v>-21.663666666666643</c:v>
                </c:pt>
                <c:pt idx="423">
                  <c:v>-19.327833333333331</c:v>
                </c:pt>
                <c:pt idx="424">
                  <c:v>-13.67300000000003</c:v>
                </c:pt>
                <c:pt idx="425">
                  <c:v>-17.557500000000033</c:v>
                </c:pt>
                <c:pt idx="426">
                  <c:v>-19.819666666666677</c:v>
                </c:pt>
                <c:pt idx="427">
                  <c:v>-19.928666666666629</c:v>
                </c:pt>
                <c:pt idx="428">
                  <c:v>-20.081500000000005</c:v>
                </c:pt>
                <c:pt idx="429">
                  <c:v>-20.505500000000012</c:v>
                </c:pt>
                <c:pt idx="430">
                  <c:v>-19.538333333333298</c:v>
                </c:pt>
                <c:pt idx="431">
                  <c:v>-16.693666666666644</c:v>
                </c:pt>
                <c:pt idx="432">
                  <c:v>-13.711333333333329</c:v>
                </c:pt>
                <c:pt idx="433">
                  <c:v>-11.593500000000006</c:v>
                </c:pt>
                <c:pt idx="434">
                  <c:v>-12.094499999999982</c:v>
                </c:pt>
                <c:pt idx="435">
                  <c:v>-11.05983333333333</c:v>
                </c:pt>
                <c:pt idx="436">
                  <c:v>-8.7871666666666215</c:v>
                </c:pt>
                <c:pt idx="437">
                  <c:v>-7.3863333333333401</c:v>
                </c:pt>
                <c:pt idx="438">
                  <c:v>-6.6928333333333399</c:v>
                </c:pt>
                <c:pt idx="439">
                  <c:v>-9.9215000000000089</c:v>
                </c:pt>
                <c:pt idx="440">
                  <c:v>-11.928333333333342</c:v>
                </c:pt>
                <c:pt idx="441">
                  <c:v>-12.585000000000036</c:v>
                </c:pt>
                <c:pt idx="442">
                  <c:v>-13.92300000000003</c:v>
                </c:pt>
                <c:pt idx="443">
                  <c:v>-16.630499999999984</c:v>
                </c:pt>
                <c:pt idx="444">
                  <c:v>-21.219333333333338</c:v>
                </c:pt>
                <c:pt idx="445">
                  <c:v>-22.653500000000037</c:v>
                </c:pt>
                <c:pt idx="446">
                  <c:v>-25.685500000000019</c:v>
                </c:pt>
                <c:pt idx="447">
                  <c:v>-25.315833333333302</c:v>
                </c:pt>
                <c:pt idx="448">
                  <c:v>-23.782666666666671</c:v>
                </c:pt>
                <c:pt idx="449">
                  <c:v>-18.41500000000002</c:v>
                </c:pt>
                <c:pt idx="450">
                  <c:v>-17.22533333333331</c:v>
                </c:pt>
                <c:pt idx="451">
                  <c:v>-13.755666666666684</c:v>
                </c:pt>
                <c:pt idx="452">
                  <c:v>-11.226833333333303</c:v>
                </c:pt>
                <c:pt idx="453">
                  <c:v>-6.7873333333332937</c:v>
                </c:pt>
                <c:pt idx="454">
                  <c:v>-5.4211666666666929</c:v>
                </c:pt>
                <c:pt idx="455">
                  <c:v>-7.6211666666667099</c:v>
                </c:pt>
                <c:pt idx="456">
                  <c:v>-10.150666666666638</c:v>
                </c:pt>
                <c:pt idx="457">
                  <c:v>-9.4066666666666663</c:v>
                </c:pt>
                <c:pt idx="458">
                  <c:v>-9.242166666666634</c:v>
                </c:pt>
                <c:pt idx="459">
                  <c:v>-8.4765000000000157</c:v>
                </c:pt>
                <c:pt idx="460">
                  <c:v>-8.9363333333332946</c:v>
                </c:pt>
                <c:pt idx="461">
                  <c:v>-10.921166666666664</c:v>
                </c:pt>
                <c:pt idx="462">
                  <c:v>-10.98599999999999</c:v>
                </c:pt>
                <c:pt idx="463">
                  <c:v>-10.788999999999959</c:v>
                </c:pt>
                <c:pt idx="464">
                  <c:v>-9.268999999999977</c:v>
                </c:pt>
                <c:pt idx="465">
                  <c:v>-8.8581666666666763</c:v>
                </c:pt>
                <c:pt idx="466">
                  <c:v>-12.280333333333317</c:v>
                </c:pt>
                <c:pt idx="467">
                  <c:v>-14.229500000000002</c:v>
                </c:pt>
                <c:pt idx="468">
                  <c:v>-19.334333333333319</c:v>
                </c:pt>
                <c:pt idx="469">
                  <c:v>-22.126666666666694</c:v>
                </c:pt>
                <c:pt idx="470">
                  <c:v>-24.490499999999997</c:v>
                </c:pt>
                <c:pt idx="471">
                  <c:v>-23.67016666666666</c:v>
                </c:pt>
                <c:pt idx="472">
                  <c:v>-22.394666666666666</c:v>
                </c:pt>
                <c:pt idx="473">
                  <c:v>-22.376000000000005</c:v>
                </c:pt>
                <c:pt idx="474">
                  <c:v>-18.604666666666645</c:v>
                </c:pt>
                <c:pt idx="475">
                  <c:v>-14.906999999999982</c:v>
                </c:pt>
                <c:pt idx="476">
                  <c:v>-11.537333333333322</c:v>
                </c:pt>
                <c:pt idx="477">
                  <c:v>-13.057833333333321</c:v>
                </c:pt>
                <c:pt idx="478">
                  <c:v>-14.440999999999974</c:v>
                </c:pt>
                <c:pt idx="479">
                  <c:v>-13.18483333333333</c:v>
                </c:pt>
                <c:pt idx="480">
                  <c:v>-12.481833333333356</c:v>
                </c:pt>
                <c:pt idx="481">
                  <c:v>-14.121333333333325</c:v>
                </c:pt>
                <c:pt idx="482">
                  <c:v>-16.220833333333331</c:v>
                </c:pt>
                <c:pt idx="483">
                  <c:v>-15.040166666666664</c:v>
                </c:pt>
                <c:pt idx="484">
                  <c:v>-13.238000000000028</c:v>
                </c:pt>
                <c:pt idx="485">
                  <c:v>-15.029833333333357</c:v>
                </c:pt>
                <c:pt idx="486">
                  <c:v>-14.729166666666686</c:v>
                </c:pt>
                <c:pt idx="487">
                  <c:v>-14.151666666666699</c:v>
                </c:pt>
                <c:pt idx="488">
                  <c:v>-12.416500000000013</c:v>
                </c:pt>
                <c:pt idx="489">
                  <c:v>-13.064999999999998</c:v>
                </c:pt>
                <c:pt idx="490">
                  <c:v>-12.893333333333345</c:v>
                </c:pt>
                <c:pt idx="491">
                  <c:v>-11.048166666666674</c:v>
                </c:pt>
                <c:pt idx="492">
                  <c:v>-10.132833333333338</c:v>
                </c:pt>
                <c:pt idx="493">
                  <c:v>-7.2086666666666872</c:v>
                </c:pt>
                <c:pt idx="494">
                  <c:v>-8.6923333333333233</c:v>
                </c:pt>
                <c:pt idx="495">
                  <c:v>-9.2058333333333451</c:v>
                </c:pt>
                <c:pt idx="496">
                  <c:v>-8.8346666666667204</c:v>
                </c:pt>
                <c:pt idx="497">
                  <c:v>-8.1270000000000095</c:v>
                </c:pt>
                <c:pt idx="498">
                  <c:v>-5.7293333333333294</c:v>
                </c:pt>
                <c:pt idx="499">
                  <c:v>-4.2828333333333148</c:v>
                </c:pt>
                <c:pt idx="500">
                  <c:v>-1.8019999999999925</c:v>
                </c:pt>
                <c:pt idx="501">
                  <c:v>-1.3924999999999841</c:v>
                </c:pt>
                <c:pt idx="502">
                  <c:v>-1.0763333333333378</c:v>
                </c:pt>
                <c:pt idx="503">
                  <c:v>0.72683333333336009</c:v>
                </c:pt>
                <c:pt idx="504">
                  <c:v>0.71483333333333121</c:v>
                </c:pt>
                <c:pt idx="505">
                  <c:v>1.125</c:v>
                </c:pt>
                <c:pt idx="506">
                  <c:v>0.19283333333333985</c:v>
                </c:pt>
                <c:pt idx="507">
                  <c:v>2.1996666666666727</c:v>
                </c:pt>
                <c:pt idx="508">
                  <c:v>3.7393333333333487</c:v>
                </c:pt>
                <c:pt idx="509">
                  <c:v>2.7268333333333317</c:v>
                </c:pt>
                <c:pt idx="510">
                  <c:v>0.14299999999997226</c:v>
                </c:pt>
                <c:pt idx="511">
                  <c:v>2.9486666666666679</c:v>
                </c:pt>
                <c:pt idx="512">
                  <c:v>-4.066666666668084E-2</c:v>
                </c:pt>
                <c:pt idx="513">
                  <c:v>0.76933333333332143</c:v>
                </c:pt>
                <c:pt idx="514">
                  <c:v>-0.44600000000002638</c:v>
                </c:pt>
                <c:pt idx="515">
                  <c:v>-4.3281666666666752</c:v>
                </c:pt>
                <c:pt idx="516">
                  <c:v>-5.991833333333318</c:v>
                </c:pt>
                <c:pt idx="517">
                  <c:v>-8.3336666666666872</c:v>
                </c:pt>
                <c:pt idx="518">
                  <c:v>-10.720500000000015</c:v>
                </c:pt>
                <c:pt idx="519">
                  <c:v>-9.3443333333333669</c:v>
                </c:pt>
                <c:pt idx="520">
                  <c:v>-10.921666666666681</c:v>
                </c:pt>
                <c:pt idx="521">
                  <c:v>-8.8884999999999934</c:v>
                </c:pt>
                <c:pt idx="522">
                  <c:v>-7.9278333333333251</c:v>
                </c:pt>
                <c:pt idx="523">
                  <c:v>-8.1978333333333353</c:v>
                </c:pt>
                <c:pt idx="524">
                  <c:v>-6.8431666666666331</c:v>
                </c:pt>
                <c:pt idx="525">
                  <c:v>-6.3726666666666461</c:v>
                </c:pt>
                <c:pt idx="526">
                  <c:v>-5.6360000000000241</c:v>
                </c:pt>
                <c:pt idx="527">
                  <c:v>-2.8956666666666706</c:v>
                </c:pt>
                <c:pt idx="528">
                  <c:v>-2.3651666666666529</c:v>
                </c:pt>
                <c:pt idx="529">
                  <c:v>1.2893333333333317</c:v>
                </c:pt>
                <c:pt idx="530">
                  <c:v>3.4178333333333342</c:v>
                </c:pt>
                <c:pt idx="531">
                  <c:v>-0.6831666666666365</c:v>
                </c:pt>
                <c:pt idx="532">
                  <c:v>-1.3070000000000164</c:v>
                </c:pt>
                <c:pt idx="533">
                  <c:v>-6.1976666666666347</c:v>
                </c:pt>
                <c:pt idx="534">
                  <c:v>-10.465833333333308</c:v>
                </c:pt>
                <c:pt idx="535">
                  <c:v>-16.975166666666667</c:v>
                </c:pt>
                <c:pt idx="536">
                  <c:v>-16.631833333333333</c:v>
                </c:pt>
                <c:pt idx="537">
                  <c:v>-16.674833333333339</c:v>
                </c:pt>
                <c:pt idx="538">
                  <c:v>-16.012833333333305</c:v>
                </c:pt>
                <c:pt idx="539">
                  <c:v>-16.818333333333328</c:v>
                </c:pt>
                <c:pt idx="540">
                  <c:v>-9.943333333333328</c:v>
                </c:pt>
                <c:pt idx="541">
                  <c:v>-9.1366666666666561</c:v>
                </c:pt>
                <c:pt idx="542">
                  <c:v>-10.383333333333326</c:v>
                </c:pt>
                <c:pt idx="543">
                  <c:v>-8.1449999999999818</c:v>
                </c:pt>
                <c:pt idx="544">
                  <c:v>-9.0625</c:v>
                </c:pt>
                <c:pt idx="545">
                  <c:v>-7.2624999999999886</c:v>
                </c:pt>
                <c:pt idx="546">
                  <c:v>-5.8884999999999934</c:v>
                </c:pt>
                <c:pt idx="547">
                  <c:v>-7.2398333333333085</c:v>
                </c:pt>
                <c:pt idx="548">
                  <c:v>-7.9226666666666858</c:v>
                </c:pt>
                <c:pt idx="549">
                  <c:v>-10.816666666666691</c:v>
                </c:pt>
                <c:pt idx="550">
                  <c:v>-13.320166666666665</c:v>
                </c:pt>
                <c:pt idx="551">
                  <c:v>-16.369333333333373</c:v>
                </c:pt>
                <c:pt idx="552">
                  <c:v>-15.237166666666695</c:v>
                </c:pt>
                <c:pt idx="553">
                  <c:v>-16.028333333333336</c:v>
                </c:pt>
                <c:pt idx="554">
                  <c:v>-14.969666666666654</c:v>
                </c:pt>
                <c:pt idx="555">
                  <c:v>-13.581166666666689</c:v>
                </c:pt>
                <c:pt idx="556">
                  <c:v>-11.182000000000016</c:v>
                </c:pt>
                <c:pt idx="557">
                  <c:v>-11.462999999999994</c:v>
                </c:pt>
                <c:pt idx="558">
                  <c:v>-10.612500000000011</c:v>
                </c:pt>
                <c:pt idx="559">
                  <c:v>-7.6150000000000375</c:v>
                </c:pt>
                <c:pt idx="560">
                  <c:v>-8.9563333333333333</c:v>
                </c:pt>
                <c:pt idx="561">
                  <c:v>-7.6034999999999684</c:v>
                </c:pt>
                <c:pt idx="562">
                  <c:v>-6.6551666666666449</c:v>
                </c:pt>
                <c:pt idx="563">
                  <c:v>-8.4388333333333492</c:v>
                </c:pt>
                <c:pt idx="564">
                  <c:v>-7.0474999999999852</c:v>
                </c:pt>
                <c:pt idx="565">
                  <c:v>-4.9113333333333742</c:v>
                </c:pt>
                <c:pt idx="566">
                  <c:v>-5.6046666666666454</c:v>
                </c:pt>
                <c:pt idx="567">
                  <c:v>-5.3950000000000102</c:v>
                </c:pt>
                <c:pt idx="568">
                  <c:v>-5.9259999999999877</c:v>
                </c:pt>
                <c:pt idx="569">
                  <c:v>-3.971666666666664</c:v>
                </c:pt>
                <c:pt idx="570">
                  <c:v>-1.8118333333333396</c:v>
                </c:pt>
                <c:pt idx="571">
                  <c:v>-3.3810000000000002</c:v>
                </c:pt>
                <c:pt idx="572">
                  <c:v>-3.0091666666666868</c:v>
                </c:pt>
                <c:pt idx="573">
                  <c:v>-7.0831666666666422</c:v>
                </c:pt>
                <c:pt idx="574">
                  <c:v>-14.022333333333336</c:v>
                </c:pt>
                <c:pt idx="575">
                  <c:v>-16.681000000000012</c:v>
                </c:pt>
                <c:pt idx="576">
                  <c:v>-16.127166666666682</c:v>
                </c:pt>
                <c:pt idx="577">
                  <c:v>-13.552333333333308</c:v>
                </c:pt>
                <c:pt idx="578">
                  <c:v>-11.02316666666664</c:v>
                </c:pt>
                <c:pt idx="579">
                  <c:v>-13.126666666666665</c:v>
                </c:pt>
                <c:pt idx="580">
                  <c:v>-12.858666666666693</c:v>
                </c:pt>
                <c:pt idx="581">
                  <c:v>-14.02649999999997</c:v>
                </c:pt>
                <c:pt idx="582">
                  <c:v>-13.257499999999993</c:v>
                </c:pt>
                <c:pt idx="583">
                  <c:v>-15.657000000000039</c:v>
                </c:pt>
                <c:pt idx="584">
                  <c:v>-16.84050000000002</c:v>
                </c:pt>
                <c:pt idx="585">
                  <c:v>-15.537333333333322</c:v>
                </c:pt>
                <c:pt idx="586">
                  <c:v>-18.297500000000014</c:v>
                </c:pt>
                <c:pt idx="587">
                  <c:v>-22.393166666666644</c:v>
                </c:pt>
                <c:pt idx="588">
                  <c:v>-26.226666666666659</c:v>
                </c:pt>
                <c:pt idx="589">
                  <c:v>-25.23666666666665</c:v>
                </c:pt>
                <c:pt idx="590">
                  <c:v>-25.020999999999987</c:v>
                </c:pt>
                <c:pt idx="591">
                  <c:v>-21.865833333333342</c:v>
                </c:pt>
                <c:pt idx="592">
                  <c:v>-21.704499999999996</c:v>
                </c:pt>
                <c:pt idx="593">
                  <c:v>-22.83983333333336</c:v>
                </c:pt>
                <c:pt idx="594">
                  <c:v>-21.634833333333347</c:v>
                </c:pt>
                <c:pt idx="595">
                  <c:v>-23.757166666666677</c:v>
                </c:pt>
                <c:pt idx="596">
                  <c:v>-20.144166666666649</c:v>
                </c:pt>
                <c:pt idx="597">
                  <c:v>-19.246000000000009</c:v>
                </c:pt>
                <c:pt idx="598">
                  <c:v>-20.96616666666668</c:v>
                </c:pt>
                <c:pt idx="599">
                  <c:v>-21.079000000000036</c:v>
                </c:pt>
                <c:pt idx="600">
                  <c:v>-20.047666666666686</c:v>
                </c:pt>
                <c:pt idx="601">
                  <c:v>-18.670833333333348</c:v>
                </c:pt>
                <c:pt idx="602">
                  <c:v>-13.214333333333315</c:v>
                </c:pt>
                <c:pt idx="603">
                  <c:v>-12.362000000000023</c:v>
                </c:pt>
                <c:pt idx="604">
                  <c:v>-10.976499999999987</c:v>
                </c:pt>
                <c:pt idx="605">
                  <c:v>-9.9020000000000152</c:v>
                </c:pt>
                <c:pt idx="606">
                  <c:v>-2.3061666666666554</c:v>
                </c:pt>
                <c:pt idx="607">
                  <c:v>-1.1406666666666467</c:v>
                </c:pt>
                <c:pt idx="608">
                  <c:v>1.2736666666666849</c:v>
                </c:pt>
                <c:pt idx="609">
                  <c:v>0.18816666666666038</c:v>
                </c:pt>
                <c:pt idx="610">
                  <c:v>2.5993333333333339</c:v>
                </c:pt>
                <c:pt idx="611">
                  <c:v>6.8525000000000489</c:v>
                </c:pt>
                <c:pt idx="612">
                  <c:v>9.515500000000003</c:v>
                </c:pt>
                <c:pt idx="613">
                  <c:v>11.098333333333301</c:v>
                </c:pt>
                <c:pt idx="614">
                  <c:v>9.1756666666667002</c:v>
                </c:pt>
                <c:pt idx="615">
                  <c:v>9.9211666666666645</c:v>
                </c:pt>
                <c:pt idx="616">
                  <c:v>5.2811666666666497</c:v>
                </c:pt>
                <c:pt idx="617">
                  <c:v>4.091166666666652</c:v>
                </c:pt>
                <c:pt idx="618">
                  <c:v>4.5188333333333333</c:v>
                </c:pt>
                <c:pt idx="619">
                  <c:v>8.0319999999999538</c:v>
                </c:pt>
                <c:pt idx="620">
                  <c:v>10.897833333333296</c:v>
                </c:pt>
                <c:pt idx="621">
                  <c:v>8.481000000000023</c:v>
                </c:pt>
                <c:pt idx="622">
                  <c:v>6.6543333333333692</c:v>
                </c:pt>
                <c:pt idx="623">
                  <c:v>-7.5153333333333592</c:v>
                </c:pt>
                <c:pt idx="624">
                  <c:v>-7.8378333333333501</c:v>
                </c:pt>
                <c:pt idx="625">
                  <c:v>-14.04916666666665</c:v>
                </c:pt>
                <c:pt idx="626">
                  <c:v>-14.430166666666679</c:v>
                </c:pt>
                <c:pt idx="627">
                  <c:v>-15.012499999999989</c:v>
                </c:pt>
                <c:pt idx="628">
                  <c:v>-14.25916666666663</c:v>
                </c:pt>
                <c:pt idx="629">
                  <c:v>-13.85899999999998</c:v>
                </c:pt>
                <c:pt idx="630">
                  <c:v>-11.219666666666654</c:v>
                </c:pt>
                <c:pt idx="631">
                  <c:v>-11.422666666666629</c:v>
                </c:pt>
                <c:pt idx="632">
                  <c:v>-11.302166666666665</c:v>
                </c:pt>
                <c:pt idx="633">
                  <c:v>-8.9108333333333292</c:v>
                </c:pt>
                <c:pt idx="634">
                  <c:v>-10.994333333333344</c:v>
                </c:pt>
                <c:pt idx="635">
                  <c:v>-14.852833333333336</c:v>
                </c:pt>
                <c:pt idx="636">
                  <c:v>-16.468333333333305</c:v>
                </c:pt>
                <c:pt idx="637">
                  <c:v>-14.723333333333329</c:v>
                </c:pt>
                <c:pt idx="638">
                  <c:v>-13.4821666666667</c:v>
                </c:pt>
                <c:pt idx="639">
                  <c:v>-13.722166666666652</c:v>
                </c:pt>
                <c:pt idx="640">
                  <c:v>-14.973833333333346</c:v>
                </c:pt>
                <c:pt idx="641">
                  <c:v>-14.150166666666678</c:v>
                </c:pt>
                <c:pt idx="642">
                  <c:v>-15.497166666666658</c:v>
                </c:pt>
                <c:pt idx="643">
                  <c:v>-13.865166666666653</c:v>
                </c:pt>
                <c:pt idx="644">
                  <c:v>-13.566833333333363</c:v>
                </c:pt>
                <c:pt idx="645">
                  <c:v>-14.961999999999989</c:v>
                </c:pt>
                <c:pt idx="646">
                  <c:v>-10.219666666666626</c:v>
                </c:pt>
                <c:pt idx="647">
                  <c:v>-11.865500000000026</c:v>
                </c:pt>
                <c:pt idx="648">
                  <c:v>-14.435333333333375</c:v>
                </c:pt>
                <c:pt idx="649">
                  <c:v>-17.077833333333331</c:v>
                </c:pt>
                <c:pt idx="650">
                  <c:v>-17.553333333333342</c:v>
                </c:pt>
                <c:pt idx="651">
                  <c:v>-15.744333333333316</c:v>
                </c:pt>
                <c:pt idx="652">
                  <c:v>-12.714666666666659</c:v>
                </c:pt>
                <c:pt idx="653">
                  <c:v>-9.2478333333332898</c:v>
                </c:pt>
                <c:pt idx="654">
                  <c:v>-6.8669999999999902</c:v>
                </c:pt>
                <c:pt idx="655">
                  <c:v>-5.7731666666666683</c:v>
                </c:pt>
                <c:pt idx="656">
                  <c:v>-7.6766666666666765</c:v>
                </c:pt>
                <c:pt idx="657">
                  <c:v>-9.9523333333333426</c:v>
                </c:pt>
                <c:pt idx="658">
                  <c:v>-11.938999999999965</c:v>
                </c:pt>
                <c:pt idx="659">
                  <c:v>-7.9316666666666436</c:v>
                </c:pt>
                <c:pt idx="660">
                  <c:v>-4.3274999999999864</c:v>
                </c:pt>
                <c:pt idx="661">
                  <c:v>-7.0575000000000045</c:v>
                </c:pt>
                <c:pt idx="662">
                  <c:v>-2.2515000000000214</c:v>
                </c:pt>
                <c:pt idx="663">
                  <c:v>-4.8135000000000048</c:v>
                </c:pt>
                <c:pt idx="664">
                  <c:v>-6.1641666666666595</c:v>
                </c:pt>
                <c:pt idx="665">
                  <c:v>-5.4924999999999784</c:v>
                </c:pt>
                <c:pt idx="666">
                  <c:v>-2.1743333333333226</c:v>
                </c:pt>
                <c:pt idx="667">
                  <c:v>7.2333333333333201</c:v>
                </c:pt>
                <c:pt idx="668">
                  <c:v>8.8076666666666199</c:v>
                </c:pt>
                <c:pt idx="669">
                  <c:v>4.9944999999999879</c:v>
                </c:pt>
                <c:pt idx="670">
                  <c:v>0.91650000000001342</c:v>
                </c:pt>
                <c:pt idx="671">
                  <c:v>-1.589666666666659</c:v>
                </c:pt>
                <c:pt idx="672">
                  <c:v>-6.8706666666666365</c:v>
                </c:pt>
                <c:pt idx="673">
                  <c:v>-14.256999999999977</c:v>
                </c:pt>
                <c:pt idx="674">
                  <c:v>-12.839166666666642</c:v>
                </c:pt>
                <c:pt idx="675">
                  <c:v>-9.7749999999999773</c:v>
                </c:pt>
                <c:pt idx="676">
                  <c:v>-10.830500000000001</c:v>
                </c:pt>
                <c:pt idx="677">
                  <c:v>-14.821500000000043</c:v>
                </c:pt>
                <c:pt idx="678">
                  <c:v>-16.085833333333341</c:v>
                </c:pt>
                <c:pt idx="679">
                  <c:v>-18.892500000000041</c:v>
                </c:pt>
                <c:pt idx="680">
                  <c:v>-20.032666666666671</c:v>
                </c:pt>
                <c:pt idx="681">
                  <c:v>-19.565166666666613</c:v>
                </c:pt>
                <c:pt idx="682">
                  <c:v>-18.431500000000028</c:v>
                </c:pt>
                <c:pt idx="683">
                  <c:v>-19.473666666666674</c:v>
                </c:pt>
                <c:pt idx="684">
                  <c:v>-17.339166666666671</c:v>
                </c:pt>
                <c:pt idx="685">
                  <c:v>-16.410666666666657</c:v>
                </c:pt>
                <c:pt idx="686">
                  <c:v>-17.751000000000005</c:v>
                </c:pt>
                <c:pt idx="687">
                  <c:v>-14.988499999999988</c:v>
                </c:pt>
                <c:pt idx="688">
                  <c:v>-15.24666666666667</c:v>
                </c:pt>
                <c:pt idx="689">
                  <c:v>-13.805333333333323</c:v>
                </c:pt>
                <c:pt idx="690">
                  <c:v>-15.830333333333328</c:v>
                </c:pt>
                <c:pt idx="691">
                  <c:v>-16.409333333333336</c:v>
                </c:pt>
                <c:pt idx="692">
                  <c:v>-11.598166666666657</c:v>
                </c:pt>
                <c:pt idx="693">
                  <c:v>-11.683499999999981</c:v>
                </c:pt>
                <c:pt idx="694">
                  <c:v>-9.2740000000000009</c:v>
                </c:pt>
                <c:pt idx="695">
                  <c:v>-6.7746666666666613</c:v>
                </c:pt>
                <c:pt idx="696">
                  <c:v>-9.6068333333332987</c:v>
                </c:pt>
                <c:pt idx="697">
                  <c:v>-8.895166666666654</c:v>
                </c:pt>
                <c:pt idx="698">
                  <c:v>-6.4348333333333301</c:v>
                </c:pt>
                <c:pt idx="699">
                  <c:v>-4.5046666666666795</c:v>
                </c:pt>
                <c:pt idx="700">
                  <c:v>-2.1380000000000337</c:v>
                </c:pt>
                <c:pt idx="701">
                  <c:v>-0.49033333333332507</c:v>
                </c:pt>
                <c:pt idx="702">
                  <c:v>-2.5268333333333146</c:v>
                </c:pt>
                <c:pt idx="703">
                  <c:v>-3.8356666666666683</c:v>
                </c:pt>
                <c:pt idx="704">
                  <c:v>-0.65616666666667811</c:v>
                </c:pt>
                <c:pt idx="705">
                  <c:v>-0.73166666666668334</c:v>
                </c:pt>
                <c:pt idx="706">
                  <c:v>-5.1075000000000159</c:v>
                </c:pt>
                <c:pt idx="707">
                  <c:v>-5.5883333333333383</c:v>
                </c:pt>
                <c:pt idx="708">
                  <c:v>-5.0193333333333783</c:v>
                </c:pt>
                <c:pt idx="709">
                  <c:v>-0.17933333333331802</c:v>
                </c:pt>
                <c:pt idx="710">
                  <c:v>1.6146666666666647</c:v>
                </c:pt>
                <c:pt idx="711">
                  <c:v>4.4359999999999786</c:v>
                </c:pt>
                <c:pt idx="712">
                  <c:v>2.495000000000033</c:v>
                </c:pt>
                <c:pt idx="713">
                  <c:v>1.027666666666704</c:v>
                </c:pt>
                <c:pt idx="714">
                  <c:v>-3.8251666666666608</c:v>
                </c:pt>
                <c:pt idx="715">
                  <c:v>-2.4776666666666927</c:v>
                </c:pt>
                <c:pt idx="716">
                  <c:v>-5.2318333333333271</c:v>
                </c:pt>
                <c:pt idx="717">
                  <c:v>-12.541166666666669</c:v>
                </c:pt>
                <c:pt idx="718">
                  <c:v>-14.903999999999996</c:v>
                </c:pt>
                <c:pt idx="719">
                  <c:v>-19.616000000000014</c:v>
                </c:pt>
                <c:pt idx="720">
                  <c:v>-20.059833333333302</c:v>
                </c:pt>
                <c:pt idx="721">
                  <c:v>-24.465499999999992</c:v>
                </c:pt>
                <c:pt idx="722">
                  <c:v>-27.976000000000056</c:v>
                </c:pt>
                <c:pt idx="723">
                  <c:v>-19.613999999999976</c:v>
                </c:pt>
                <c:pt idx="724">
                  <c:v>-18.528166666666692</c:v>
                </c:pt>
                <c:pt idx="725">
                  <c:v>-16.954999999999984</c:v>
                </c:pt>
                <c:pt idx="726">
                  <c:v>-11.855833333333322</c:v>
                </c:pt>
                <c:pt idx="727">
                  <c:v>-13.52316666666664</c:v>
                </c:pt>
                <c:pt idx="728">
                  <c:v>-11.982499999999987</c:v>
                </c:pt>
                <c:pt idx="729">
                  <c:v>-16.962666666666649</c:v>
                </c:pt>
                <c:pt idx="730">
                  <c:v>-24.381666666666689</c:v>
                </c:pt>
                <c:pt idx="731">
                  <c:v>-24.546999999999997</c:v>
                </c:pt>
                <c:pt idx="732">
                  <c:v>-23.822833333333307</c:v>
                </c:pt>
                <c:pt idx="733">
                  <c:v>-19.648833333333357</c:v>
                </c:pt>
                <c:pt idx="734">
                  <c:v>-22.651333333333326</c:v>
                </c:pt>
                <c:pt idx="735">
                  <c:v>-20.502499999999998</c:v>
                </c:pt>
                <c:pt idx="736">
                  <c:v>-18.590333333333291</c:v>
                </c:pt>
                <c:pt idx="737">
                  <c:v>-19.607499999999987</c:v>
                </c:pt>
                <c:pt idx="738">
                  <c:v>-27.245333333333321</c:v>
                </c:pt>
                <c:pt idx="739">
                  <c:v>-29.704333333333324</c:v>
                </c:pt>
                <c:pt idx="740">
                  <c:v>-19.816833333333335</c:v>
                </c:pt>
                <c:pt idx="741">
                  <c:v>-17.785166666666669</c:v>
                </c:pt>
                <c:pt idx="742">
                  <c:v>-17.376499999999965</c:v>
                </c:pt>
                <c:pt idx="743">
                  <c:v>-8.9939999999999998</c:v>
                </c:pt>
                <c:pt idx="744">
                  <c:v>-10.305833333333339</c:v>
                </c:pt>
                <c:pt idx="745">
                  <c:v>-12.230499999999978</c:v>
                </c:pt>
                <c:pt idx="746">
                  <c:v>-16.053333333333342</c:v>
                </c:pt>
                <c:pt idx="747">
                  <c:v>-13.615166666666653</c:v>
                </c:pt>
                <c:pt idx="748">
                  <c:v>-11.673666666666662</c:v>
                </c:pt>
                <c:pt idx="749">
                  <c:v>-10.367833333333294</c:v>
                </c:pt>
                <c:pt idx="750">
                  <c:v>-9.9771666666666761</c:v>
                </c:pt>
                <c:pt idx="751">
                  <c:v>-9.3476666666666688</c:v>
                </c:pt>
                <c:pt idx="752">
                  <c:v>-11.254666666666679</c:v>
                </c:pt>
                <c:pt idx="753">
                  <c:v>-13.502000000000038</c:v>
                </c:pt>
                <c:pt idx="754">
                  <c:v>-16.641166666666663</c:v>
                </c:pt>
                <c:pt idx="755">
                  <c:v>-15.708999999999975</c:v>
                </c:pt>
                <c:pt idx="756">
                  <c:v>-17.138999999999953</c:v>
                </c:pt>
                <c:pt idx="757">
                  <c:v>-15.242500000000007</c:v>
                </c:pt>
                <c:pt idx="758">
                  <c:v>-16.083333333333343</c:v>
                </c:pt>
                <c:pt idx="759">
                  <c:v>-15.241000000000042</c:v>
                </c:pt>
                <c:pt idx="760">
                  <c:v>-11.073499999999996</c:v>
                </c:pt>
                <c:pt idx="761">
                  <c:v>-12.392833333333328</c:v>
                </c:pt>
                <c:pt idx="762">
                  <c:v>-11.663666666666643</c:v>
                </c:pt>
                <c:pt idx="763">
                  <c:v>-8.0136666666666656</c:v>
                </c:pt>
                <c:pt idx="764">
                  <c:v>-11.381333333333316</c:v>
                </c:pt>
                <c:pt idx="765">
                  <c:v>-9.4368333333333396</c:v>
                </c:pt>
                <c:pt idx="766">
                  <c:v>-10.588833333333326</c:v>
                </c:pt>
                <c:pt idx="767">
                  <c:v>-12.110500000000002</c:v>
                </c:pt>
                <c:pt idx="768">
                  <c:v>-12.515666666666675</c:v>
                </c:pt>
                <c:pt idx="769">
                  <c:v>-12.510500000000008</c:v>
                </c:pt>
                <c:pt idx="770">
                  <c:v>-23.954666666666668</c:v>
                </c:pt>
                <c:pt idx="771">
                  <c:v>-29.548333333333318</c:v>
                </c:pt>
                <c:pt idx="772">
                  <c:v>-27.253999999999991</c:v>
                </c:pt>
                <c:pt idx="773">
                  <c:v>-30.606666666666655</c:v>
                </c:pt>
                <c:pt idx="774">
                  <c:v>-32.293666666666667</c:v>
                </c:pt>
                <c:pt idx="775">
                  <c:v>-28.145333333333298</c:v>
                </c:pt>
                <c:pt idx="776">
                  <c:v>-23.989499999999992</c:v>
                </c:pt>
                <c:pt idx="777">
                  <c:v>-26.536166666666645</c:v>
                </c:pt>
                <c:pt idx="778">
                  <c:v>-27.890000000000015</c:v>
                </c:pt>
                <c:pt idx="779">
                  <c:v>-30.300833333333316</c:v>
                </c:pt>
                <c:pt idx="780">
                  <c:v>-27.204833333333312</c:v>
                </c:pt>
                <c:pt idx="781">
                  <c:v>-24.802833333333353</c:v>
                </c:pt>
                <c:pt idx="782">
                  <c:v>-21.741833333333346</c:v>
                </c:pt>
                <c:pt idx="783">
                  <c:v>-17.864333333333349</c:v>
                </c:pt>
                <c:pt idx="784">
                  <c:v>-7.6508333333333383</c:v>
                </c:pt>
                <c:pt idx="785">
                  <c:v>-6.1845000000000141</c:v>
                </c:pt>
                <c:pt idx="786">
                  <c:v>-5.2201666666666711</c:v>
                </c:pt>
                <c:pt idx="787">
                  <c:v>-6.0523333333333369</c:v>
                </c:pt>
                <c:pt idx="788">
                  <c:v>-6.4125000000000227</c:v>
                </c:pt>
                <c:pt idx="789">
                  <c:v>-9.1923333333333233</c:v>
                </c:pt>
                <c:pt idx="790">
                  <c:v>-9.0511666666666599</c:v>
                </c:pt>
                <c:pt idx="791">
                  <c:v>-7.4036666666666804</c:v>
                </c:pt>
                <c:pt idx="792">
                  <c:v>-8.1406666666667036</c:v>
                </c:pt>
                <c:pt idx="793">
                  <c:v>-10.026500000000027</c:v>
                </c:pt>
                <c:pt idx="794">
                  <c:v>-10.721833333333336</c:v>
                </c:pt>
                <c:pt idx="795">
                  <c:v>-6.6226666666666745</c:v>
                </c:pt>
                <c:pt idx="796">
                  <c:v>-6.1984999999999957</c:v>
                </c:pt>
                <c:pt idx="797">
                  <c:v>-5.1148333333333369</c:v>
                </c:pt>
                <c:pt idx="798">
                  <c:v>-3.7365000000000066</c:v>
                </c:pt>
                <c:pt idx="799">
                  <c:v>-3.311000000000007</c:v>
                </c:pt>
                <c:pt idx="800">
                  <c:v>-1.3218333333333305</c:v>
                </c:pt>
                <c:pt idx="801">
                  <c:v>-0.20549999999994384</c:v>
                </c:pt>
                <c:pt idx="802">
                  <c:v>1.8366666666666731</c:v>
                </c:pt>
                <c:pt idx="803">
                  <c:v>3.0256666666666376</c:v>
                </c:pt>
                <c:pt idx="804">
                  <c:v>2.0053333333333683</c:v>
                </c:pt>
                <c:pt idx="805">
                  <c:v>1.0375000000000227</c:v>
                </c:pt>
                <c:pt idx="806">
                  <c:v>3.9478333333333069</c:v>
                </c:pt>
                <c:pt idx="807">
                  <c:v>4.3134999999999764</c:v>
                </c:pt>
                <c:pt idx="808">
                  <c:v>8.5943333333333101</c:v>
                </c:pt>
                <c:pt idx="809">
                  <c:v>7.4488333333333401</c:v>
                </c:pt>
                <c:pt idx="810">
                  <c:v>7.8573333333333437</c:v>
                </c:pt>
                <c:pt idx="811">
                  <c:v>5.9468333333333305</c:v>
                </c:pt>
                <c:pt idx="812">
                  <c:v>5.0293333333333123</c:v>
                </c:pt>
                <c:pt idx="813">
                  <c:v>4.0431666666666786</c:v>
                </c:pt>
                <c:pt idx="814">
                  <c:v>4.4061666666666781</c:v>
                </c:pt>
                <c:pt idx="815">
                  <c:v>4.5423333333333176</c:v>
                </c:pt>
                <c:pt idx="816">
                  <c:v>1.1263333333333492</c:v>
                </c:pt>
                <c:pt idx="817">
                  <c:v>1.4033333333333076</c:v>
                </c:pt>
                <c:pt idx="818">
                  <c:v>2.4699999999999704</c:v>
                </c:pt>
                <c:pt idx="819">
                  <c:v>1.3023333333333085</c:v>
                </c:pt>
                <c:pt idx="820">
                  <c:v>-4.084666666666692</c:v>
                </c:pt>
                <c:pt idx="821">
                  <c:v>-5.4464999999999577</c:v>
                </c:pt>
                <c:pt idx="822">
                  <c:v>-8.6961666666666702</c:v>
                </c:pt>
                <c:pt idx="823">
                  <c:v>-8.0671666666666795</c:v>
                </c:pt>
                <c:pt idx="824">
                  <c:v>-5.1161666666666576</c:v>
                </c:pt>
                <c:pt idx="825">
                  <c:v>-7.2388333333333037</c:v>
                </c:pt>
                <c:pt idx="826">
                  <c:v>-7.5161666666666633</c:v>
                </c:pt>
                <c:pt idx="827">
                  <c:v>-7.576833333333326</c:v>
                </c:pt>
                <c:pt idx="828">
                  <c:v>-7.8273333333333426</c:v>
                </c:pt>
                <c:pt idx="829">
                  <c:v>-7.7160000000000082</c:v>
                </c:pt>
                <c:pt idx="830">
                  <c:v>-7.4581666666666422</c:v>
                </c:pt>
                <c:pt idx="831">
                  <c:v>-11.097333333333324</c:v>
                </c:pt>
                <c:pt idx="832">
                  <c:v>-11.524000000000029</c:v>
                </c:pt>
                <c:pt idx="833">
                  <c:v>-10.597666666666669</c:v>
                </c:pt>
                <c:pt idx="834">
                  <c:v>-11.713000000000022</c:v>
                </c:pt>
                <c:pt idx="835">
                  <c:v>-14.521000000000043</c:v>
                </c:pt>
                <c:pt idx="836">
                  <c:v>-16.388166666666677</c:v>
                </c:pt>
                <c:pt idx="837">
                  <c:v>-17.576166666666666</c:v>
                </c:pt>
                <c:pt idx="838">
                  <c:v>-16.353999999999985</c:v>
                </c:pt>
                <c:pt idx="839">
                  <c:v>-16.008833333333286</c:v>
                </c:pt>
                <c:pt idx="840">
                  <c:v>-20.601000000000028</c:v>
                </c:pt>
                <c:pt idx="841">
                  <c:v>-19.006999999999977</c:v>
                </c:pt>
                <c:pt idx="842">
                  <c:v>-19.027333333333331</c:v>
                </c:pt>
                <c:pt idx="843">
                  <c:v>-19.598833333333317</c:v>
                </c:pt>
                <c:pt idx="844">
                  <c:v>-21.016166666666692</c:v>
                </c:pt>
                <c:pt idx="845">
                  <c:v>-21.300833333333344</c:v>
                </c:pt>
                <c:pt idx="846">
                  <c:v>-23.162500000000051</c:v>
                </c:pt>
                <c:pt idx="847">
                  <c:v>-22.643833333333305</c:v>
                </c:pt>
                <c:pt idx="848">
                  <c:v>-22.911666666666662</c:v>
                </c:pt>
                <c:pt idx="849">
                  <c:v>-20.680166666666679</c:v>
                </c:pt>
                <c:pt idx="850">
                  <c:v>-18.888833333333281</c:v>
                </c:pt>
                <c:pt idx="851">
                  <c:v>-16.042999999999978</c:v>
                </c:pt>
                <c:pt idx="852">
                  <c:v>-17.132833333333366</c:v>
                </c:pt>
                <c:pt idx="853">
                  <c:v>-17.234833333333341</c:v>
                </c:pt>
                <c:pt idx="854">
                  <c:v>-17.100833333333327</c:v>
                </c:pt>
                <c:pt idx="855">
                  <c:v>-16.22416666666669</c:v>
                </c:pt>
                <c:pt idx="856">
                  <c:v>-17.830500000000001</c:v>
                </c:pt>
                <c:pt idx="857">
                  <c:v>-19.716833333333312</c:v>
                </c:pt>
                <c:pt idx="858">
                  <c:v>-17.579166666666708</c:v>
                </c:pt>
                <c:pt idx="859">
                  <c:v>-17.213833333333326</c:v>
                </c:pt>
                <c:pt idx="860">
                  <c:v>-17.874666666666656</c:v>
                </c:pt>
                <c:pt idx="861">
                  <c:v>-19.334333333333319</c:v>
                </c:pt>
                <c:pt idx="862">
                  <c:v>-21.95150000000001</c:v>
                </c:pt>
                <c:pt idx="863">
                  <c:v>-23.215833333333279</c:v>
                </c:pt>
                <c:pt idx="864">
                  <c:v>-20.503500000000003</c:v>
                </c:pt>
                <c:pt idx="865">
                  <c:v>-18.860000000000014</c:v>
                </c:pt>
                <c:pt idx="866">
                  <c:v>-15.243833333333328</c:v>
                </c:pt>
                <c:pt idx="867">
                  <c:v>-10.418666666666695</c:v>
                </c:pt>
                <c:pt idx="868">
                  <c:v>-8.2521666666666533</c:v>
                </c:pt>
                <c:pt idx="869">
                  <c:v>-9.2711666666666588</c:v>
                </c:pt>
                <c:pt idx="870">
                  <c:v>-7.7455000000000211</c:v>
                </c:pt>
                <c:pt idx="871">
                  <c:v>-9.2264999999999873</c:v>
                </c:pt>
                <c:pt idx="872">
                  <c:v>-9.7479999999999905</c:v>
                </c:pt>
                <c:pt idx="873">
                  <c:v>-12.702333333333314</c:v>
                </c:pt>
                <c:pt idx="874">
                  <c:v>-13.667833333333334</c:v>
                </c:pt>
                <c:pt idx="875">
                  <c:v>-14.240666666666669</c:v>
                </c:pt>
                <c:pt idx="876">
                  <c:v>-15.787166666666678</c:v>
                </c:pt>
                <c:pt idx="877">
                  <c:v>-13.218999999999994</c:v>
                </c:pt>
                <c:pt idx="878">
                  <c:v>-11.939166666666694</c:v>
                </c:pt>
                <c:pt idx="879">
                  <c:v>-11.341166666666652</c:v>
                </c:pt>
                <c:pt idx="880">
                  <c:v>-9.8606666666666456</c:v>
                </c:pt>
                <c:pt idx="881">
                  <c:v>-10.859499999999997</c:v>
                </c:pt>
                <c:pt idx="882">
                  <c:v>-10.038499999999999</c:v>
                </c:pt>
                <c:pt idx="883">
                  <c:v>-14.245333333333349</c:v>
                </c:pt>
                <c:pt idx="884">
                  <c:v>-14.653833333333353</c:v>
                </c:pt>
                <c:pt idx="885">
                  <c:v>-13.268833333333305</c:v>
                </c:pt>
                <c:pt idx="886">
                  <c:v>-13.900499999999994</c:v>
                </c:pt>
                <c:pt idx="887">
                  <c:v>-14.788833333333343</c:v>
                </c:pt>
                <c:pt idx="888">
                  <c:v>-16.897666666666652</c:v>
                </c:pt>
                <c:pt idx="889">
                  <c:v>-17.377999999999957</c:v>
                </c:pt>
                <c:pt idx="890">
                  <c:v>-17.821833333333359</c:v>
                </c:pt>
                <c:pt idx="891">
                  <c:v>-17.048500000000018</c:v>
                </c:pt>
                <c:pt idx="892">
                  <c:v>-15.433666666666653</c:v>
                </c:pt>
                <c:pt idx="893">
                  <c:v>-15.320333333333338</c:v>
                </c:pt>
                <c:pt idx="894">
                  <c:v>-17.978499999999997</c:v>
                </c:pt>
                <c:pt idx="895">
                  <c:v>-19.902500000000003</c:v>
                </c:pt>
                <c:pt idx="896">
                  <c:v>-19.384333333333331</c:v>
                </c:pt>
                <c:pt idx="897">
                  <c:v>-19.465499999999992</c:v>
                </c:pt>
                <c:pt idx="898">
                  <c:v>-21.272166666666664</c:v>
                </c:pt>
                <c:pt idx="899">
                  <c:v>-20.068166666666656</c:v>
                </c:pt>
                <c:pt idx="900">
                  <c:v>-20.358500000000021</c:v>
                </c:pt>
                <c:pt idx="901">
                  <c:v>-22.92949999999999</c:v>
                </c:pt>
                <c:pt idx="902">
                  <c:v>-21.888666666666694</c:v>
                </c:pt>
                <c:pt idx="903">
                  <c:v>-18.856500000000011</c:v>
                </c:pt>
                <c:pt idx="904">
                  <c:v>-21.373333333333335</c:v>
                </c:pt>
                <c:pt idx="905">
                  <c:v>-20.052999999999997</c:v>
                </c:pt>
                <c:pt idx="906">
                  <c:v>-19.743166666666639</c:v>
                </c:pt>
                <c:pt idx="907">
                  <c:v>-20.411666666666662</c:v>
                </c:pt>
                <c:pt idx="908">
                  <c:v>-22.031499999999994</c:v>
                </c:pt>
                <c:pt idx="909">
                  <c:v>-19.97416666666669</c:v>
                </c:pt>
                <c:pt idx="910">
                  <c:v>-20.997166666666629</c:v>
                </c:pt>
                <c:pt idx="911">
                  <c:v>-19.201333333333338</c:v>
                </c:pt>
                <c:pt idx="912">
                  <c:v>-17.900666666666638</c:v>
                </c:pt>
                <c:pt idx="913">
                  <c:v>-15.834333333333291</c:v>
                </c:pt>
                <c:pt idx="914">
                  <c:v>-16.454166666666652</c:v>
                </c:pt>
                <c:pt idx="915">
                  <c:v>-15.097333333333296</c:v>
                </c:pt>
                <c:pt idx="916">
                  <c:v>-16.513999999999982</c:v>
                </c:pt>
                <c:pt idx="917">
                  <c:v>-15.129000000000019</c:v>
                </c:pt>
                <c:pt idx="918">
                  <c:v>-13.999333333333368</c:v>
                </c:pt>
                <c:pt idx="919">
                  <c:v>-13.79516666666666</c:v>
                </c:pt>
                <c:pt idx="920">
                  <c:v>-12.363</c:v>
                </c:pt>
                <c:pt idx="921">
                  <c:v>-12.961166666666657</c:v>
                </c:pt>
                <c:pt idx="922">
                  <c:v>-12.417500000000018</c:v>
                </c:pt>
                <c:pt idx="923">
                  <c:v>-12.277166666666687</c:v>
                </c:pt>
                <c:pt idx="924">
                  <c:v>-12.736000000000018</c:v>
                </c:pt>
                <c:pt idx="925">
                  <c:v>-10.57316666666668</c:v>
                </c:pt>
                <c:pt idx="926">
                  <c:v>-8.7864999999999895</c:v>
                </c:pt>
                <c:pt idx="927">
                  <c:v>-8.7898333333333198</c:v>
                </c:pt>
                <c:pt idx="928">
                  <c:v>-11.399666666666661</c:v>
                </c:pt>
                <c:pt idx="929">
                  <c:v>-13.082666666666654</c:v>
                </c:pt>
                <c:pt idx="930">
                  <c:v>-14.661166666666674</c:v>
                </c:pt>
                <c:pt idx="931">
                  <c:v>-15.977666666666693</c:v>
                </c:pt>
                <c:pt idx="932">
                  <c:v>-18.394666666666666</c:v>
                </c:pt>
                <c:pt idx="933">
                  <c:v>-18.036999999999978</c:v>
                </c:pt>
                <c:pt idx="934">
                  <c:v>-17.161166666666702</c:v>
                </c:pt>
                <c:pt idx="935">
                  <c:v>-14.220499999999987</c:v>
                </c:pt>
                <c:pt idx="936">
                  <c:v>-14.373833333333351</c:v>
                </c:pt>
                <c:pt idx="937">
                  <c:v>-13.955666666666673</c:v>
                </c:pt>
                <c:pt idx="938">
                  <c:v>-11.471166666666676</c:v>
                </c:pt>
                <c:pt idx="939">
                  <c:v>-12.852666666666636</c:v>
                </c:pt>
                <c:pt idx="940">
                  <c:v>-15.79849999999999</c:v>
                </c:pt>
                <c:pt idx="941">
                  <c:v>-16.025666666666694</c:v>
                </c:pt>
                <c:pt idx="942">
                  <c:v>-18.864166666666677</c:v>
                </c:pt>
                <c:pt idx="943">
                  <c:v>-23.03783333333331</c:v>
                </c:pt>
                <c:pt idx="944">
                  <c:v>-24.578333333333319</c:v>
                </c:pt>
                <c:pt idx="945">
                  <c:v>-23.211666666666673</c:v>
                </c:pt>
                <c:pt idx="946">
                  <c:v>-20.162666666666695</c:v>
                </c:pt>
                <c:pt idx="947">
                  <c:v>-18.199833333333345</c:v>
                </c:pt>
                <c:pt idx="948">
                  <c:v>-19.79733333333337</c:v>
                </c:pt>
                <c:pt idx="949">
                  <c:v>-16.941833333333335</c:v>
                </c:pt>
                <c:pt idx="950">
                  <c:v>-12.607166666666672</c:v>
                </c:pt>
                <c:pt idx="951">
                  <c:v>-12.291666666666714</c:v>
                </c:pt>
                <c:pt idx="952">
                  <c:v>-13.428666666666658</c:v>
                </c:pt>
                <c:pt idx="953">
                  <c:v>-11.079166666666652</c:v>
                </c:pt>
                <c:pt idx="954">
                  <c:v>-12.633666666666642</c:v>
                </c:pt>
                <c:pt idx="955">
                  <c:v>-13.211500000000001</c:v>
                </c:pt>
                <c:pt idx="956">
                  <c:v>-9.3588333333333082</c:v>
                </c:pt>
                <c:pt idx="957">
                  <c:v>-9.1563333333333503</c:v>
                </c:pt>
                <c:pt idx="958">
                  <c:v>-8.0211666666667156</c:v>
                </c:pt>
                <c:pt idx="959">
                  <c:v>-7.5681666666666274</c:v>
                </c:pt>
                <c:pt idx="960">
                  <c:v>-6.5455000000000041</c:v>
                </c:pt>
                <c:pt idx="961">
                  <c:v>-6.9251666666666836</c:v>
                </c:pt>
                <c:pt idx="962">
                  <c:v>-6.5548333333333346</c:v>
                </c:pt>
                <c:pt idx="963">
                  <c:v>-6.4495000000000005</c:v>
                </c:pt>
                <c:pt idx="964">
                  <c:v>-6.7508333333333326</c:v>
                </c:pt>
                <c:pt idx="965">
                  <c:v>-6.7391666666666197</c:v>
                </c:pt>
                <c:pt idx="966">
                  <c:v>-7.0889999999999986</c:v>
                </c:pt>
                <c:pt idx="967">
                  <c:v>-7.1674999999999898</c:v>
                </c:pt>
                <c:pt idx="968">
                  <c:v>-7.4658333333333644</c:v>
                </c:pt>
                <c:pt idx="969">
                  <c:v>-8.8241666666666845</c:v>
                </c:pt>
                <c:pt idx="970">
                  <c:v>-8.8953333333333262</c:v>
                </c:pt>
                <c:pt idx="971">
                  <c:v>-6.9986666666666792</c:v>
                </c:pt>
                <c:pt idx="972">
                  <c:v>-5.1421666666666681</c:v>
                </c:pt>
                <c:pt idx="973">
                  <c:v>-3.6883333333333042</c:v>
                </c:pt>
                <c:pt idx="974">
                  <c:v>-4.1126666666666836</c:v>
                </c:pt>
                <c:pt idx="975">
                  <c:v>-4.7751666666666779</c:v>
                </c:pt>
                <c:pt idx="976">
                  <c:v>-5.0979999999999563</c:v>
                </c:pt>
                <c:pt idx="977">
                  <c:v>-1.9263333333333605</c:v>
                </c:pt>
                <c:pt idx="978">
                  <c:v>-3.1926666666666392</c:v>
                </c:pt>
                <c:pt idx="979">
                  <c:v>-4.8026666666666529</c:v>
                </c:pt>
                <c:pt idx="980">
                  <c:v>-5.1020000000000039</c:v>
                </c:pt>
                <c:pt idx="981">
                  <c:v>-5.0326666666666711</c:v>
                </c:pt>
                <c:pt idx="982">
                  <c:v>-2.5038333333333185</c:v>
                </c:pt>
                <c:pt idx="983">
                  <c:v>-3.9743333333333055</c:v>
                </c:pt>
                <c:pt idx="984">
                  <c:v>-5.3291666666666231</c:v>
                </c:pt>
                <c:pt idx="985">
                  <c:v>-3.1770000000000209</c:v>
                </c:pt>
                <c:pt idx="986">
                  <c:v>-5.3988333333333003</c:v>
                </c:pt>
                <c:pt idx="987">
                  <c:v>-7.0870000000000175</c:v>
                </c:pt>
                <c:pt idx="988">
                  <c:v>-8.3541666666666856</c:v>
                </c:pt>
                <c:pt idx="989">
                  <c:v>-10.362500000000011</c:v>
                </c:pt>
                <c:pt idx="990">
                  <c:v>-11.41283333333331</c:v>
                </c:pt>
                <c:pt idx="991">
                  <c:v>-9.6765000000000043</c:v>
                </c:pt>
                <c:pt idx="992">
                  <c:v>-9.4035000000000366</c:v>
                </c:pt>
                <c:pt idx="993">
                  <c:v>-9.6216666666666413</c:v>
                </c:pt>
                <c:pt idx="994">
                  <c:v>-9.161500000000018</c:v>
                </c:pt>
                <c:pt idx="995">
                  <c:v>-7.6021666666666476</c:v>
                </c:pt>
                <c:pt idx="996">
                  <c:v>-6.5343333333333362</c:v>
                </c:pt>
                <c:pt idx="997">
                  <c:v>-7.7391666666666765</c:v>
                </c:pt>
                <c:pt idx="998">
                  <c:v>-6.7941666666666549</c:v>
                </c:pt>
                <c:pt idx="999">
                  <c:v>-6.9124999999999659</c:v>
                </c:pt>
                <c:pt idx="1000">
                  <c:v>-7.1296666666666511</c:v>
                </c:pt>
                <c:pt idx="1001">
                  <c:v>-7.8863333333333401</c:v>
                </c:pt>
                <c:pt idx="1002">
                  <c:v>-8.2396666666666931</c:v>
                </c:pt>
                <c:pt idx="1003">
                  <c:v>-7.376499999999993</c:v>
                </c:pt>
                <c:pt idx="1004">
                  <c:v>-7.0648333333332971</c:v>
                </c:pt>
                <c:pt idx="1005">
                  <c:v>-7.5243333333333453</c:v>
                </c:pt>
                <c:pt idx="1006">
                  <c:v>-7.3754999999999882</c:v>
                </c:pt>
                <c:pt idx="1007">
                  <c:v>-8.3135000000000048</c:v>
                </c:pt>
                <c:pt idx="1008">
                  <c:v>-7.9746666666666499</c:v>
                </c:pt>
                <c:pt idx="1009">
                  <c:v>-6.9638333333333833</c:v>
                </c:pt>
                <c:pt idx="1010">
                  <c:v>-6.5208333333333428</c:v>
                </c:pt>
                <c:pt idx="1011">
                  <c:v>-6.6461666666666588</c:v>
                </c:pt>
                <c:pt idx="1012">
                  <c:v>-6.8009999999999877</c:v>
                </c:pt>
                <c:pt idx="1013">
                  <c:v>-5.318666666666644</c:v>
                </c:pt>
                <c:pt idx="1014">
                  <c:v>-5.1866666666666674</c:v>
                </c:pt>
                <c:pt idx="1015">
                  <c:v>-6.3373333333333335</c:v>
                </c:pt>
                <c:pt idx="1016">
                  <c:v>-3.2959999999999923</c:v>
                </c:pt>
                <c:pt idx="1017">
                  <c:v>-3.257666666666637</c:v>
                </c:pt>
                <c:pt idx="1018">
                  <c:v>-3.4501666666666893</c:v>
                </c:pt>
                <c:pt idx="1019">
                  <c:v>-2.9551666666666563</c:v>
                </c:pt>
                <c:pt idx="1020">
                  <c:v>-3.2321666666666715</c:v>
                </c:pt>
              </c:numCache>
            </c:numRef>
          </c:val>
          <c:smooth val="0"/>
          <c:extLst>
            <c:ext xmlns:c16="http://schemas.microsoft.com/office/drawing/2014/chart" uri="{C3380CC4-5D6E-409C-BE32-E72D297353CC}">
              <c16:uniqueId val="{00000002-8A19-464E-89C2-47E37F51A271}"/>
            </c:ext>
          </c:extLst>
        </c:ser>
        <c:dLbls>
          <c:showLegendKey val="0"/>
          <c:showVal val="0"/>
          <c:showCatName val="0"/>
          <c:showSerName val="0"/>
          <c:showPercent val="0"/>
          <c:showBubbleSize val="0"/>
        </c:dLbls>
        <c:smooth val="0"/>
        <c:axId val="373031088"/>
        <c:axId val="83571856"/>
      </c:lineChart>
      <c:catAx>
        <c:axId val="373031088"/>
        <c:scaling>
          <c:orientation val="minMax"/>
        </c:scaling>
        <c:delete val="0"/>
        <c:axPos val="b"/>
        <c:numFmt formatCode="h:mm"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83571856"/>
        <c:crosses val="autoZero"/>
        <c:auto val="1"/>
        <c:lblAlgn val="ctr"/>
        <c:lblOffset val="100"/>
        <c:tickLblSkip val="30"/>
        <c:noMultiLvlLbl val="0"/>
      </c:catAx>
      <c:valAx>
        <c:axId val="8357185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nl-BE" sz="1200"/>
                  <a:t>Tijd</a:t>
                </a:r>
                <a:r>
                  <a:rPr lang="nl-BE" sz="1200" baseline="0"/>
                  <a:t> in seconde</a:t>
                </a:r>
                <a:endParaRPr lang="nl-BE" sz="1200"/>
              </a:p>
            </c:rich>
          </c:tx>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l-BE"/>
          </a:p>
        </c:txPr>
        <c:crossAx val="3730310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1"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5.svg"/></Relationships>
</file>

<file path=ppt/diagrams/_rels/data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23.svg"/></Relationships>
</file>

<file path=ppt/diagrams/_rels/data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6.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7.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0.svg"/></Relationships>
</file>

<file path=ppt/diagrams/_rels/data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48.svg"/></Relationships>
</file>

<file path=ppt/diagrams/_rels/data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ata9.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51.png"/><Relationship Id="rId7" Type="http://schemas.openxmlformats.org/officeDocument/2006/relationships/image" Target="../media/image59.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2.svg"/></Relationships>
</file>

<file path=ppt/diagrams/_rels/data10.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image" Target="../media/image3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23.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6.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9.png"/><Relationship Id="rId7" Type="http://schemas.openxmlformats.org/officeDocument/2006/relationships/image" Target="../media/image37.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0.svg"/></Relationships>
</file>

<file path=ppt/diagrams/_rels/drawing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48.svg"/></Relationships>
</file>

<file path=ppt/diagrams/_rels/drawing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rawing9.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51.png"/><Relationship Id="rId7" Type="http://schemas.openxmlformats.org/officeDocument/2006/relationships/image" Target="../media/image59.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2.svg"/></Relationships>
</file>

<file path=ppt/diagrams/_rels/drawing10.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image" Target="../media/image37.png"/></Relationships>
</file>

<file path=ppt/diagrams/colors1.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a:t>Visie</a:t>
          </a:r>
          <a:endParaRPr lang="en-US"/>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nl-BE"/>
            <a:t>Doelstellingen</a:t>
          </a:r>
          <a:endParaRPr lang="en-US"/>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dirty="0"/>
            <a:t>Analyse</a:t>
          </a:r>
          <a:endParaRPr lang="en-US" dirty="0"/>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3A0E3BCE-9A57-42AA-8188-59144CE3BD8E}">
      <dgm:prSet/>
      <dgm:spPr/>
      <dgm:t>
        <a:bodyPr/>
        <a:lstStyle/>
        <a:p>
          <a:pPr>
            <a:lnSpc>
              <a:spcPct val="100000"/>
            </a:lnSpc>
            <a:defRPr cap="all"/>
          </a:pPr>
          <a:r>
            <a:rPr lang="nl-BE" dirty="0"/>
            <a:t>Conclusie</a:t>
          </a:r>
          <a:endParaRPr lang="en-US" dirty="0"/>
        </a:p>
      </dgm:t>
    </dgm:pt>
    <dgm:pt modelId="{EBF46BCF-DE2B-4A16-8821-5E6CE9E84D6B}" type="parTrans" cxnId="{C474EEA1-F7A8-4EE4-B997-9040C67EF226}">
      <dgm:prSet/>
      <dgm:spPr/>
      <dgm:t>
        <a:bodyPr/>
        <a:lstStyle/>
        <a:p>
          <a:endParaRPr lang="nl-BE"/>
        </a:p>
      </dgm:t>
    </dgm:pt>
    <dgm:pt modelId="{1DA4EB63-DDC2-45CE-BDFA-5074C6BDD197}" type="sibTrans" cxnId="{C474EEA1-F7A8-4EE4-B997-9040C67EF226}">
      <dgm:prSet/>
      <dgm:spPr/>
      <dgm:t>
        <a:bodyPr/>
        <a:lstStyle/>
        <a:p>
          <a:endParaRPr lang="nl-BE"/>
        </a:p>
      </dgm:t>
    </dgm:pt>
    <dgm:pt modelId="{70C69AF9-95DB-475B-9B3B-20EE5A1C0941}">
      <dgm:prSet/>
      <dgm:spPr/>
      <dgm:t>
        <a:bodyPr/>
        <a:lstStyle/>
        <a:p>
          <a:pPr>
            <a:lnSpc>
              <a:spcPct val="100000"/>
            </a:lnSpc>
            <a:defRPr cap="all"/>
          </a:pPr>
          <a:r>
            <a:rPr lang="en-US" dirty="0" err="1"/>
            <a:t>Aanbevelingen</a:t>
          </a:r>
          <a:endParaRPr lang="en-US" dirty="0"/>
        </a:p>
      </dgm:t>
    </dgm:pt>
    <dgm:pt modelId="{10787D5C-6F98-4349-AD0C-0846E9E66899}" type="parTrans" cxnId="{FA583335-C64B-4EBD-83B6-A8CA1AB12A1D}">
      <dgm:prSet/>
      <dgm:spPr/>
      <dgm:t>
        <a:bodyPr/>
        <a:lstStyle/>
        <a:p>
          <a:endParaRPr lang="nl-BE"/>
        </a:p>
      </dgm:t>
    </dgm:pt>
    <dgm:pt modelId="{919B1557-A403-4642-8A72-CE00FCDA90AF}" type="sibTrans" cxnId="{FA583335-C64B-4EBD-83B6-A8CA1AB12A1D}">
      <dgm:prSet/>
      <dgm:spPr/>
      <dgm:t>
        <a:bodyPr/>
        <a:lstStyle/>
        <a:p>
          <a:endParaRPr lang="nl-BE"/>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5"/>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o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5">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5"/>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os"/>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5">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5"/>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eken"/>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5">
        <dgm:presLayoutVars>
          <dgm:chMax val="1"/>
          <dgm:chPref val="1"/>
        </dgm:presLayoutVars>
      </dgm:prSet>
      <dgm:spPr/>
    </dgm:pt>
    <dgm:pt modelId="{EBE4F6D9-BC6D-4B67-A98D-0D25ECFE894D}" type="pres">
      <dgm:prSet presAssocID="{72A19DAA-44C4-43E3-ADC4-784D6C145CBA}" presName="sibTrans" presStyleCnt="0"/>
      <dgm:spPr/>
    </dgm:pt>
    <dgm:pt modelId="{C6274500-74CE-42BC-BD9C-809439364B3B}" type="pres">
      <dgm:prSet presAssocID="{3A0E3BCE-9A57-42AA-8188-59144CE3BD8E}" presName="compNode" presStyleCnt="0"/>
      <dgm:spPr/>
    </dgm:pt>
    <dgm:pt modelId="{DF1C4A4E-37D1-4ECF-82CE-FB770BE637D7}" type="pres">
      <dgm:prSet presAssocID="{3A0E3BCE-9A57-42AA-8188-59144CE3BD8E}" presName="iconBgRect" presStyleLbl="bgShp" presStyleIdx="3" presStyleCnt="5"/>
      <dgm:spPr>
        <a:prstGeom prst="round2DiagRect">
          <a:avLst>
            <a:gd name="adj1" fmla="val 29727"/>
            <a:gd name="adj2" fmla="val 0"/>
          </a:avLst>
        </a:prstGeom>
      </dgm:spPr>
    </dgm:pt>
    <dgm:pt modelId="{FEA9DD4E-DC16-4042-9259-5D8FAC0DD816}" type="pres">
      <dgm:prSet presAssocID="{3A0E3BCE-9A57-42AA-8188-59144CE3BD8E}" presName="iconRect" presStyleLbl="node1" presStyleIdx="3" presStyleCnt="5"/>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Kunstmatige intelligentie met effen opvulling"/>
        </a:ext>
      </dgm:extLst>
    </dgm:pt>
    <dgm:pt modelId="{C295902C-4207-43D7-B0EF-5CBB0DA8274F}" type="pres">
      <dgm:prSet presAssocID="{3A0E3BCE-9A57-42AA-8188-59144CE3BD8E}" presName="spaceRect" presStyleCnt="0"/>
      <dgm:spPr/>
    </dgm:pt>
    <dgm:pt modelId="{C1413F4A-1AD3-430C-BA3A-F0E82D3DA3D9}" type="pres">
      <dgm:prSet presAssocID="{3A0E3BCE-9A57-42AA-8188-59144CE3BD8E}" presName="textRect" presStyleLbl="revTx" presStyleIdx="3" presStyleCnt="5">
        <dgm:presLayoutVars>
          <dgm:chMax val="1"/>
          <dgm:chPref val="1"/>
        </dgm:presLayoutVars>
      </dgm:prSet>
      <dgm:spPr/>
    </dgm:pt>
    <dgm:pt modelId="{4382F555-83CA-421F-BF39-4D22C0DE0032}" type="pres">
      <dgm:prSet presAssocID="{1DA4EB63-DDC2-45CE-BDFA-5074C6BDD197}" presName="sibTrans" presStyleCnt="0"/>
      <dgm:spPr/>
    </dgm:pt>
    <dgm:pt modelId="{7236BEA1-2EAB-4DBC-A54C-453EE1C9447D}" type="pres">
      <dgm:prSet presAssocID="{70C69AF9-95DB-475B-9B3B-20EE5A1C0941}" presName="compNode" presStyleCnt="0"/>
      <dgm:spPr/>
    </dgm:pt>
    <dgm:pt modelId="{CD71E35B-D3CA-4E27-A5AA-8B5D0AFE9376}" type="pres">
      <dgm:prSet presAssocID="{70C69AF9-95DB-475B-9B3B-20EE5A1C0941}" presName="iconBgRect" presStyleLbl="bgShp" presStyleIdx="4" presStyleCnt="5"/>
      <dgm:spPr>
        <a:prstGeom prst="round2DiagRect">
          <a:avLst>
            <a:gd name="adj1" fmla="val 29727"/>
            <a:gd name="adj2" fmla="val 0"/>
          </a:avLst>
        </a:prstGeom>
      </dgm:spPr>
    </dgm:pt>
    <dgm:pt modelId="{29829AF4-126D-42DA-A6DC-319252892699}" type="pres">
      <dgm:prSet presAssocID="{70C69AF9-95DB-475B-9B3B-20EE5A1C0941}" presName="iconRect" presStyleLbl="node1" presStyleIdx="4" presStyleCnt="5"/>
      <dgm:spPr>
        <a:blipFill>
          <a:blip xmlns:r="http://schemas.openxmlformats.org/officeDocument/2006/relationships" r:embed="rId9">
            <a:extLs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Stad met effen opvulling"/>
        </a:ext>
      </dgm:extLst>
    </dgm:pt>
    <dgm:pt modelId="{96B68967-F395-4DC7-923E-CC008A752807}" type="pres">
      <dgm:prSet presAssocID="{70C69AF9-95DB-475B-9B3B-20EE5A1C0941}" presName="spaceRect" presStyleCnt="0"/>
      <dgm:spPr/>
    </dgm:pt>
    <dgm:pt modelId="{AEC52654-47BD-4583-8789-227E3923E3DE}" type="pres">
      <dgm:prSet presAssocID="{70C69AF9-95DB-475B-9B3B-20EE5A1C0941}" presName="textRect" presStyleLbl="revTx" presStyleIdx="4" presStyleCnt="5">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FA583335-C64B-4EBD-83B6-A8CA1AB12A1D}" srcId="{84729F8D-8800-4800-97B3-883808E430FF}" destId="{70C69AF9-95DB-475B-9B3B-20EE5A1C0941}" srcOrd="4" destOrd="0" parTransId="{10787D5C-6F98-4349-AD0C-0846E9E66899}" sibTransId="{919B1557-A403-4642-8A72-CE00FCDA90AF}"/>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784B8686-B15B-4E74-9864-CC61BAD5485D}" type="presOf" srcId="{70C69AF9-95DB-475B-9B3B-20EE5A1C0941}" destId="{AEC52654-47BD-4583-8789-227E3923E3DE}"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C474EEA1-F7A8-4EE4-B997-9040C67EF226}" srcId="{84729F8D-8800-4800-97B3-883808E430FF}" destId="{3A0E3BCE-9A57-42AA-8188-59144CE3BD8E}" srcOrd="3" destOrd="0" parTransId="{EBF46BCF-DE2B-4A16-8821-5E6CE9E84D6B}" sibTransId="{1DA4EB63-DDC2-45CE-BDFA-5074C6BDD197}"/>
    <dgm:cxn modelId="{08F60EB7-7BBC-4C9C-9F76-B737AFE91F32}" type="presOf" srcId="{3A0E3BCE-9A57-42AA-8188-59144CE3BD8E}" destId="{C1413F4A-1AD3-430C-BA3A-F0E82D3DA3D9}" srcOrd="0" destOrd="0" presId="urn:microsoft.com/office/officeart/2018/5/layout/IconLeafLabelList"/>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 modelId="{D3342573-D2CC-4849-9141-2349EE47F01C}" type="presParOf" srcId="{FF06D637-535C-47FF-A2D3-4B154474AA1B}" destId="{EBE4F6D9-BC6D-4B67-A98D-0D25ECFE894D}" srcOrd="5" destOrd="0" presId="urn:microsoft.com/office/officeart/2018/5/layout/IconLeafLabelList"/>
    <dgm:cxn modelId="{0A741739-5243-4383-91AD-7A5C270E881A}" type="presParOf" srcId="{FF06D637-535C-47FF-A2D3-4B154474AA1B}" destId="{C6274500-74CE-42BC-BD9C-809439364B3B}" srcOrd="6" destOrd="0" presId="urn:microsoft.com/office/officeart/2018/5/layout/IconLeafLabelList"/>
    <dgm:cxn modelId="{060D68E4-0DC2-4D3F-AEAB-1A9584DE6FD4}" type="presParOf" srcId="{C6274500-74CE-42BC-BD9C-809439364B3B}" destId="{DF1C4A4E-37D1-4ECF-82CE-FB770BE637D7}" srcOrd="0" destOrd="0" presId="urn:microsoft.com/office/officeart/2018/5/layout/IconLeafLabelList"/>
    <dgm:cxn modelId="{59386AE7-EA6F-4211-8C29-2ABE379EE340}" type="presParOf" srcId="{C6274500-74CE-42BC-BD9C-809439364B3B}" destId="{FEA9DD4E-DC16-4042-9259-5D8FAC0DD816}" srcOrd="1" destOrd="0" presId="urn:microsoft.com/office/officeart/2018/5/layout/IconLeafLabelList"/>
    <dgm:cxn modelId="{9A1BE385-D6CD-4788-A312-AEF29AE86DB1}" type="presParOf" srcId="{C6274500-74CE-42BC-BD9C-809439364B3B}" destId="{C295902C-4207-43D7-B0EF-5CBB0DA8274F}" srcOrd="2" destOrd="0" presId="urn:microsoft.com/office/officeart/2018/5/layout/IconLeafLabelList"/>
    <dgm:cxn modelId="{6FA469BB-8AA7-4FA4-8EEE-313A871621BA}" type="presParOf" srcId="{C6274500-74CE-42BC-BD9C-809439364B3B}" destId="{C1413F4A-1AD3-430C-BA3A-F0E82D3DA3D9}" srcOrd="3" destOrd="0" presId="urn:microsoft.com/office/officeart/2018/5/layout/IconLeafLabelList"/>
    <dgm:cxn modelId="{47808D15-BF3D-4D5F-9E08-A613B92332C4}" type="presParOf" srcId="{FF06D637-535C-47FF-A2D3-4B154474AA1B}" destId="{4382F555-83CA-421F-BF39-4D22C0DE0032}" srcOrd="7" destOrd="0" presId="urn:microsoft.com/office/officeart/2018/5/layout/IconLeafLabelList"/>
    <dgm:cxn modelId="{796985F2-711C-4247-8ACD-29D71D774E40}" type="presParOf" srcId="{FF06D637-535C-47FF-A2D3-4B154474AA1B}" destId="{7236BEA1-2EAB-4DBC-A54C-453EE1C9447D}" srcOrd="8" destOrd="0" presId="urn:microsoft.com/office/officeart/2018/5/layout/IconLeafLabelList"/>
    <dgm:cxn modelId="{8FB0E1E2-2267-4EA9-889B-53D80B7F1A3E}" type="presParOf" srcId="{7236BEA1-2EAB-4DBC-A54C-453EE1C9447D}" destId="{CD71E35B-D3CA-4E27-A5AA-8B5D0AFE9376}" srcOrd="0" destOrd="0" presId="urn:microsoft.com/office/officeart/2018/5/layout/IconLeafLabelList"/>
    <dgm:cxn modelId="{382FBCDE-DECE-478E-847A-F13ABA1E96C0}" type="presParOf" srcId="{7236BEA1-2EAB-4DBC-A54C-453EE1C9447D}" destId="{29829AF4-126D-42DA-A6DC-319252892699}" srcOrd="1" destOrd="0" presId="urn:microsoft.com/office/officeart/2018/5/layout/IconLeafLabelList"/>
    <dgm:cxn modelId="{4FF42805-A8AB-4BBF-8803-4B0CCC980A76}" type="presParOf" srcId="{7236BEA1-2EAB-4DBC-A54C-453EE1C9447D}" destId="{96B68967-F395-4DC7-923E-CC008A752807}" srcOrd="2" destOrd="0" presId="urn:microsoft.com/office/officeart/2018/5/layout/IconLeafLabelList"/>
    <dgm:cxn modelId="{5F9B8E4C-BCAB-4620-90A0-8BDC8353C5FF}" type="presParOf" srcId="{7236BEA1-2EAB-4DBC-A54C-453EE1C9447D}" destId="{AEC52654-47BD-4583-8789-227E3923E3DE}"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Te grote afstand en onbegeleide fietstochten</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nl-BE" dirty="0"/>
            <a:t>Geen andere optie vanwege werkverplichting</a:t>
          </a:r>
          <a:endParaRPr lang="en-US" dirty="0"/>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3A0E3BCE-9A57-42AA-8188-59144CE3BD8E}">
      <dgm:prSet/>
      <dgm:spPr/>
      <dgm:t>
        <a:bodyPr/>
        <a:lstStyle/>
        <a:p>
          <a:pPr>
            <a:lnSpc>
              <a:spcPct val="100000"/>
            </a:lnSpc>
            <a:defRPr cap="all"/>
          </a:pPr>
          <a:r>
            <a:rPr lang="nl-BE" noProof="0" dirty="0"/>
            <a:t>Betere fietspaden en veiligheid</a:t>
          </a:r>
        </a:p>
      </dgm:t>
    </dgm:pt>
    <dgm:pt modelId="{EBF46BCF-DE2B-4A16-8821-5E6CE9E84D6B}" type="parTrans" cxnId="{C474EEA1-F7A8-4EE4-B997-9040C67EF226}">
      <dgm:prSet/>
      <dgm:spPr/>
      <dgm:t>
        <a:bodyPr/>
        <a:lstStyle/>
        <a:p>
          <a:endParaRPr lang="nl-BE"/>
        </a:p>
      </dgm:t>
    </dgm:pt>
    <dgm:pt modelId="{1DA4EB63-DDC2-45CE-BDFA-5074C6BDD197}" type="sibTrans" cxnId="{C474EEA1-F7A8-4EE4-B997-9040C67EF226}">
      <dgm:prSet/>
      <dgm:spPr/>
      <dgm:t>
        <a:bodyPr/>
        <a:lstStyle/>
        <a:p>
          <a:endParaRPr lang="nl-BE"/>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3"/>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3" custLinFactNeighborX="-1770" custLinFactNeighborY="-501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Route tussen twee spelden, met een pad met effen opvullin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3">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3"/>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Auto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3">
        <dgm:presLayoutVars>
          <dgm:chMax val="1"/>
          <dgm:chPref val="1"/>
        </dgm:presLayoutVars>
      </dgm:prSet>
      <dgm:spPr/>
    </dgm:pt>
    <dgm:pt modelId="{48625D0B-BB73-4BBE-91B6-357A9F89F010}" type="pres">
      <dgm:prSet presAssocID="{721D831E-AF66-4C31-86CA-8B1C9A7A0A4E}" presName="sibTrans" presStyleCnt="0"/>
      <dgm:spPr/>
    </dgm:pt>
    <dgm:pt modelId="{C6274500-74CE-42BC-BD9C-809439364B3B}" type="pres">
      <dgm:prSet presAssocID="{3A0E3BCE-9A57-42AA-8188-59144CE3BD8E}" presName="compNode" presStyleCnt="0"/>
      <dgm:spPr/>
    </dgm:pt>
    <dgm:pt modelId="{DF1C4A4E-37D1-4ECF-82CE-FB770BE637D7}" type="pres">
      <dgm:prSet presAssocID="{3A0E3BCE-9A57-42AA-8188-59144CE3BD8E}" presName="iconBgRect" presStyleLbl="bgShp" presStyleIdx="2" presStyleCnt="3"/>
      <dgm:spPr>
        <a:prstGeom prst="round2DiagRect">
          <a:avLst>
            <a:gd name="adj1" fmla="val 29727"/>
            <a:gd name="adj2" fmla="val 0"/>
          </a:avLst>
        </a:prstGeom>
      </dgm:spPr>
    </dgm:pt>
    <dgm:pt modelId="{FEA9DD4E-DC16-4042-9259-5D8FAC0DD816}" type="pres">
      <dgm:prSet presAssocID="{3A0E3BCE-9A57-42AA-8188-59144CE3BD8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Fietsen met effen opvulling"/>
        </a:ext>
      </dgm:extLst>
    </dgm:pt>
    <dgm:pt modelId="{C295902C-4207-43D7-B0EF-5CBB0DA8274F}" type="pres">
      <dgm:prSet presAssocID="{3A0E3BCE-9A57-42AA-8188-59144CE3BD8E}" presName="spaceRect" presStyleCnt="0"/>
      <dgm:spPr/>
    </dgm:pt>
    <dgm:pt modelId="{C1413F4A-1AD3-430C-BA3A-F0E82D3DA3D9}" type="pres">
      <dgm:prSet presAssocID="{3A0E3BCE-9A57-42AA-8188-59144CE3BD8E}" presName="textRect" presStyleLbl="revTx" presStyleIdx="2" presStyleCnt="3">
        <dgm:presLayoutVars>
          <dgm:chMax val="1"/>
          <dgm:chPref val="1"/>
        </dgm:presLayoutVars>
      </dgm:prSet>
      <dgm:spPr/>
    </dgm:pt>
  </dgm:ptLst>
  <dgm:cxnLst>
    <dgm:cxn modelId="{D8257F13-8092-4CF4-9F36-8AF5C28640C8}" type="presOf" srcId="{FA046A8D-2FC3-49D8-AA3A-FCD012078240}" destId="{7B8C0A71-90D2-43EF-B477-75AFD4690E26}" srcOrd="0" destOrd="0" presId="urn:microsoft.com/office/officeart/2018/5/layout/IconLeafLabelList"/>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C474EEA1-F7A8-4EE4-B997-9040C67EF226}" srcId="{84729F8D-8800-4800-97B3-883808E430FF}" destId="{3A0E3BCE-9A57-42AA-8188-59144CE3BD8E}" srcOrd="2" destOrd="0" parTransId="{EBF46BCF-DE2B-4A16-8821-5E6CE9E84D6B}" sibTransId="{1DA4EB63-DDC2-45CE-BDFA-5074C6BDD197}"/>
    <dgm:cxn modelId="{08F60EB7-7BBC-4C9C-9F76-B737AFE91F32}" type="presOf" srcId="{3A0E3BCE-9A57-42AA-8188-59144CE3BD8E}" destId="{C1413F4A-1AD3-430C-BA3A-F0E82D3DA3D9}" srcOrd="0" destOrd="0" presId="urn:microsoft.com/office/officeart/2018/5/layout/IconLeafLabelList"/>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0A741739-5243-4383-91AD-7A5C270E881A}" type="presParOf" srcId="{FF06D637-535C-47FF-A2D3-4B154474AA1B}" destId="{C6274500-74CE-42BC-BD9C-809439364B3B}" srcOrd="4" destOrd="0" presId="urn:microsoft.com/office/officeart/2018/5/layout/IconLeafLabelList"/>
    <dgm:cxn modelId="{060D68E4-0DC2-4D3F-AEAB-1A9584DE6FD4}" type="presParOf" srcId="{C6274500-74CE-42BC-BD9C-809439364B3B}" destId="{DF1C4A4E-37D1-4ECF-82CE-FB770BE637D7}" srcOrd="0" destOrd="0" presId="urn:microsoft.com/office/officeart/2018/5/layout/IconLeafLabelList"/>
    <dgm:cxn modelId="{59386AE7-EA6F-4211-8C29-2ABE379EE340}" type="presParOf" srcId="{C6274500-74CE-42BC-BD9C-809439364B3B}" destId="{FEA9DD4E-DC16-4042-9259-5D8FAC0DD816}" srcOrd="1" destOrd="0" presId="urn:microsoft.com/office/officeart/2018/5/layout/IconLeafLabelList"/>
    <dgm:cxn modelId="{9A1BE385-D6CD-4788-A312-AEF29AE86DB1}" type="presParOf" srcId="{C6274500-74CE-42BC-BD9C-809439364B3B}" destId="{C295902C-4207-43D7-B0EF-5CBB0DA8274F}" srcOrd="2" destOrd="0" presId="urn:microsoft.com/office/officeart/2018/5/layout/IconLeafLabelList"/>
    <dgm:cxn modelId="{6FA469BB-8AA7-4FA4-8EEE-313A871621BA}" type="presParOf" srcId="{C6274500-74CE-42BC-BD9C-809439364B3B}" destId="{C1413F4A-1AD3-430C-BA3A-F0E82D3DA3D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Geen beveiligde oversteek</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nl-BE" dirty="0"/>
            <a:t>Te veel auto's die willen parkeren</a:t>
          </a:r>
          <a:endParaRPr lang="en-US" dirty="0"/>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noProof="0" dirty="0"/>
            <a:t>Onduidelijk zone 30</a:t>
          </a:r>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3A0E3BCE-9A57-42AA-8188-59144CE3BD8E}">
      <dgm:prSet/>
      <dgm:spPr/>
      <dgm:t>
        <a:bodyPr/>
        <a:lstStyle/>
        <a:p>
          <a:pPr>
            <a:lnSpc>
              <a:spcPct val="100000"/>
            </a:lnSpc>
            <a:defRPr cap="all"/>
          </a:pPr>
          <a:r>
            <a:rPr lang="nl-BE" noProof="0" dirty="0"/>
            <a:t>Fietsers flitsen voorbij</a:t>
          </a:r>
        </a:p>
      </dgm:t>
    </dgm:pt>
    <dgm:pt modelId="{EBF46BCF-DE2B-4A16-8821-5E6CE9E84D6B}" type="parTrans" cxnId="{C474EEA1-F7A8-4EE4-B997-9040C67EF226}">
      <dgm:prSet/>
      <dgm:spPr/>
      <dgm:t>
        <a:bodyPr/>
        <a:lstStyle/>
        <a:p>
          <a:endParaRPr lang="nl-BE"/>
        </a:p>
      </dgm:t>
    </dgm:pt>
    <dgm:pt modelId="{1DA4EB63-DDC2-45CE-BDFA-5074C6BDD197}" type="sibTrans" cxnId="{C474EEA1-F7A8-4EE4-B997-9040C67EF226}">
      <dgm:prSet/>
      <dgm:spPr/>
      <dgm:t>
        <a:bodyPr/>
        <a:lstStyle/>
        <a:p>
          <a:endParaRPr lang="nl-BE"/>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4"/>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o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4">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4"/>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Auto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4">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4"/>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Stuur met effen opvulling"/>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4">
        <dgm:presLayoutVars>
          <dgm:chMax val="1"/>
          <dgm:chPref val="1"/>
        </dgm:presLayoutVars>
      </dgm:prSet>
      <dgm:spPr/>
    </dgm:pt>
    <dgm:pt modelId="{EBE4F6D9-BC6D-4B67-A98D-0D25ECFE894D}" type="pres">
      <dgm:prSet presAssocID="{72A19DAA-44C4-43E3-ADC4-784D6C145CBA}" presName="sibTrans" presStyleCnt="0"/>
      <dgm:spPr/>
    </dgm:pt>
    <dgm:pt modelId="{C6274500-74CE-42BC-BD9C-809439364B3B}" type="pres">
      <dgm:prSet presAssocID="{3A0E3BCE-9A57-42AA-8188-59144CE3BD8E}" presName="compNode" presStyleCnt="0"/>
      <dgm:spPr/>
    </dgm:pt>
    <dgm:pt modelId="{DF1C4A4E-37D1-4ECF-82CE-FB770BE637D7}" type="pres">
      <dgm:prSet presAssocID="{3A0E3BCE-9A57-42AA-8188-59144CE3BD8E}" presName="iconBgRect" presStyleLbl="bgShp" presStyleIdx="3" presStyleCnt="4"/>
      <dgm:spPr>
        <a:prstGeom prst="round2DiagRect">
          <a:avLst>
            <a:gd name="adj1" fmla="val 29727"/>
            <a:gd name="adj2" fmla="val 0"/>
          </a:avLst>
        </a:prstGeom>
      </dgm:spPr>
    </dgm:pt>
    <dgm:pt modelId="{FEA9DD4E-DC16-4042-9259-5D8FAC0DD816}" type="pres">
      <dgm:prSet presAssocID="{3A0E3BCE-9A57-42AA-8188-59144CE3BD8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Fietsen met effen opvulling"/>
        </a:ext>
      </dgm:extLst>
    </dgm:pt>
    <dgm:pt modelId="{C295902C-4207-43D7-B0EF-5CBB0DA8274F}" type="pres">
      <dgm:prSet presAssocID="{3A0E3BCE-9A57-42AA-8188-59144CE3BD8E}" presName="spaceRect" presStyleCnt="0"/>
      <dgm:spPr/>
    </dgm:pt>
    <dgm:pt modelId="{C1413F4A-1AD3-430C-BA3A-F0E82D3DA3D9}" type="pres">
      <dgm:prSet presAssocID="{3A0E3BCE-9A57-42AA-8188-59144CE3BD8E}" presName="textRect" presStyleLbl="revTx" presStyleIdx="3" presStyleCnt="4">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C474EEA1-F7A8-4EE4-B997-9040C67EF226}" srcId="{84729F8D-8800-4800-97B3-883808E430FF}" destId="{3A0E3BCE-9A57-42AA-8188-59144CE3BD8E}" srcOrd="3" destOrd="0" parTransId="{EBF46BCF-DE2B-4A16-8821-5E6CE9E84D6B}" sibTransId="{1DA4EB63-DDC2-45CE-BDFA-5074C6BDD197}"/>
    <dgm:cxn modelId="{08F60EB7-7BBC-4C9C-9F76-B737AFE91F32}" type="presOf" srcId="{3A0E3BCE-9A57-42AA-8188-59144CE3BD8E}" destId="{C1413F4A-1AD3-430C-BA3A-F0E82D3DA3D9}" srcOrd="0" destOrd="0" presId="urn:microsoft.com/office/officeart/2018/5/layout/IconLeafLabelList"/>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 modelId="{D3342573-D2CC-4849-9141-2349EE47F01C}" type="presParOf" srcId="{FF06D637-535C-47FF-A2D3-4B154474AA1B}" destId="{EBE4F6D9-BC6D-4B67-A98D-0D25ECFE894D}" srcOrd="5" destOrd="0" presId="urn:microsoft.com/office/officeart/2018/5/layout/IconLeafLabelList"/>
    <dgm:cxn modelId="{0A741739-5243-4383-91AD-7A5C270E881A}" type="presParOf" srcId="{FF06D637-535C-47FF-A2D3-4B154474AA1B}" destId="{C6274500-74CE-42BC-BD9C-809439364B3B}" srcOrd="6" destOrd="0" presId="urn:microsoft.com/office/officeart/2018/5/layout/IconLeafLabelList"/>
    <dgm:cxn modelId="{060D68E4-0DC2-4D3F-AEAB-1A9584DE6FD4}" type="presParOf" srcId="{C6274500-74CE-42BC-BD9C-809439364B3B}" destId="{DF1C4A4E-37D1-4ECF-82CE-FB770BE637D7}" srcOrd="0" destOrd="0" presId="urn:microsoft.com/office/officeart/2018/5/layout/IconLeafLabelList"/>
    <dgm:cxn modelId="{59386AE7-EA6F-4211-8C29-2ABE379EE340}" type="presParOf" srcId="{C6274500-74CE-42BC-BD9C-809439364B3B}" destId="{FEA9DD4E-DC16-4042-9259-5D8FAC0DD816}" srcOrd="1" destOrd="0" presId="urn:microsoft.com/office/officeart/2018/5/layout/IconLeafLabelList"/>
    <dgm:cxn modelId="{9A1BE385-D6CD-4788-A312-AEF29AE86DB1}" type="presParOf" srcId="{C6274500-74CE-42BC-BD9C-809439364B3B}" destId="{C295902C-4207-43D7-B0EF-5CBB0DA8274F}" srcOrd="2" destOrd="0" presId="urn:microsoft.com/office/officeart/2018/5/layout/IconLeafLabelList"/>
    <dgm:cxn modelId="{6FA469BB-8AA7-4FA4-8EEE-313A871621BA}" type="presParOf" srcId="{C6274500-74CE-42BC-BD9C-809439364B3B}" destId="{C1413F4A-1AD3-430C-BA3A-F0E82D3DA3D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Te gevaarlijk, onveilig gevoel</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nl-BE" dirty="0"/>
            <a:t>Problemen tijdens de spits</a:t>
          </a:r>
          <a:endParaRPr lang="en-US" dirty="0"/>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noProof="0" dirty="0"/>
            <a:t>Veiliger gevoel in zone 30</a:t>
          </a:r>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3A0E3BCE-9A57-42AA-8188-59144CE3BD8E}">
      <dgm:prSet/>
      <dgm:spPr/>
      <dgm:t>
        <a:bodyPr/>
        <a:lstStyle/>
        <a:p>
          <a:pPr>
            <a:lnSpc>
              <a:spcPct val="100000"/>
            </a:lnSpc>
            <a:defRPr cap="all"/>
          </a:pPr>
          <a:r>
            <a:rPr lang="nl-BE" noProof="0" dirty="0"/>
            <a:t>Goed, maar oversteken voelt onveilig</a:t>
          </a:r>
        </a:p>
      </dgm:t>
    </dgm:pt>
    <dgm:pt modelId="{EBF46BCF-DE2B-4A16-8821-5E6CE9E84D6B}" type="parTrans" cxnId="{C474EEA1-F7A8-4EE4-B997-9040C67EF226}">
      <dgm:prSet/>
      <dgm:spPr/>
      <dgm:t>
        <a:bodyPr/>
        <a:lstStyle/>
        <a:p>
          <a:endParaRPr lang="nl-BE"/>
        </a:p>
      </dgm:t>
    </dgm:pt>
    <dgm:pt modelId="{1DA4EB63-DDC2-45CE-BDFA-5074C6BDD197}" type="sibTrans" cxnId="{C474EEA1-F7A8-4EE4-B997-9040C67EF226}">
      <dgm:prSet/>
      <dgm:spPr/>
      <dgm:t>
        <a:bodyPr/>
        <a:lstStyle/>
        <a:p>
          <a:endParaRPr lang="nl-BE"/>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4"/>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Waarschuwing met effen opvullin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4">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4"/>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Cabriolet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4">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4"/>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Stuur met effen opvulling"/>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4">
        <dgm:presLayoutVars>
          <dgm:chMax val="1"/>
          <dgm:chPref val="1"/>
        </dgm:presLayoutVars>
      </dgm:prSet>
      <dgm:spPr/>
    </dgm:pt>
    <dgm:pt modelId="{EBE4F6D9-BC6D-4B67-A98D-0D25ECFE894D}" type="pres">
      <dgm:prSet presAssocID="{72A19DAA-44C4-43E3-ADC4-784D6C145CBA}" presName="sibTrans" presStyleCnt="0"/>
      <dgm:spPr/>
    </dgm:pt>
    <dgm:pt modelId="{C6274500-74CE-42BC-BD9C-809439364B3B}" type="pres">
      <dgm:prSet presAssocID="{3A0E3BCE-9A57-42AA-8188-59144CE3BD8E}" presName="compNode" presStyleCnt="0"/>
      <dgm:spPr/>
    </dgm:pt>
    <dgm:pt modelId="{DF1C4A4E-37D1-4ECF-82CE-FB770BE637D7}" type="pres">
      <dgm:prSet presAssocID="{3A0E3BCE-9A57-42AA-8188-59144CE3BD8E}" presName="iconBgRect" presStyleLbl="bgShp" presStyleIdx="3" presStyleCnt="4"/>
      <dgm:spPr>
        <a:prstGeom prst="round2DiagRect">
          <a:avLst>
            <a:gd name="adj1" fmla="val 29727"/>
            <a:gd name="adj2" fmla="val 0"/>
          </a:avLst>
        </a:prstGeom>
      </dgm:spPr>
    </dgm:pt>
    <dgm:pt modelId="{FEA9DD4E-DC16-4042-9259-5D8FAC0DD816}" type="pres">
      <dgm:prSet presAssocID="{3A0E3BCE-9A57-42AA-8188-59144CE3BD8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Lopen met effen opvulling"/>
        </a:ext>
      </dgm:extLst>
    </dgm:pt>
    <dgm:pt modelId="{C295902C-4207-43D7-B0EF-5CBB0DA8274F}" type="pres">
      <dgm:prSet presAssocID="{3A0E3BCE-9A57-42AA-8188-59144CE3BD8E}" presName="spaceRect" presStyleCnt="0"/>
      <dgm:spPr/>
    </dgm:pt>
    <dgm:pt modelId="{C1413F4A-1AD3-430C-BA3A-F0E82D3DA3D9}" type="pres">
      <dgm:prSet presAssocID="{3A0E3BCE-9A57-42AA-8188-59144CE3BD8E}" presName="textRect" presStyleLbl="revTx" presStyleIdx="3" presStyleCnt="4">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C474EEA1-F7A8-4EE4-B997-9040C67EF226}" srcId="{84729F8D-8800-4800-97B3-883808E430FF}" destId="{3A0E3BCE-9A57-42AA-8188-59144CE3BD8E}" srcOrd="3" destOrd="0" parTransId="{EBF46BCF-DE2B-4A16-8821-5E6CE9E84D6B}" sibTransId="{1DA4EB63-DDC2-45CE-BDFA-5074C6BDD197}"/>
    <dgm:cxn modelId="{08F60EB7-7BBC-4C9C-9F76-B737AFE91F32}" type="presOf" srcId="{3A0E3BCE-9A57-42AA-8188-59144CE3BD8E}" destId="{C1413F4A-1AD3-430C-BA3A-F0E82D3DA3D9}" srcOrd="0" destOrd="0" presId="urn:microsoft.com/office/officeart/2018/5/layout/IconLeafLabelList"/>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 modelId="{D3342573-D2CC-4849-9141-2349EE47F01C}" type="presParOf" srcId="{FF06D637-535C-47FF-A2D3-4B154474AA1B}" destId="{EBE4F6D9-BC6D-4B67-A98D-0D25ECFE894D}" srcOrd="5" destOrd="0" presId="urn:microsoft.com/office/officeart/2018/5/layout/IconLeafLabelList"/>
    <dgm:cxn modelId="{0A741739-5243-4383-91AD-7A5C270E881A}" type="presParOf" srcId="{FF06D637-535C-47FF-A2D3-4B154474AA1B}" destId="{C6274500-74CE-42BC-BD9C-809439364B3B}" srcOrd="6" destOrd="0" presId="urn:microsoft.com/office/officeart/2018/5/layout/IconLeafLabelList"/>
    <dgm:cxn modelId="{060D68E4-0DC2-4D3F-AEAB-1A9584DE6FD4}" type="presParOf" srcId="{C6274500-74CE-42BC-BD9C-809439364B3B}" destId="{DF1C4A4E-37D1-4ECF-82CE-FB770BE637D7}" srcOrd="0" destOrd="0" presId="urn:microsoft.com/office/officeart/2018/5/layout/IconLeafLabelList"/>
    <dgm:cxn modelId="{59386AE7-EA6F-4211-8C29-2ABE379EE340}" type="presParOf" srcId="{C6274500-74CE-42BC-BD9C-809439364B3B}" destId="{FEA9DD4E-DC16-4042-9259-5D8FAC0DD816}" srcOrd="1" destOrd="0" presId="urn:microsoft.com/office/officeart/2018/5/layout/IconLeafLabelList"/>
    <dgm:cxn modelId="{9A1BE385-D6CD-4788-A312-AEF29AE86DB1}" type="presParOf" srcId="{C6274500-74CE-42BC-BD9C-809439364B3B}" destId="{C295902C-4207-43D7-B0EF-5CBB0DA8274F}" srcOrd="2" destOrd="0" presId="urn:microsoft.com/office/officeart/2018/5/layout/IconLeafLabelList"/>
    <dgm:cxn modelId="{6FA469BB-8AA7-4FA4-8EEE-313A871621BA}" type="presParOf" srcId="{C6274500-74CE-42BC-BD9C-809439364B3B}" destId="{C1413F4A-1AD3-430C-BA3A-F0E82D3DA3D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Terug 50 km/u </a:t>
          </a:r>
          <a:r>
            <a:rPr lang="nl-BE" noProof="0" dirty="0" err="1"/>
            <a:t>ipv</a:t>
          </a:r>
          <a:r>
            <a:rPr lang="nl-BE" noProof="0" dirty="0"/>
            <a:t> 30 km/u</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nl-BE" dirty="0"/>
            <a:t>Verkeerslichten optimaliseren</a:t>
          </a:r>
          <a:endParaRPr lang="en-US" dirty="0"/>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noProof="0" dirty="0"/>
            <a:t>R6 aansluiten op de </a:t>
          </a:r>
          <a:r>
            <a:rPr lang="nl-BE" noProof="0" dirty="0" err="1"/>
            <a:t>rijmenamseweg</a:t>
          </a:r>
          <a:endParaRPr lang="nl-BE" noProof="0" dirty="0"/>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3"/>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Telraam met effen opvullin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3">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3"/>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Verkeerslicht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3">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3"/>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Verdwaald met effen opvulling"/>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3">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Optimaliseren zone 30</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en-US" dirty="0" err="1"/>
            <a:t>Verkeerslichten</a:t>
          </a:r>
          <a:r>
            <a:rPr lang="en-US" dirty="0"/>
            <a:t> </a:t>
          </a:r>
          <a:r>
            <a:rPr lang="en-US" dirty="0" err="1"/>
            <a:t>optimaliseren</a:t>
          </a:r>
          <a:r>
            <a:rPr lang="en-US" dirty="0"/>
            <a:t> + </a:t>
          </a:r>
          <a:r>
            <a:rPr lang="en-US" dirty="0" err="1"/>
            <a:t>drukknop</a:t>
          </a:r>
          <a:r>
            <a:rPr lang="en-US" dirty="0"/>
            <a:t> </a:t>
          </a:r>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noProof="0" dirty="0"/>
            <a:t>Voorrangsituatie?</a:t>
          </a:r>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3A0E3BCE-9A57-42AA-8188-59144CE3BD8E}">
      <dgm:prSet/>
      <dgm:spPr/>
      <dgm:t>
        <a:bodyPr/>
        <a:lstStyle/>
        <a:p>
          <a:pPr>
            <a:lnSpc>
              <a:spcPct val="100000"/>
            </a:lnSpc>
            <a:defRPr cap="all"/>
          </a:pPr>
          <a:r>
            <a:rPr lang="nl-BE" noProof="0" dirty="0"/>
            <a:t>Creëren duidelijk wegbeeld</a:t>
          </a:r>
        </a:p>
      </dgm:t>
    </dgm:pt>
    <dgm:pt modelId="{EBF46BCF-DE2B-4A16-8821-5E6CE9E84D6B}" type="parTrans" cxnId="{C474EEA1-F7A8-4EE4-B997-9040C67EF226}">
      <dgm:prSet/>
      <dgm:spPr/>
      <dgm:t>
        <a:bodyPr/>
        <a:lstStyle/>
        <a:p>
          <a:endParaRPr lang="nl-BE"/>
        </a:p>
      </dgm:t>
    </dgm:pt>
    <dgm:pt modelId="{1DA4EB63-DDC2-45CE-BDFA-5074C6BDD197}" type="sibTrans" cxnId="{C474EEA1-F7A8-4EE4-B997-9040C67EF226}">
      <dgm:prSet/>
      <dgm:spPr/>
      <dgm:t>
        <a:bodyPr/>
        <a:lstStyle/>
        <a:p>
          <a:endParaRPr lang="nl-BE"/>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4"/>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Cirkel met pijl met effen opvullin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4">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4"/>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Verkeerslicht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4">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4"/>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Wegwijzer met effen opvulling"/>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4">
        <dgm:presLayoutVars>
          <dgm:chMax val="1"/>
          <dgm:chPref val="1"/>
        </dgm:presLayoutVars>
      </dgm:prSet>
      <dgm:spPr/>
    </dgm:pt>
    <dgm:pt modelId="{EBE4F6D9-BC6D-4B67-A98D-0D25ECFE894D}" type="pres">
      <dgm:prSet presAssocID="{72A19DAA-44C4-43E3-ADC4-784D6C145CBA}" presName="sibTrans" presStyleCnt="0"/>
      <dgm:spPr/>
    </dgm:pt>
    <dgm:pt modelId="{C6274500-74CE-42BC-BD9C-809439364B3B}" type="pres">
      <dgm:prSet presAssocID="{3A0E3BCE-9A57-42AA-8188-59144CE3BD8E}" presName="compNode" presStyleCnt="0"/>
      <dgm:spPr/>
    </dgm:pt>
    <dgm:pt modelId="{DF1C4A4E-37D1-4ECF-82CE-FB770BE637D7}" type="pres">
      <dgm:prSet presAssocID="{3A0E3BCE-9A57-42AA-8188-59144CE3BD8E}" presName="iconBgRect" presStyleLbl="bgShp" presStyleIdx="3" presStyleCnt="4"/>
      <dgm:spPr>
        <a:prstGeom prst="round2DiagRect">
          <a:avLst>
            <a:gd name="adj1" fmla="val 29727"/>
            <a:gd name="adj2" fmla="val 0"/>
          </a:avLst>
        </a:prstGeom>
      </dgm:spPr>
    </dgm:pt>
    <dgm:pt modelId="{FEA9DD4E-DC16-4042-9259-5D8FAC0DD816}" type="pres">
      <dgm:prSet presAssocID="{3A0E3BCE-9A57-42AA-8188-59144CE3BD8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Weg met effen opvulling"/>
        </a:ext>
      </dgm:extLst>
    </dgm:pt>
    <dgm:pt modelId="{C295902C-4207-43D7-B0EF-5CBB0DA8274F}" type="pres">
      <dgm:prSet presAssocID="{3A0E3BCE-9A57-42AA-8188-59144CE3BD8E}" presName="spaceRect" presStyleCnt="0"/>
      <dgm:spPr/>
    </dgm:pt>
    <dgm:pt modelId="{C1413F4A-1AD3-430C-BA3A-F0E82D3DA3D9}" type="pres">
      <dgm:prSet presAssocID="{3A0E3BCE-9A57-42AA-8188-59144CE3BD8E}" presName="textRect" presStyleLbl="revTx" presStyleIdx="3" presStyleCnt="4">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C474EEA1-F7A8-4EE4-B997-9040C67EF226}" srcId="{84729F8D-8800-4800-97B3-883808E430FF}" destId="{3A0E3BCE-9A57-42AA-8188-59144CE3BD8E}" srcOrd="3" destOrd="0" parTransId="{EBF46BCF-DE2B-4A16-8821-5E6CE9E84D6B}" sibTransId="{1DA4EB63-DDC2-45CE-BDFA-5074C6BDD197}"/>
    <dgm:cxn modelId="{08F60EB7-7BBC-4C9C-9F76-B737AFE91F32}" type="presOf" srcId="{3A0E3BCE-9A57-42AA-8188-59144CE3BD8E}" destId="{C1413F4A-1AD3-430C-BA3A-F0E82D3DA3D9}" srcOrd="0" destOrd="0" presId="urn:microsoft.com/office/officeart/2018/5/layout/IconLeafLabelList"/>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 modelId="{D3342573-D2CC-4849-9141-2349EE47F01C}" type="presParOf" srcId="{FF06D637-535C-47FF-A2D3-4B154474AA1B}" destId="{EBE4F6D9-BC6D-4B67-A98D-0D25ECFE894D}" srcOrd="5" destOrd="0" presId="urn:microsoft.com/office/officeart/2018/5/layout/IconLeafLabelList"/>
    <dgm:cxn modelId="{0A741739-5243-4383-91AD-7A5C270E881A}" type="presParOf" srcId="{FF06D637-535C-47FF-A2D3-4B154474AA1B}" destId="{C6274500-74CE-42BC-BD9C-809439364B3B}" srcOrd="6" destOrd="0" presId="urn:microsoft.com/office/officeart/2018/5/layout/IconLeafLabelList"/>
    <dgm:cxn modelId="{060D68E4-0DC2-4D3F-AEAB-1A9584DE6FD4}" type="presParOf" srcId="{C6274500-74CE-42BC-BD9C-809439364B3B}" destId="{DF1C4A4E-37D1-4ECF-82CE-FB770BE637D7}" srcOrd="0" destOrd="0" presId="urn:microsoft.com/office/officeart/2018/5/layout/IconLeafLabelList"/>
    <dgm:cxn modelId="{59386AE7-EA6F-4211-8C29-2ABE379EE340}" type="presParOf" srcId="{C6274500-74CE-42BC-BD9C-809439364B3B}" destId="{FEA9DD4E-DC16-4042-9259-5D8FAC0DD816}" srcOrd="1" destOrd="0" presId="urn:microsoft.com/office/officeart/2018/5/layout/IconLeafLabelList"/>
    <dgm:cxn modelId="{9A1BE385-D6CD-4788-A312-AEF29AE86DB1}" type="presParOf" srcId="{C6274500-74CE-42BC-BD9C-809439364B3B}" destId="{C295902C-4207-43D7-B0EF-5CBB0DA8274F}" srcOrd="2" destOrd="0" presId="urn:microsoft.com/office/officeart/2018/5/layout/IconLeafLabelList"/>
    <dgm:cxn modelId="{6FA469BB-8AA7-4FA4-8EEE-313A871621BA}" type="presParOf" srcId="{C6274500-74CE-42BC-BD9C-809439364B3B}" destId="{C1413F4A-1AD3-430C-BA3A-F0E82D3DA3D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ONDUIDELIJKE EN ONLEESBARE ZONE 30</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nl-BE" noProof="0" dirty="0"/>
            <a:t>BEVRAGING SCHOLEN: 4 categorieën</a:t>
          </a:r>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noProof="0" dirty="0"/>
            <a:t>Algemeen: scores op veiligheid, doorstroming en oversteekbaarheid variëren tussen 2,3 en 2,8 op 5</a:t>
          </a:r>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3"/>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Cirkel met pijl met effen opvullin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3">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3"/>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Klaslokaal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3">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3"/>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Wegwijzer met effen opvulling"/>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3">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Intensiteit is globaal gezien gelijk gebleven</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en-US" dirty="0"/>
            <a:t>TT: spits </a:t>
          </a:r>
          <a:r>
            <a:rPr lang="en-US" dirty="0" err="1"/>
            <a:t>een</a:t>
          </a:r>
          <a:r>
            <a:rPr lang="en-US" dirty="0"/>
            <a:t> </a:t>
          </a:r>
          <a:r>
            <a:rPr lang="en-US" dirty="0" err="1"/>
            <a:t>stijging</a:t>
          </a:r>
          <a:r>
            <a:rPr lang="en-US" dirty="0"/>
            <a:t> </a:t>
          </a:r>
          <a:r>
            <a:rPr lang="en-US" dirty="0" err="1"/>
            <a:t>bepaalde</a:t>
          </a:r>
          <a:r>
            <a:rPr lang="en-US" dirty="0"/>
            <a:t> routes</a:t>
          </a:r>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noProof="0" dirty="0" err="1"/>
            <a:t>Tt</a:t>
          </a:r>
          <a:r>
            <a:rPr lang="nl-BE" noProof="0" dirty="0"/>
            <a:t>: daluren gelijk of daling</a:t>
          </a:r>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3"/>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Staafdiagram met effen opvullin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3">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3"/>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Stopwatch 75%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3">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3"/>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Volle zandloper met effen opvulling"/>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3">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2647A4C7-5394-4D74-9745-422AADD8C32D}">
      <dgm:prSet/>
      <dgm:spPr/>
      <dgm:t>
        <a:bodyPr/>
        <a:lstStyle/>
        <a:p>
          <a:pPr>
            <a:lnSpc>
              <a:spcPct val="100000"/>
            </a:lnSpc>
            <a:defRPr cap="all"/>
          </a:pPr>
          <a:r>
            <a:rPr lang="nl-BE" noProof="0" dirty="0"/>
            <a:t>De lichten altijd met drukknop laten werken aan Carrefour en school</a:t>
          </a:r>
        </a:p>
      </dgm:t>
    </dgm:pt>
    <dgm:pt modelId="{8DC5F026-FD65-4155-8E6F-049C32A3653E}" type="parTrans" cxnId="{ABC279D4-6D3F-44DF-8BEB-72ECC79ACD49}">
      <dgm:prSet/>
      <dgm:spPr/>
      <dgm:t>
        <a:bodyPr/>
        <a:lstStyle/>
        <a:p>
          <a:endParaRPr lang="en-US"/>
        </a:p>
      </dgm:t>
    </dgm:pt>
    <dgm:pt modelId="{EA71C944-6983-4079-BDEB-C337D39805EC}" type="sibTrans" cxnId="{ABC279D4-6D3F-44DF-8BEB-72ECC79ACD49}">
      <dgm:prSet/>
      <dgm:spPr/>
      <dgm:t>
        <a:bodyPr/>
        <a:lstStyle/>
        <a:p>
          <a:endParaRPr lang="en-US"/>
        </a:p>
      </dgm:t>
    </dgm:pt>
    <dgm:pt modelId="{FA046A8D-2FC3-49D8-AA3A-FCD012078240}">
      <dgm:prSet/>
      <dgm:spPr/>
      <dgm:t>
        <a:bodyPr/>
        <a:lstStyle/>
        <a:p>
          <a:pPr>
            <a:lnSpc>
              <a:spcPct val="100000"/>
            </a:lnSpc>
            <a:defRPr cap="all"/>
          </a:pPr>
          <a:r>
            <a:rPr lang="nl-BE" noProof="0" dirty="0"/>
            <a:t>Optimaliseren van overteken</a:t>
          </a:r>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EB2FA109-ADE6-4DF8-BE03-D342A56349D4}">
      <dgm:prSet/>
      <dgm:spPr/>
      <dgm:t>
        <a:bodyPr/>
        <a:lstStyle/>
        <a:p>
          <a:pPr>
            <a:lnSpc>
              <a:spcPct val="100000"/>
            </a:lnSpc>
            <a:defRPr cap="all"/>
          </a:pPr>
          <a:r>
            <a:rPr lang="nl-BE" noProof="0" dirty="0"/>
            <a:t>Zichtbaarheid en leesbaarheid optimaliseren</a:t>
          </a:r>
        </a:p>
      </dgm:t>
    </dgm:pt>
    <dgm:pt modelId="{8AB78B98-9061-42EC-9DFA-1D37FEFD3A2C}" type="parTrans" cxnId="{6F4F033E-541E-4E10-99A1-A750DF800C90}">
      <dgm:prSet/>
      <dgm:spPr/>
      <dgm:t>
        <a:bodyPr/>
        <a:lstStyle/>
        <a:p>
          <a:endParaRPr lang="en-US"/>
        </a:p>
      </dgm:t>
    </dgm:pt>
    <dgm:pt modelId="{72A19DAA-44C4-43E3-ADC4-784D6C145CBA}" type="sibTrans" cxnId="{6F4F033E-541E-4E10-99A1-A750DF800C90}">
      <dgm:prSet/>
      <dgm:spPr/>
      <dgm:t>
        <a:bodyPr/>
        <a:lstStyle/>
        <a:p>
          <a:endParaRPr lang="en-US"/>
        </a:p>
      </dgm:t>
    </dgm:pt>
    <dgm:pt modelId="{7BCEAE85-6142-4B40-B81E-29258E66196A}">
      <dgm:prSet/>
      <dgm:spPr/>
      <dgm:t>
        <a:bodyPr/>
        <a:lstStyle/>
        <a:p>
          <a:pPr>
            <a:lnSpc>
              <a:spcPct val="100000"/>
            </a:lnSpc>
            <a:defRPr cap="all"/>
          </a:pPr>
          <a:r>
            <a:rPr lang="nl-BE" noProof="0" dirty="0"/>
            <a:t>Zone 30 leesbaar maken</a:t>
          </a:r>
        </a:p>
      </dgm:t>
    </dgm:pt>
    <dgm:pt modelId="{0215FC78-EBE2-45BE-AEF5-6DF41C4DF7C0}" type="parTrans" cxnId="{56A31BDD-FF00-456D-A381-50D6D4FEA97B}">
      <dgm:prSet/>
      <dgm:spPr/>
      <dgm:t>
        <a:bodyPr/>
        <a:lstStyle/>
        <a:p>
          <a:endParaRPr lang="nl-BE"/>
        </a:p>
      </dgm:t>
    </dgm:pt>
    <dgm:pt modelId="{874D3204-DC4A-4523-B272-9C369B8FF94E}" type="sibTrans" cxnId="{56A31BDD-FF00-456D-A381-50D6D4FEA97B}">
      <dgm:prSet/>
      <dgm:spPr/>
      <dgm:t>
        <a:bodyPr/>
        <a:lstStyle/>
        <a:p>
          <a:endParaRPr lang="nl-BE"/>
        </a:p>
      </dgm:t>
    </dgm:pt>
    <dgm:pt modelId="{FF06D637-535C-47FF-A2D3-4B154474AA1B}" type="pres">
      <dgm:prSet presAssocID="{84729F8D-8800-4800-97B3-883808E430FF}" presName="root" presStyleCnt="0">
        <dgm:presLayoutVars>
          <dgm:dir/>
          <dgm:resizeHandles val="exact"/>
        </dgm:presLayoutVars>
      </dgm:prSet>
      <dgm:spPr/>
    </dgm:pt>
    <dgm:pt modelId="{229D8AEB-9D56-4062-825B-547EB4124FEF}" type="pres">
      <dgm:prSet presAssocID="{2647A4C7-5394-4D74-9745-422AADD8C32D}" presName="compNode" presStyleCnt="0"/>
      <dgm:spPr/>
    </dgm:pt>
    <dgm:pt modelId="{1CDF1699-6AF8-4DE6-9BA3-E99BBB375A91}" type="pres">
      <dgm:prSet presAssocID="{2647A4C7-5394-4D74-9745-422AADD8C32D}" presName="iconBgRect" presStyleLbl="bgShp" presStyleIdx="0" presStyleCnt="4"/>
      <dgm:spPr>
        <a:prstGeom prst="round2DiagRect">
          <a:avLst>
            <a:gd name="adj1" fmla="val 29727"/>
            <a:gd name="adj2" fmla="val 0"/>
          </a:avLst>
        </a:prstGeom>
      </dgm:spPr>
    </dgm:pt>
    <dgm:pt modelId="{09CF99DB-651B-4BF5-BADB-5C515380A0A2}" type="pres">
      <dgm:prSet presAssocID="{2647A4C7-5394-4D74-9745-422AADD8C32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Verkeerslicht met effen opvulling"/>
        </a:ext>
      </dgm:extLst>
    </dgm:pt>
    <dgm:pt modelId="{4EF8B0C9-FCE7-4A8D-9631-C53C76A20E8C}" type="pres">
      <dgm:prSet presAssocID="{2647A4C7-5394-4D74-9745-422AADD8C32D}" presName="spaceRect" presStyleCnt="0"/>
      <dgm:spPr/>
    </dgm:pt>
    <dgm:pt modelId="{91CCB4FE-AE42-42F2-B770-A3E0C8D018A1}" type="pres">
      <dgm:prSet presAssocID="{2647A4C7-5394-4D74-9745-422AADD8C32D}" presName="textRect" presStyleLbl="revTx" presStyleIdx="0" presStyleCnt="4">
        <dgm:presLayoutVars>
          <dgm:chMax val="1"/>
          <dgm:chPref val="1"/>
        </dgm:presLayoutVars>
      </dgm:prSet>
      <dgm:spPr/>
    </dgm:pt>
    <dgm:pt modelId="{BBBA3B09-428B-4901-9C4C-B3703553BA28}" type="pres">
      <dgm:prSet presAssocID="{EA71C944-6983-4079-BDEB-C337D39805EC}" presName="sibTrans" presStyleCnt="0"/>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1" presStyleCnt="4"/>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Stopwatch 75%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1" presStyleCnt="4">
        <dgm:presLayoutVars>
          <dgm:chMax val="1"/>
          <dgm:chPref val="1"/>
        </dgm:presLayoutVars>
      </dgm:prSet>
      <dgm:spPr/>
    </dgm:pt>
    <dgm:pt modelId="{48625D0B-BB73-4BBE-91B6-357A9F89F010}" type="pres">
      <dgm:prSet presAssocID="{721D831E-AF66-4C31-86CA-8B1C9A7A0A4E}" presName="sibTrans" presStyleCnt="0"/>
      <dgm:spPr/>
    </dgm:pt>
    <dgm:pt modelId="{7309427B-9DDD-4D5A-A3EB-6D064B90A453}" type="pres">
      <dgm:prSet presAssocID="{EB2FA109-ADE6-4DF8-BE03-D342A56349D4}" presName="compNode" presStyleCnt="0"/>
      <dgm:spPr/>
    </dgm:pt>
    <dgm:pt modelId="{F9CE035D-B473-491E-9AB6-88B91FF5B603}" type="pres">
      <dgm:prSet presAssocID="{EB2FA109-ADE6-4DF8-BE03-D342A56349D4}" presName="iconBgRect" presStyleLbl="bgShp" presStyleIdx="2" presStyleCnt="4"/>
      <dgm:spPr>
        <a:prstGeom prst="round2DiagRect">
          <a:avLst>
            <a:gd name="adj1" fmla="val 29727"/>
            <a:gd name="adj2" fmla="val 0"/>
          </a:avLst>
        </a:prstGeom>
      </dgm:spPr>
    </dgm:pt>
    <dgm:pt modelId="{1F921B82-2320-4825-8A22-397FAC00D232}" type="pres">
      <dgm:prSet presAssocID="{EB2FA109-ADE6-4DF8-BE03-D342A56349D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Oog met effen opvulling"/>
        </a:ext>
      </dgm:extLst>
    </dgm:pt>
    <dgm:pt modelId="{F5AEB445-0D41-4DC7-B603-19F90542FB56}" type="pres">
      <dgm:prSet presAssocID="{EB2FA109-ADE6-4DF8-BE03-D342A56349D4}" presName="spaceRect" presStyleCnt="0"/>
      <dgm:spPr/>
    </dgm:pt>
    <dgm:pt modelId="{F9229D56-9D75-473B-84B3-77B26A695E3E}" type="pres">
      <dgm:prSet presAssocID="{EB2FA109-ADE6-4DF8-BE03-D342A56349D4}" presName="textRect" presStyleLbl="revTx" presStyleIdx="2" presStyleCnt="4">
        <dgm:presLayoutVars>
          <dgm:chMax val="1"/>
          <dgm:chPref val="1"/>
        </dgm:presLayoutVars>
      </dgm:prSet>
      <dgm:spPr/>
    </dgm:pt>
    <dgm:pt modelId="{38E6FE69-4A8A-4AF1-B5C1-42292A8BEECB}" type="pres">
      <dgm:prSet presAssocID="{72A19DAA-44C4-43E3-ADC4-784D6C145CBA}" presName="sibTrans" presStyleCnt="0"/>
      <dgm:spPr/>
    </dgm:pt>
    <dgm:pt modelId="{574AB660-BD82-4AE6-BB01-4126BBC151B9}" type="pres">
      <dgm:prSet presAssocID="{7BCEAE85-6142-4B40-B81E-29258E66196A}" presName="compNode" presStyleCnt="0"/>
      <dgm:spPr/>
    </dgm:pt>
    <dgm:pt modelId="{8D55F7E1-B338-4B00-9D1E-3358F465169F}" type="pres">
      <dgm:prSet presAssocID="{7BCEAE85-6142-4B40-B81E-29258E66196A}" presName="iconBgRect" presStyleLbl="bgShp" presStyleIdx="3" presStyleCnt="4"/>
      <dgm:spPr>
        <a:prstGeom prst="round2DiagRect">
          <a:avLst>
            <a:gd name="adj1" fmla="val 29727"/>
            <a:gd name="adj2" fmla="val 0"/>
          </a:avLst>
        </a:prstGeom>
      </dgm:spPr>
    </dgm:pt>
    <dgm:pt modelId="{6E05C418-A9C3-4C8C-8EE7-42094E446D3B}" type="pres">
      <dgm:prSet presAssocID="{7BCEAE85-6142-4B40-B81E-29258E66196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Willekeurige volgorde met effen opvulling"/>
        </a:ext>
      </dgm:extLst>
    </dgm:pt>
    <dgm:pt modelId="{CB05D671-8944-4F2B-B2BB-E9A8C68DDB7F}" type="pres">
      <dgm:prSet presAssocID="{7BCEAE85-6142-4B40-B81E-29258E66196A}" presName="spaceRect" presStyleCnt="0"/>
      <dgm:spPr/>
    </dgm:pt>
    <dgm:pt modelId="{5745F269-DBB7-4A77-BD23-1AC78CA8A84A}" type="pres">
      <dgm:prSet presAssocID="{7BCEAE85-6142-4B40-B81E-29258E66196A}" presName="textRect" presStyleLbl="revTx" presStyleIdx="3" presStyleCnt="4">
        <dgm:presLayoutVars>
          <dgm:chMax val="1"/>
          <dgm:chPref val="1"/>
        </dgm:presLayoutVars>
      </dgm:prSet>
      <dgm:spPr/>
    </dgm:pt>
  </dgm:ptLst>
  <dgm:cxnLst>
    <dgm:cxn modelId="{9268B00A-BA5C-4000-83FC-9F01431901FE}" type="presOf" srcId="{EB2FA109-ADE6-4DF8-BE03-D342A56349D4}" destId="{F9229D56-9D75-473B-84B3-77B26A695E3E}" srcOrd="0" destOrd="0" presId="urn:microsoft.com/office/officeart/2018/5/layout/IconLeafLabelList"/>
    <dgm:cxn modelId="{D8257F13-8092-4CF4-9F36-8AF5C28640C8}" type="presOf" srcId="{FA046A8D-2FC3-49D8-AA3A-FCD012078240}" destId="{7B8C0A71-90D2-43EF-B477-75AFD4690E26}" srcOrd="0" destOrd="0" presId="urn:microsoft.com/office/officeart/2018/5/layout/IconLeafLabelList"/>
    <dgm:cxn modelId="{6F4F033E-541E-4E10-99A1-A750DF800C90}" srcId="{84729F8D-8800-4800-97B3-883808E430FF}" destId="{EB2FA109-ADE6-4DF8-BE03-D342A56349D4}" srcOrd="2" destOrd="0" parTransId="{8AB78B98-9061-42EC-9DFA-1D37FEFD3A2C}" sibTransId="{72A19DAA-44C4-43E3-ADC4-784D6C145CBA}"/>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1" destOrd="0" parTransId="{3B83FCA6-2805-45A2-8B1D-D91F173BB525}" sibTransId="{721D831E-AF66-4C31-86CA-8B1C9A7A0A4E}"/>
    <dgm:cxn modelId="{CD5BA0C2-C492-4AC3-A1CA-FC6A83AE8919}" type="presOf" srcId="{7BCEAE85-6142-4B40-B81E-29258E66196A}" destId="{5745F269-DBB7-4A77-BD23-1AC78CA8A84A}" srcOrd="0" destOrd="0" presId="urn:microsoft.com/office/officeart/2018/5/layout/IconLeafLabelList"/>
    <dgm:cxn modelId="{D1A67ACE-10E1-4133-A836-AAE7478E2069}" type="presOf" srcId="{2647A4C7-5394-4D74-9745-422AADD8C32D}" destId="{91CCB4FE-AE42-42F2-B770-A3E0C8D018A1}" srcOrd="0" destOrd="0" presId="urn:microsoft.com/office/officeart/2018/5/layout/IconLeafLabelList"/>
    <dgm:cxn modelId="{ABC279D4-6D3F-44DF-8BEB-72ECC79ACD49}" srcId="{84729F8D-8800-4800-97B3-883808E430FF}" destId="{2647A4C7-5394-4D74-9745-422AADD8C32D}" srcOrd="0" destOrd="0" parTransId="{8DC5F026-FD65-4155-8E6F-049C32A3653E}" sibTransId="{EA71C944-6983-4079-BDEB-C337D39805EC}"/>
    <dgm:cxn modelId="{56A31BDD-FF00-456D-A381-50D6D4FEA97B}" srcId="{84729F8D-8800-4800-97B3-883808E430FF}" destId="{7BCEAE85-6142-4B40-B81E-29258E66196A}" srcOrd="3" destOrd="0" parTransId="{0215FC78-EBE2-45BE-AEF5-6DF41C4DF7C0}" sibTransId="{874D3204-DC4A-4523-B272-9C369B8FF94E}"/>
    <dgm:cxn modelId="{42A822F6-AAD5-4610-9774-C18BBD9A6BA7}" type="presParOf" srcId="{FF06D637-535C-47FF-A2D3-4B154474AA1B}" destId="{229D8AEB-9D56-4062-825B-547EB4124FEF}" srcOrd="0" destOrd="0" presId="urn:microsoft.com/office/officeart/2018/5/layout/IconLeafLabelList"/>
    <dgm:cxn modelId="{F828450A-EFA4-4D87-BE44-7F4CA7A7F154}" type="presParOf" srcId="{229D8AEB-9D56-4062-825B-547EB4124FEF}" destId="{1CDF1699-6AF8-4DE6-9BA3-E99BBB375A91}" srcOrd="0" destOrd="0" presId="urn:microsoft.com/office/officeart/2018/5/layout/IconLeafLabelList"/>
    <dgm:cxn modelId="{B02F3037-F44A-4D6A-A13C-802A65EA8747}" type="presParOf" srcId="{229D8AEB-9D56-4062-825B-547EB4124FEF}" destId="{09CF99DB-651B-4BF5-BADB-5C515380A0A2}" srcOrd="1" destOrd="0" presId="urn:microsoft.com/office/officeart/2018/5/layout/IconLeafLabelList"/>
    <dgm:cxn modelId="{539EB60B-4D40-4CEA-A803-16856194FE28}" type="presParOf" srcId="{229D8AEB-9D56-4062-825B-547EB4124FEF}" destId="{4EF8B0C9-FCE7-4A8D-9631-C53C76A20E8C}" srcOrd="2" destOrd="0" presId="urn:microsoft.com/office/officeart/2018/5/layout/IconLeafLabelList"/>
    <dgm:cxn modelId="{922B0110-8E34-4776-8331-DFB71BD5867F}" type="presParOf" srcId="{229D8AEB-9D56-4062-825B-547EB4124FEF}" destId="{91CCB4FE-AE42-42F2-B770-A3E0C8D018A1}" srcOrd="3" destOrd="0" presId="urn:microsoft.com/office/officeart/2018/5/layout/IconLeafLabelList"/>
    <dgm:cxn modelId="{22D5F715-BD60-466D-B58B-CB104DB7312A}" type="presParOf" srcId="{FF06D637-535C-47FF-A2D3-4B154474AA1B}" destId="{BBBA3B09-428B-4901-9C4C-B3703553BA28}" srcOrd="1" destOrd="0" presId="urn:microsoft.com/office/officeart/2018/5/layout/IconLeafLabelList"/>
    <dgm:cxn modelId="{1BFC1181-5DB7-4D37-9587-7353EDE7BCC3}" type="presParOf" srcId="{FF06D637-535C-47FF-A2D3-4B154474AA1B}" destId="{4E4450E0-8FFA-4790-AB27-55C6BCE72335}" srcOrd="2"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 modelId="{CAEE8127-E8F8-4721-BAF7-A504BEF6D5D4}" type="presParOf" srcId="{FF06D637-535C-47FF-A2D3-4B154474AA1B}" destId="{48625D0B-BB73-4BBE-91B6-357A9F89F010}" srcOrd="3" destOrd="0" presId="urn:microsoft.com/office/officeart/2018/5/layout/IconLeafLabelList"/>
    <dgm:cxn modelId="{BFF14047-3517-42FE-A2FD-07806AD1AA2E}" type="presParOf" srcId="{FF06D637-535C-47FF-A2D3-4B154474AA1B}" destId="{7309427B-9DDD-4D5A-A3EB-6D064B90A453}" srcOrd="4" destOrd="0" presId="urn:microsoft.com/office/officeart/2018/5/layout/IconLeafLabelList"/>
    <dgm:cxn modelId="{CEFBF4E7-D6E8-471C-ADAD-37A9F9EFA728}" type="presParOf" srcId="{7309427B-9DDD-4D5A-A3EB-6D064B90A453}" destId="{F9CE035D-B473-491E-9AB6-88B91FF5B603}" srcOrd="0" destOrd="0" presId="urn:microsoft.com/office/officeart/2018/5/layout/IconLeafLabelList"/>
    <dgm:cxn modelId="{6F3CB125-6453-41BB-ACA0-8FA547CF86AA}" type="presParOf" srcId="{7309427B-9DDD-4D5A-A3EB-6D064B90A453}" destId="{1F921B82-2320-4825-8A22-397FAC00D232}" srcOrd="1" destOrd="0" presId="urn:microsoft.com/office/officeart/2018/5/layout/IconLeafLabelList"/>
    <dgm:cxn modelId="{34BBF75E-F4FB-40DC-B9E7-A0B76B13EDB3}" type="presParOf" srcId="{7309427B-9DDD-4D5A-A3EB-6D064B90A453}" destId="{F5AEB445-0D41-4DC7-B603-19F90542FB56}" srcOrd="2" destOrd="0" presId="urn:microsoft.com/office/officeart/2018/5/layout/IconLeafLabelList"/>
    <dgm:cxn modelId="{5A7C3D5D-57BE-4199-A37F-09311049F78B}" type="presParOf" srcId="{7309427B-9DDD-4D5A-A3EB-6D064B90A453}" destId="{F9229D56-9D75-473B-84B3-77B26A695E3E}" srcOrd="3" destOrd="0" presId="urn:microsoft.com/office/officeart/2018/5/layout/IconLeafLabelList"/>
    <dgm:cxn modelId="{505B9450-F6C7-45C5-B7C3-01B0C315D492}" type="presParOf" srcId="{FF06D637-535C-47FF-A2D3-4B154474AA1B}" destId="{38E6FE69-4A8A-4AF1-B5C1-42292A8BEECB}" srcOrd="5" destOrd="0" presId="urn:microsoft.com/office/officeart/2018/5/layout/IconLeafLabelList"/>
    <dgm:cxn modelId="{F8C38684-2C2D-41DB-8D5D-DDE3BEBA6BB9}" type="presParOf" srcId="{FF06D637-535C-47FF-A2D3-4B154474AA1B}" destId="{574AB660-BD82-4AE6-BB01-4126BBC151B9}" srcOrd="6" destOrd="0" presId="urn:microsoft.com/office/officeart/2018/5/layout/IconLeafLabelList"/>
    <dgm:cxn modelId="{9CF92923-A312-4E4A-A39F-0CAF314527A6}" type="presParOf" srcId="{574AB660-BD82-4AE6-BB01-4126BBC151B9}" destId="{8D55F7E1-B338-4B00-9D1E-3358F465169F}" srcOrd="0" destOrd="0" presId="urn:microsoft.com/office/officeart/2018/5/layout/IconLeafLabelList"/>
    <dgm:cxn modelId="{3C046000-26DE-4CDB-B9A9-CFEF807E6FDA}" type="presParOf" srcId="{574AB660-BD82-4AE6-BB01-4126BBC151B9}" destId="{6E05C418-A9C3-4C8C-8EE7-42094E446D3B}" srcOrd="1" destOrd="0" presId="urn:microsoft.com/office/officeart/2018/5/layout/IconLeafLabelList"/>
    <dgm:cxn modelId="{906965EB-CB7C-4F9A-8A77-0D751F89876D}" type="presParOf" srcId="{574AB660-BD82-4AE6-BB01-4126BBC151B9}" destId="{CB05D671-8944-4F2B-B2BB-E9A8C68DDB7F}" srcOrd="2" destOrd="0" presId="urn:microsoft.com/office/officeart/2018/5/layout/IconLeafLabelList"/>
    <dgm:cxn modelId="{7EF395F5-3A46-46ED-A462-183F4BE51759}" type="presParOf" srcId="{574AB660-BD82-4AE6-BB01-4126BBC151B9}" destId="{5745F269-DBB7-4A77-BD23-1AC78CA8A84A}"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4729F8D-8800-4800-97B3-883808E430FF}" type="doc">
      <dgm:prSet loTypeId="urn:microsoft.com/office/officeart/2018/5/layout/IconLeaf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FA046A8D-2FC3-49D8-AA3A-FCD012078240}">
      <dgm:prSet/>
      <dgm:spPr/>
      <dgm:t>
        <a:bodyPr/>
        <a:lstStyle/>
        <a:p>
          <a:pPr>
            <a:lnSpc>
              <a:spcPct val="100000"/>
            </a:lnSpc>
            <a:defRPr cap="all"/>
          </a:pPr>
          <a:r>
            <a:rPr lang="nl-BE" noProof="0" dirty="0"/>
            <a:t>Herinrichten dorp</a:t>
          </a:r>
        </a:p>
      </dgm:t>
    </dgm:pt>
    <dgm:pt modelId="{3B83FCA6-2805-45A2-8B1D-D91F173BB525}" type="parTrans" cxnId="{D7BC0796-7BA6-4478-B3E6-715BB94B5E60}">
      <dgm:prSet/>
      <dgm:spPr/>
      <dgm:t>
        <a:bodyPr/>
        <a:lstStyle/>
        <a:p>
          <a:endParaRPr lang="en-US"/>
        </a:p>
      </dgm:t>
    </dgm:pt>
    <dgm:pt modelId="{721D831E-AF66-4C31-86CA-8B1C9A7A0A4E}" type="sibTrans" cxnId="{D7BC0796-7BA6-4478-B3E6-715BB94B5E60}">
      <dgm:prSet/>
      <dgm:spPr/>
      <dgm:t>
        <a:bodyPr/>
        <a:lstStyle/>
        <a:p>
          <a:endParaRPr lang="en-US"/>
        </a:p>
      </dgm:t>
    </dgm:pt>
    <dgm:pt modelId="{FF06D637-535C-47FF-A2D3-4B154474AA1B}" type="pres">
      <dgm:prSet presAssocID="{84729F8D-8800-4800-97B3-883808E430FF}" presName="root" presStyleCnt="0">
        <dgm:presLayoutVars>
          <dgm:dir/>
          <dgm:resizeHandles val="exact"/>
        </dgm:presLayoutVars>
      </dgm:prSet>
      <dgm:spPr/>
    </dgm:pt>
    <dgm:pt modelId="{4E4450E0-8FFA-4790-AB27-55C6BCE72335}" type="pres">
      <dgm:prSet presAssocID="{FA046A8D-2FC3-49D8-AA3A-FCD012078240}" presName="compNode" presStyleCnt="0"/>
      <dgm:spPr/>
    </dgm:pt>
    <dgm:pt modelId="{7F71C528-15FC-41B7-84F6-1F0FA2BFE329}" type="pres">
      <dgm:prSet presAssocID="{FA046A8D-2FC3-49D8-AA3A-FCD012078240}" presName="iconBgRect" presStyleLbl="bgShp" presStyleIdx="0" presStyleCnt="1"/>
      <dgm:spPr>
        <a:prstGeom prst="round2DiagRect">
          <a:avLst>
            <a:gd name="adj1" fmla="val 29727"/>
            <a:gd name="adj2" fmla="val 0"/>
          </a:avLst>
        </a:prstGeom>
      </dgm:spPr>
    </dgm:pt>
    <dgm:pt modelId="{77E029E7-A67E-4E5E-A09F-88D58B23CD99}" type="pres">
      <dgm:prSet presAssocID="{FA046A8D-2FC3-49D8-AA3A-FCD012078240}" presName="iconRect" presStyleLbl="node1" presStyleIdx="0" presStyleCnt="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Weg met effen opvulling"/>
        </a:ext>
      </dgm:extLst>
    </dgm:pt>
    <dgm:pt modelId="{1A679482-2490-4F4E-AAB7-52FA5B715F9F}" type="pres">
      <dgm:prSet presAssocID="{FA046A8D-2FC3-49D8-AA3A-FCD012078240}" presName="spaceRect" presStyleCnt="0"/>
      <dgm:spPr/>
    </dgm:pt>
    <dgm:pt modelId="{7B8C0A71-90D2-43EF-B477-75AFD4690E26}" type="pres">
      <dgm:prSet presAssocID="{FA046A8D-2FC3-49D8-AA3A-FCD012078240}" presName="textRect" presStyleLbl="revTx" presStyleIdx="0" presStyleCnt="1">
        <dgm:presLayoutVars>
          <dgm:chMax val="1"/>
          <dgm:chPref val="1"/>
        </dgm:presLayoutVars>
      </dgm:prSet>
      <dgm:spPr/>
    </dgm:pt>
  </dgm:ptLst>
  <dgm:cxnLst>
    <dgm:cxn modelId="{D8257F13-8092-4CF4-9F36-8AF5C28640C8}" type="presOf" srcId="{FA046A8D-2FC3-49D8-AA3A-FCD012078240}" destId="{7B8C0A71-90D2-43EF-B477-75AFD4690E26}" srcOrd="0" destOrd="0" presId="urn:microsoft.com/office/officeart/2018/5/layout/IconLeafLabelList"/>
    <dgm:cxn modelId="{0588195C-8B20-4AAD-8A95-28F3ACF05AA3}" type="presOf" srcId="{84729F8D-8800-4800-97B3-883808E430FF}" destId="{FF06D637-535C-47FF-A2D3-4B154474AA1B}" srcOrd="0" destOrd="0" presId="urn:microsoft.com/office/officeart/2018/5/layout/IconLeafLabelList"/>
    <dgm:cxn modelId="{D7BC0796-7BA6-4478-B3E6-715BB94B5E60}" srcId="{84729F8D-8800-4800-97B3-883808E430FF}" destId="{FA046A8D-2FC3-49D8-AA3A-FCD012078240}" srcOrd="0" destOrd="0" parTransId="{3B83FCA6-2805-45A2-8B1D-D91F173BB525}" sibTransId="{721D831E-AF66-4C31-86CA-8B1C9A7A0A4E}"/>
    <dgm:cxn modelId="{1BFC1181-5DB7-4D37-9587-7353EDE7BCC3}" type="presParOf" srcId="{FF06D637-535C-47FF-A2D3-4B154474AA1B}" destId="{4E4450E0-8FFA-4790-AB27-55C6BCE72335}" srcOrd="0" destOrd="0" presId="urn:microsoft.com/office/officeart/2018/5/layout/IconLeafLabelList"/>
    <dgm:cxn modelId="{A13C6AC9-27EB-442F-AB92-EA0544A72044}" type="presParOf" srcId="{4E4450E0-8FFA-4790-AB27-55C6BCE72335}" destId="{7F71C528-15FC-41B7-84F6-1F0FA2BFE329}" srcOrd="0" destOrd="0" presId="urn:microsoft.com/office/officeart/2018/5/layout/IconLeafLabelList"/>
    <dgm:cxn modelId="{3CA05A66-50F2-4A3B-B5F8-640509767B3C}" type="presParOf" srcId="{4E4450E0-8FFA-4790-AB27-55C6BCE72335}" destId="{77E029E7-A67E-4E5E-A09F-88D58B23CD99}" srcOrd="1" destOrd="0" presId="urn:microsoft.com/office/officeart/2018/5/layout/IconLeafLabelList"/>
    <dgm:cxn modelId="{2662E333-02CB-45F3-93DE-DEF4A2A36C73}" type="presParOf" srcId="{4E4450E0-8FFA-4790-AB27-55C6BCE72335}" destId="{1A679482-2490-4F4E-AAB7-52FA5B715F9F}" srcOrd="2" destOrd="0" presId="urn:microsoft.com/office/officeart/2018/5/layout/IconLeafLabelList"/>
    <dgm:cxn modelId="{F8BFA2C0-897E-423A-A3E2-E1674960EEF2}" type="presParOf" srcId="{4E4450E0-8FFA-4790-AB27-55C6BCE72335}" destId="{7B8C0A71-90D2-43EF-B477-75AFD4690E26}"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285003" y="663377"/>
          <a:ext cx="876041" cy="876041"/>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471700" y="850074"/>
          <a:ext cx="502646" cy="50264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4957" y="1812283"/>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nl-BE" sz="1200" kern="1200"/>
            <a:t>Visie</a:t>
          </a:r>
          <a:endParaRPr lang="en-US" sz="1200" kern="1200"/>
        </a:p>
      </dsp:txBody>
      <dsp:txXfrm>
        <a:off x="4957" y="1812283"/>
        <a:ext cx="1436132" cy="574453"/>
      </dsp:txXfrm>
    </dsp:sp>
    <dsp:sp modelId="{7F71C528-15FC-41B7-84F6-1F0FA2BFE329}">
      <dsp:nvSpPr>
        <dsp:cNvPr id="0" name=""/>
        <dsp:cNvSpPr/>
      </dsp:nvSpPr>
      <dsp:spPr>
        <a:xfrm>
          <a:off x="1972459" y="663377"/>
          <a:ext cx="876041" cy="876041"/>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2159156" y="850074"/>
          <a:ext cx="502646" cy="5026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1692413" y="1812283"/>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nl-BE" sz="1200" kern="1200"/>
            <a:t>Doelstellingen</a:t>
          </a:r>
          <a:endParaRPr lang="en-US" sz="1200" kern="1200"/>
        </a:p>
      </dsp:txBody>
      <dsp:txXfrm>
        <a:off x="1692413" y="1812283"/>
        <a:ext cx="1436132" cy="574453"/>
      </dsp:txXfrm>
    </dsp:sp>
    <dsp:sp modelId="{F9CE035D-B473-491E-9AB6-88B91FF5B603}">
      <dsp:nvSpPr>
        <dsp:cNvPr id="0" name=""/>
        <dsp:cNvSpPr/>
      </dsp:nvSpPr>
      <dsp:spPr>
        <a:xfrm>
          <a:off x="3659915" y="663377"/>
          <a:ext cx="876041" cy="876041"/>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3846612" y="850074"/>
          <a:ext cx="502646" cy="50264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3379869" y="1812283"/>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nl-BE" sz="1200" kern="1200" dirty="0"/>
            <a:t>Analyse</a:t>
          </a:r>
          <a:endParaRPr lang="en-US" sz="1200" kern="1200" dirty="0"/>
        </a:p>
      </dsp:txBody>
      <dsp:txXfrm>
        <a:off x="3379869" y="1812283"/>
        <a:ext cx="1436132" cy="574453"/>
      </dsp:txXfrm>
    </dsp:sp>
    <dsp:sp modelId="{DF1C4A4E-37D1-4ECF-82CE-FB770BE637D7}">
      <dsp:nvSpPr>
        <dsp:cNvPr id="0" name=""/>
        <dsp:cNvSpPr/>
      </dsp:nvSpPr>
      <dsp:spPr>
        <a:xfrm>
          <a:off x="5347371" y="663377"/>
          <a:ext cx="876041" cy="876041"/>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A9DD4E-DC16-4042-9259-5D8FAC0DD816}">
      <dsp:nvSpPr>
        <dsp:cNvPr id="0" name=""/>
        <dsp:cNvSpPr/>
      </dsp:nvSpPr>
      <dsp:spPr>
        <a:xfrm>
          <a:off x="5534068" y="850074"/>
          <a:ext cx="502646" cy="502646"/>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25400"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13F4A-1AD3-430C-BA3A-F0E82D3DA3D9}">
      <dsp:nvSpPr>
        <dsp:cNvPr id="0" name=""/>
        <dsp:cNvSpPr/>
      </dsp:nvSpPr>
      <dsp:spPr>
        <a:xfrm>
          <a:off x="5067325" y="1812283"/>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nl-BE" sz="1200" kern="1200" dirty="0"/>
            <a:t>Conclusie</a:t>
          </a:r>
          <a:endParaRPr lang="en-US" sz="1200" kern="1200" dirty="0"/>
        </a:p>
      </dsp:txBody>
      <dsp:txXfrm>
        <a:off x="5067325" y="1812283"/>
        <a:ext cx="1436132" cy="574453"/>
      </dsp:txXfrm>
    </dsp:sp>
    <dsp:sp modelId="{CD71E35B-D3CA-4E27-A5AA-8B5D0AFE9376}">
      <dsp:nvSpPr>
        <dsp:cNvPr id="0" name=""/>
        <dsp:cNvSpPr/>
      </dsp:nvSpPr>
      <dsp:spPr>
        <a:xfrm>
          <a:off x="7034827" y="663377"/>
          <a:ext cx="876041" cy="876041"/>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829AF4-126D-42DA-A6DC-319252892699}">
      <dsp:nvSpPr>
        <dsp:cNvPr id="0" name=""/>
        <dsp:cNvSpPr/>
      </dsp:nvSpPr>
      <dsp:spPr>
        <a:xfrm>
          <a:off x="7221524" y="850074"/>
          <a:ext cx="502646" cy="502646"/>
        </a:xfrm>
        <a:prstGeom prst="rect">
          <a:avLst/>
        </a:prstGeom>
        <a:blipFill>
          <a:blip xmlns:r="http://schemas.openxmlformats.org/officeDocument/2006/relationships" r:embed="rId9">
            <a:extLst>
              <a:ext uri="{96DAC541-7B7A-43D3-8B79-37D633B846F1}">
                <asvg:svgBlip xmlns:asvg="http://schemas.microsoft.com/office/drawing/2016/SVG/main" r:embed="rId10"/>
              </a:ext>
            </a:extLst>
          </a:blip>
          <a:srcRect/>
          <a:stretch>
            <a:fillRect/>
          </a:stretch>
        </a:blipFill>
        <a:ln w="25400"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C52654-47BD-4583-8789-227E3923E3DE}">
      <dsp:nvSpPr>
        <dsp:cNvPr id="0" name=""/>
        <dsp:cNvSpPr/>
      </dsp:nvSpPr>
      <dsp:spPr>
        <a:xfrm>
          <a:off x="6754781" y="1812283"/>
          <a:ext cx="1436132" cy="57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dirty="0" err="1"/>
            <a:t>Aanbevelingen</a:t>
          </a:r>
          <a:endParaRPr lang="en-US" sz="1200" kern="1200" dirty="0"/>
        </a:p>
      </dsp:txBody>
      <dsp:txXfrm>
        <a:off x="6754781" y="1812283"/>
        <a:ext cx="1436132" cy="5744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518185"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817639" y="469547"/>
          <a:ext cx="846562" cy="846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46529"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Te grote afstand en onbegeleide fietstochten</a:t>
          </a:r>
        </a:p>
      </dsp:txBody>
      <dsp:txXfrm>
        <a:off x="46529" y="2132557"/>
        <a:ext cx="2418750" cy="720000"/>
      </dsp:txXfrm>
    </dsp:sp>
    <dsp:sp modelId="{7F71C528-15FC-41B7-84F6-1F0FA2BFE329}">
      <dsp:nvSpPr>
        <dsp:cNvPr id="0" name=""/>
        <dsp:cNvSpPr/>
      </dsp:nvSpPr>
      <dsp:spPr>
        <a:xfrm>
          <a:off x="3360217"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3674654" y="511994"/>
          <a:ext cx="846562" cy="846562"/>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888561"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dirty="0"/>
            <a:t>Geen andere optie vanwege werkverplichting</a:t>
          </a:r>
          <a:endParaRPr lang="en-US" sz="1600" kern="1200" dirty="0"/>
        </a:p>
      </dsp:txBody>
      <dsp:txXfrm>
        <a:off x="2888561" y="2132557"/>
        <a:ext cx="2418750" cy="720000"/>
      </dsp:txXfrm>
    </dsp:sp>
    <dsp:sp modelId="{DF1C4A4E-37D1-4ECF-82CE-FB770BE637D7}">
      <dsp:nvSpPr>
        <dsp:cNvPr id="0" name=""/>
        <dsp:cNvSpPr/>
      </dsp:nvSpPr>
      <dsp:spPr>
        <a:xfrm>
          <a:off x="6202248"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A9DD4E-DC16-4042-9259-5D8FAC0DD816}">
      <dsp:nvSpPr>
        <dsp:cNvPr id="0" name=""/>
        <dsp:cNvSpPr/>
      </dsp:nvSpPr>
      <dsp:spPr>
        <a:xfrm>
          <a:off x="6516686" y="511994"/>
          <a:ext cx="846562" cy="8465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13F4A-1AD3-430C-BA3A-F0E82D3DA3D9}">
      <dsp:nvSpPr>
        <dsp:cNvPr id="0" name=""/>
        <dsp:cNvSpPr/>
      </dsp:nvSpPr>
      <dsp:spPr>
        <a:xfrm>
          <a:off x="5730592"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Betere fietspaden en veiligheid</a:t>
          </a:r>
        </a:p>
      </dsp:txBody>
      <dsp:txXfrm>
        <a:off x="5730592" y="2132557"/>
        <a:ext cx="24187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376435"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610435" y="679057"/>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25435"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Geen beveiligde oversteek</a:t>
          </a:r>
        </a:p>
      </dsp:txBody>
      <dsp:txXfrm>
        <a:off x="25435" y="1885057"/>
        <a:ext cx="1800000" cy="720000"/>
      </dsp:txXfrm>
    </dsp:sp>
    <dsp:sp modelId="{7F71C528-15FC-41B7-84F6-1F0FA2BFE329}">
      <dsp:nvSpPr>
        <dsp:cNvPr id="0" name=""/>
        <dsp:cNvSpPr/>
      </dsp:nvSpPr>
      <dsp:spPr>
        <a:xfrm>
          <a:off x="249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2725436" y="679057"/>
          <a:ext cx="630000" cy="63000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14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dirty="0"/>
            <a:t>Te veel auto's die willen parkeren</a:t>
          </a:r>
          <a:endParaRPr lang="en-US" sz="1600" kern="1200" dirty="0"/>
        </a:p>
      </dsp:txBody>
      <dsp:txXfrm>
        <a:off x="2140436" y="1885057"/>
        <a:ext cx="1800000" cy="720000"/>
      </dsp:txXfrm>
    </dsp:sp>
    <dsp:sp modelId="{F9CE035D-B473-491E-9AB6-88B91FF5B603}">
      <dsp:nvSpPr>
        <dsp:cNvPr id="0" name=""/>
        <dsp:cNvSpPr/>
      </dsp:nvSpPr>
      <dsp:spPr>
        <a:xfrm>
          <a:off x="4606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4840436" y="679057"/>
          <a:ext cx="630000" cy="63000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4255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Onduidelijk zone 30</a:t>
          </a:r>
        </a:p>
      </dsp:txBody>
      <dsp:txXfrm>
        <a:off x="4255436" y="1885057"/>
        <a:ext cx="1800000" cy="720000"/>
      </dsp:txXfrm>
    </dsp:sp>
    <dsp:sp modelId="{DF1C4A4E-37D1-4ECF-82CE-FB770BE637D7}">
      <dsp:nvSpPr>
        <dsp:cNvPr id="0" name=""/>
        <dsp:cNvSpPr/>
      </dsp:nvSpPr>
      <dsp:spPr>
        <a:xfrm>
          <a:off x="672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A9DD4E-DC16-4042-9259-5D8FAC0DD816}">
      <dsp:nvSpPr>
        <dsp:cNvPr id="0" name=""/>
        <dsp:cNvSpPr/>
      </dsp:nvSpPr>
      <dsp:spPr>
        <a:xfrm>
          <a:off x="6955436" y="679057"/>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13F4A-1AD3-430C-BA3A-F0E82D3DA3D9}">
      <dsp:nvSpPr>
        <dsp:cNvPr id="0" name=""/>
        <dsp:cNvSpPr/>
      </dsp:nvSpPr>
      <dsp:spPr>
        <a:xfrm>
          <a:off x="637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Fietsers flitsen voorbij</a:t>
          </a:r>
        </a:p>
      </dsp:txBody>
      <dsp:txXfrm>
        <a:off x="6370436" y="1885057"/>
        <a:ext cx="18000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376435"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610435" y="679057"/>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25435"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Te gevaarlijk, onveilig gevoel</a:t>
          </a:r>
        </a:p>
      </dsp:txBody>
      <dsp:txXfrm>
        <a:off x="25435" y="1885057"/>
        <a:ext cx="1800000" cy="720000"/>
      </dsp:txXfrm>
    </dsp:sp>
    <dsp:sp modelId="{7F71C528-15FC-41B7-84F6-1F0FA2BFE329}">
      <dsp:nvSpPr>
        <dsp:cNvPr id="0" name=""/>
        <dsp:cNvSpPr/>
      </dsp:nvSpPr>
      <dsp:spPr>
        <a:xfrm>
          <a:off x="249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2725436" y="679057"/>
          <a:ext cx="630000" cy="63000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14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dirty="0"/>
            <a:t>Problemen tijdens de spits</a:t>
          </a:r>
          <a:endParaRPr lang="en-US" sz="1600" kern="1200" dirty="0"/>
        </a:p>
      </dsp:txBody>
      <dsp:txXfrm>
        <a:off x="2140436" y="1885057"/>
        <a:ext cx="1800000" cy="720000"/>
      </dsp:txXfrm>
    </dsp:sp>
    <dsp:sp modelId="{F9CE035D-B473-491E-9AB6-88B91FF5B603}">
      <dsp:nvSpPr>
        <dsp:cNvPr id="0" name=""/>
        <dsp:cNvSpPr/>
      </dsp:nvSpPr>
      <dsp:spPr>
        <a:xfrm>
          <a:off x="4606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4840436" y="679057"/>
          <a:ext cx="630000" cy="63000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4255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Veiliger gevoel in zone 30</a:t>
          </a:r>
        </a:p>
      </dsp:txBody>
      <dsp:txXfrm>
        <a:off x="4255436" y="1885057"/>
        <a:ext cx="1800000" cy="720000"/>
      </dsp:txXfrm>
    </dsp:sp>
    <dsp:sp modelId="{DF1C4A4E-37D1-4ECF-82CE-FB770BE637D7}">
      <dsp:nvSpPr>
        <dsp:cNvPr id="0" name=""/>
        <dsp:cNvSpPr/>
      </dsp:nvSpPr>
      <dsp:spPr>
        <a:xfrm>
          <a:off x="672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A9DD4E-DC16-4042-9259-5D8FAC0DD816}">
      <dsp:nvSpPr>
        <dsp:cNvPr id="0" name=""/>
        <dsp:cNvSpPr/>
      </dsp:nvSpPr>
      <dsp:spPr>
        <a:xfrm>
          <a:off x="6955436" y="679057"/>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13F4A-1AD3-430C-BA3A-F0E82D3DA3D9}">
      <dsp:nvSpPr>
        <dsp:cNvPr id="0" name=""/>
        <dsp:cNvSpPr/>
      </dsp:nvSpPr>
      <dsp:spPr>
        <a:xfrm>
          <a:off x="637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Goed, maar oversteken voelt onveilig</a:t>
          </a:r>
        </a:p>
      </dsp:txBody>
      <dsp:txXfrm>
        <a:off x="6370436" y="1885057"/>
        <a:ext cx="180000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518185"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832623" y="511994"/>
          <a:ext cx="846562" cy="846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46529"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nl-BE" sz="1700" kern="1200" noProof="0" dirty="0"/>
            <a:t>Terug 50 km/u </a:t>
          </a:r>
          <a:r>
            <a:rPr lang="nl-BE" sz="1700" kern="1200" noProof="0" dirty="0" err="1"/>
            <a:t>ipv</a:t>
          </a:r>
          <a:r>
            <a:rPr lang="nl-BE" sz="1700" kern="1200" noProof="0" dirty="0"/>
            <a:t> 30 km/u</a:t>
          </a:r>
        </a:p>
      </dsp:txBody>
      <dsp:txXfrm>
        <a:off x="46529" y="2132557"/>
        <a:ext cx="2418750" cy="720000"/>
      </dsp:txXfrm>
    </dsp:sp>
    <dsp:sp modelId="{7F71C528-15FC-41B7-84F6-1F0FA2BFE329}">
      <dsp:nvSpPr>
        <dsp:cNvPr id="0" name=""/>
        <dsp:cNvSpPr/>
      </dsp:nvSpPr>
      <dsp:spPr>
        <a:xfrm>
          <a:off x="3360217"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3674654" y="511994"/>
          <a:ext cx="846562" cy="846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888561"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nl-BE" sz="1700" kern="1200" dirty="0"/>
            <a:t>Verkeerslichten optimaliseren</a:t>
          </a:r>
          <a:endParaRPr lang="en-US" sz="1700" kern="1200" dirty="0"/>
        </a:p>
      </dsp:txBody>
      <dsp:txXfrm>
        <a:off x="2888561" y="2132557"/>
        <a:ext cx="2418750" cy="720000"/>
      </dsp:txXfrm>
    </dsp:sp>
    <dsp:sp modelId="{F9CE035D-B473-491E-9AB6-88B91FF5B603}">
      <dsp:nvSpPr>
        <dsp:cNvPr id="0" name=""/>
        <dsp:cNvSpPr/>
      </dsp:nvSpPr>
      <dsp:spPr>
        <a:xfrm>
          <a:off x="6202248"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6516686" y="511994"/>
          <a:ext cx="846562" cy="846562"/>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5730592"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nl-BE" sz="1700" kern="1200" noProof="0" dirty="0"/>
            <a:t>R6 aansluiten op de </a:t>
          </a:r>
          <a:r>
            <a:rPr lang="nl-BE" sz="1700" kern="1200" noProof="0" dirty="0" err="1"/>
            <a:t>rijmenamseweg</a:t>
          </a:r>
          <a:endParaRPr lang="nl-BE" sz="1700" kern="1200" noProof="0" dirty="0"/>
        </a:p>
      </dsp:txBody>
      <dsp:txXfrm>
        <a:off x="5730592" y="2132557"/>
        <a:ext cx="241875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376435"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610435" y="679057"/>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25435"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nl-BE" sz="1300" kern="1200" noProof="0" dirty="0"/>
            <a:t>Optimaliseren zone 30</a:t>
          </a:r>
        </a:p>
      </dsp:txBody>
      <dsp:txXfrm>
        <a:off x="25435" y="1885057"/>
        <a:ext cx="1800000" cy="720000"/>
      </dsp:txXfrm>
    </dsp:sp>
    <dsp:sp modelId="{7F71C528-15FC-41B7-84F6-1F0FA2BFE329}">
      <dsp:nvSpPr>
        <dsp:cNvPr id="0" name=""/>
        <dsp:cNvSpPr/>
      </dsp:nvSpPr>
      <dsp:spPr>
        <a:xfrm>
          <a:off x="249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2725436" y="679057"/>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14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kern="1200" dirty="0" err="1"/>
            <a:t>Verkeerslichten</a:t>
          </a:r>
          <a:r>
            <a:rPr lang="en-US" sz="1300" kern="1200" dirty="0"/>
            <a:t> </a:t>
          </a:r>
          <a:r>
            <a:rPr lang="en-US" sz="1300" kern="1200" dirty="0" err="1"/>
            <a:t>optimaliseren</a:t>
          </a:r>
          <a:r>
            <a:rPr lang="en-US" sz="1300" kern="1200" dirty="0"/>
            <a:t> + </a:t>
          </a:r>
          <a:r>
            <a:rPr lang="en-US" sz="1300" kern="1200" dirty="0" err="1"/>
            <a:t>drukknop</a:t>
          </a:r>
          <a:r>
            <a:rPr lang="en-US" sz="1300" kern="1200" dirty="0"/>
            <a:t> </a:t>
          </a:r>
        </a:p>
      </dsp:txBody>
      <dsp:txXfrm>
        <a:off x="2140436" y="1885057"/>
        <a:ext cx="1800000" cy="720000"/>
      </dsp:txXfrm>
    </dsp:sp>
    <dsp:sp modelId="{F9CE035D-B473-491E-9AB6-88B91FF5B603}">
      <dsp:nvSpPr>
        <dsp:cNvPr id="0" name=""/>
        <dsp:cNvSpPr/>
      </dsp:nvSpPr>
      <dsp:spPr>
        <a:xfrm>
          <a:off x="4606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4840436" y="679057"/>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4255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nl-BE" sz="1300" kern="1200" noProof="0" dirty="0"/>
            <a:t>Voorrangsituatie?</a:t>
          </a:r>
        </a:p>
      </dsp:txBody>
      <dsp:txXfrm>
        <a:off x="4255436" y="1885057"/>
        <a:ext cx="1800000" cy="720000"/>
      </dsp:txXfrm>
    </dsp:sp>
    <dsp:sp modelId="{DF1C4A4E-37D1-4ECF-82CE-FB770BE637D7}">
      <dsp:nvSpPr>
        <dsp:cNvPr id="0" name=""/>
        <dsp:cNvSpPr/>
      </dsp:nvSpPr>
      <dsp:spPr>
        <a:xfrm>
          <a:off x="672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A9DD4E-DC16-4042-9259-5D8FAC0DD816}">
      <dsp:nvSpPr>
        <dsp:cNvPr id="0" name=""/>
        <dsp:cNvSpPr/>
      </dsp:nvSpPr>
      <dsp:spPr>
        <a:xfrm>
          <a:off x="6955436" y="679057"/>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413F4A-1AD3-430C-BA3A-F0E82D3DA3D9}">
      <dsp:nvSpPr>
        <dsp:cNvPr id="0" name=""/>
        <dsp:cNvSpPr/>
      </dsp:nvSpPr>
      <dsp:spPr>
        <a:xfrm>
          <a:off x="637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nl-BE" sz="1300" kern="1200" noProof="0" dirty="0"/>
            <a:t>Creëren duidelijk wegbeeld</a:t>
          </a:r>
        </a:p>
      </dsp:txBody>
      <dsp:txXfrm>
        <a:off x="6370436" y="1885057"/>
        <a:ext cx="1800000"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518185"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832623" y="511994"/>
          <a:ext cx="846562" cy="846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46529"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nl-BE" sz="1100" kern="1200" noProof="0" dirty="0"/>
            <a:t>ONDUIDELIJKE EN ONLEESBARE ZONE 30</a:t>
          </a:r>
        </a:p>
      </dsp:txBody>
      <dsp:txXfrm>
        <a:off x="46529" y="2132557"/>
        <a:ext cx="2418750" cy="720000"/>
      </dsp:txXfrm>
    </dsp:sp>
    <dsp:sp modelId="{7F71C528-15FC-41B7-84F6-1F0FA2BFE329}">
      <dsp:nvSpPr>
        <dsp:cNvPr id="0" name=""/>
        <dsp:cNvSpPr/>
      </dsp:nvSpPr>
      <dsp:spPr>
        <a:xfrm>
          <a:off x="3360217"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3674654" y="511994"/>
          <a:ext cx="846562" cy="846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888561"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nl-BE" sz="1100" kern="1200" noProof="0" dirty="0"/>
            <a:t>BEVRAGING SCHOLEN: 4 categorieën</a:t>
          </a:r>
        </a:p>
      </dsp:txBody>
      <dsp:txXfrm>
        <a:off x="2888561" y="2132557"/>
        <a:ext cx="2418750" cy="720000"/>
      </dsp:txXfrm>
    </dsp:sp>
    <dsp:sp modelId="{F9CE035D-B473-491E-9AB6-88B91FF5B603}">
      <dsp:nvSpPr>
        <dsp:cNvPr id="0" name=""/>
        <dsp:cNvSpPr/>
      </dsp:nvSpPr>
      <dsp:spPr>
        <a:xfrm>
          <a:off x="6202248"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6516686" y="511994"/>
          <a:ext cx="846562" cy="8465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5730592"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nl-BE" sz="1100" kern="1200" noProof="0" dirty="0"/>
            <a:t>Algemeen: scores op veiligheid, doorstroming en oversteekbaarheid variëren tussen 2,3 en 2,8 op 5</a:t>
          </a:r>
        </a:p>
      </dsp:txBody>
      <dsp:txXfrm>
        <a:off x="5730592" y="2132557"/>
        <a:ext cx="2418750" cy="720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518185"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832623" y="511994"/>
          <a:ext cx="846562" cy="846562"/>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46529"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a:t>Intensiteit is globaal gezien gelijk gebleven</a:t>
          </a:r>
        </a:p>
      </dsp:txBody>
      <dsp:txXfrm>
        <a:off x="46529" y="2132557"/>
        <a:ext cx="2418750" cy="720000"/>
      </dsp:txXfrm>
    </dsp:sp>
    <dsp:sp modelId="{7F71C528-15FC-41B7-84F6-1F0FA2BFE329}">
      <dsp:nvSpPr>
        <dsp:cNvPr id="0" name=""/>
        <dsp:cNvSpPr/>
      </dsp:nvSpPr>
      <dsp:spPr>
        <a:xfrm>
          <a:off x="3360217"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3674654" y="511994"/>
          <a:ext cx="846562" cy="846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888561"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t>TT: spits </a:t>
          </a:r>
          <a:r>
            <a:rPr lang="en-US" sz="1600" kern="1200" dirty="0" err="1"/>
            <a:t>een</a:t>
          </a:r>
          <a:r>
            <a:rPr lang="en-US" sz="1600" kern="1200" dirty="0"/>
            <a:t> </a:t>
          </a:r>
          <a:r>
            <a:rPr lang="en-US" sz="1600" kern="1200" dirty="0" err="1"/>
            <a:t>stijging</a:t>
          </a:r>
          <a:r>
            <a:rPr lang="en-US" sz="1600" kern="1200" dirty="0"/>
            <a:t> </a:t>
          </a:r>
          <a:r>
            <a:rPr lang="en-US" sz="1600" kern="1200" dirty="0" err="1"/>
            <a:t>bepaalde</a:t>
          </a:r>
          <a:r>
            <a:rPr lang="en-US" sz="1600" kern="1200" dirty="0"/>
            <a:t> routes</a:t>
          </a:r>
        </a:p>
      </dsp:txBody>
      <dsp:txXfrm>
        <a:off x="2888561" y="2132557"/>
        <a:ext cx="2418750" cy="720000"/>
      </dsp:txXfrm>
    </dsp:sp>
    <dsp:sp modelId="{F9CE035D-B473-491E-9AB6-88B91FF5B603}">
      <dsp:nvSpPr>
        <dsp:cNvPr id="0" name=""/>
        <dsp:cNvSpPr/>
      </dsp:nvSpPr>
      <dsp:spPr>
        <a:xfrm>
          <a:off x="6202248" y="197556"/>
          <a:ext cx="1475437" cy="14754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6516686" y="511994"/>
          <a:ext cx="846562" cy="8465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5730592" y="2132557"/>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nl-BE" sz="1600" kern="1200" noProof="0" dirty="0" err="1"/>
            <a:t>Tt</a:t>
          </a:r>
          <a:r>
            <a:rPr lang="nl-BE" sz="1600" kern="1200" noProof="0" dirty="0"/>
            <a:t>: daluren gelijk of daling</a:t>
          </a:r>
        </a:p>
      </dsp:txBody>
      <dsp:txXfrm>
        <a:off x="5730592" y="2132557"/>
        <a:ext cx="241875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F1699-6AF8-4DE6-9BA3-E99BBB375A91}">
      <dsp:nvSpPr>
        <dsp:cNvPr id="0" name=""/>
        <dsp:cNvSpPr/>
      </dsp:nvSpPr>
      <dsp:spPr>
        <a:xfrm>
          <a:off x="376435"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F99DB-651B-4BF5-BADB-5C515380A0A2}">
      <dsp:nvSpPr>
        <dsp:cNvPr id="0" name=""/>
        <dsp:cNvSpPr/>
      </dsp:nvSpPr>
      <dsp:spPr>
        <a:xfrm>
          <a:off x="610435" y="679057"/>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CCB4FE-AE42-42F2-B770-A3E0C8D018A1}">
      <dsp:nvSpPr>
        <dsp:cNvPr id="0" name=""/>
        <dsp:cNvSpPr/>
      </dsp:nvSpPr>
      <dsp:spPr>
        <a:xfrm>
          <a:off x="25435"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nl-BE" sz="1100" kern="1200" noProof="0" dirty="0"/>
            <a:t>De lichten altijd met drukknop laten werken aan Carrefour en school</a:t>
          </a:r>
        </a:p>
      </dsp:txBody>
      <dsp:txXfrm>
        <a:off x="25435" y="1885057"/>
        <a:ext cx="1800000" cy="720000"/>
      </dsp:txXfrm>
    </dsp:sp>
    <dsp:sp modelId="{7F71C528-15FC-41B7-84F6-1F0FA2BFE329}">
      <dsp:nvSpPr>
        <dsp:cNvPr id="0" name=""/>
        <dsp:cNvSpPr/>
      </dsp:nvSpPr>
      <dsp:spPr>
        <a:xfrm>
          <a:off x="249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2725436" y="679057"/>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14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nl-BE" sz="1100" kern="1200" noProof="0" dirty="0"/>
            <a:t>Optimaliseren van overteken</a:t>
          </a:r>
        </a:p>
      </dsp:txBody>
      <dsp:txXfrm>
        <a:off x="2140436" y="1885057"/>
        <a:ext cx="1800000" cy="720000"/>
      </dsp:txXfrm>
    </dsp:sp>
    <dsp:sp modelId="{F9CE035D-B473-491E-9AB6-88B91FF5B603}">
      <dsp:nvSpPr>
        <dsp:cNvPr id="0" name=""/>
        <dsp:cNvSpPr/>
      </dsp:nvSpPr>
      <dsp:spPr>
        <a:xfrm>
          <a:off x="4606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21B82-2320-4825-8A22-397FAC00D232}">
      <dsp:nvSpPr>
        <dsp:cNvPr id="0" name=""/>
        <dsp:cNvSpPr/>
      </dsp:nvSpPr>
      <dsp:spPr>
        <a:xfrm>
          <a:off x="4840436" y="679057"/>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229D56-9D75-473B-84B3-77B26A695E3E}">
      <dsp:nvSpPr>
        <dsp:cNvPr id="0" name=""/>
        <dsp:cNvSpPr/>
      </dsp:nvSpPr>
      <dsp:spPr>
        <a:xfrm>
          <a:off x="4255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nl-BE" sz="1100" kern="1200" noProof="0" dirty="0"/>
            <a:t>Zichtbaarheid en leesbaarheid optimaliseren</a:t>
          </a:r>
        </a:p>
      </dsp:txBody>
      <dsp:txXfrm>
        <a:off x="4255436" y="1885057"/>
        <a:ext cx="1800000" cy="720000"/>
      </dsp:txXfrm>
    </dsp:sp>
    <dsp:sp modelId="{8D55F7E1-B338-4B00-9D1E-3358F465169F}">
      <dsp:nvSpPr>
        <dsp:cNvPr id="0" name=""/>
        <dsp:cNvSpPr/>
      </dsp:nvSpPr>
      <dsp:spPr>
        <a:xfrm>
          <a:off x="6721436" y="445056"/>
          <a:ext cx="1098000" cy="109800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05C418-A9C3-4C8C-8EE7-42094E446D3B}">
      <dsp:nvSpPr>
        <dsp:cNvPr id="0" name=""/>
        <dsp:cNvSpPr/>
      </dsp:nvSpPr>
      <dsp:spPr>
        <a:xfrm>
          <a:off x="6955436" y="679057"/>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45F269-DBB7-4A77-BD23-1AC78CA8A84A}">
      <dsp:nvSpPr>
        <dsp:cNvPr id="0" name=""/>
        <dsp:cNvSpPr/>
      </dsp:nvSpPr>
      <dsp:spPr>
        <a:xfrm>
          <a:off x="6370436" y="1885057"/>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nl-BE" sz="1100" kern="1200" noProof="0" dirty="0"/>
            <a:t>Zone 30 leesbaar maken</a:t>
          </a:r>
        </a:p>
      </dsp:txBody>
      <dsp:txXfrm>
        <a:off x="6370436" y="1885057"/>
        <a:ext cx="1800000" cy="720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1C528-15FC-41B7-84F6-1F0FA2BFE329}">
      <dsp:nvSpPr>
        <dsp:cNvPr id="0" name=""/>
        <dsp:cNvSpPr/>
      </dsp:nvSpPr>
      <dsp:spPr>
        <a:xfrm>
          <a:off x="3222967" y="17556"/>
          <a:ext cx="1749937" cy="17499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029E7-A67E-4E5E-A09F-88D58B23CD99}">
      <dsp:nvSpPr>
        <dsp:cNvPr id="0" name=""/>
        <dsp:cNvSpPr/>
      </dsp:nvSpPr>
      <dsp:spPr>
        <a:xfrm>
          <a:off x="3595904" y="390494"/>
          <a:ext cx="1004062" cy="1004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8C0A71-90D2-43EF-B477-75AFD4690E26}">
      <dsp:nvSpPr>
        <dsp:cNvPr id="0" name=""/>
        <dsp:cNvSpPr/>
      </dsp:nvSpPr>
      <dsp:spPr>
        <a:xfrm>
          <a:off x="2663561" y="2312557"/>
          <a:ext cx="286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defRPr cap="all"/>
          </a:pPr>
          <a:r>
            <a:rPr lang="nl-BE" sz="2400" kern="1200" noProof="0" dirty="0"/>
            <a:t>Herinrichten dorp</a:t>
          </a:r>
        </a:p>
      </dsp:txBody>
      <dsp:txXfrm>
        <a:off x="2663561" y="2312557"/>
        <a:ext cx="28687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9.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0.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0.10442</cdr:x>
      <cdr:y>0.49797</cdr:y>
    </cdr:from>
    <cdr:to>
      <cdr:x>0.98254</cdr:x>
      <cdr:y>0.49797</cdr:y>
    </cdr:to>
    <cdr:cxnSp macro="">
      <cdr:nvCxnSpPr>
        <cdr:cNvPr id="3" name="Rechte verbindingslijn 2">
          <a:extLst xmlns:a="http://schemas.openxmlformats.org/drawingml/2006/main">
            <a:ext uri="{FF2B5EF4-FFF2-40B4-BE49-F238E27FC236}">
              <a16:creationId xmlns:a16="http://schemas.microsoft.com/office/drawing/2014/main" id="{9D3B287C-117C-8FB4-4135-214C0AAFB0A3}"/>
            </a:ext>
          </a:extLst>
        </cdr:cNvPr>
        <cdr:cNvCxnSpPr/>
      </cdr:nvCxnSpPr>
      <cdr:spPr>
        <a:xfrm xmlns:a="http://schemas.openxmlformats.org/drawingml/2006/main">
          <a:off x="805859" y="1949352"/>
          <a:ext cx="6776884" cy="0"/>
        </a:xfrm>
        <a:prstGeom xmlns:a="http://schemas.openxmlformats.org/drawingml/2006/main" prst="line">
          <a:avLst/>
        </a:prstGeom>
        <a:ln xmlns:a="http://schemas.openxmlformats.org/drawingml/2006/main" w="9525"/>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0.10714</cdr:x>
      <cdr:y>0.50362</cdr:y>
    </cdr:from>
    <cdr:to>
      <cdr:x>0.98329</cdr:x>
      <cdr:y>0.50362</cdr:y>
    </cdr:to>
    <cdr:cxnSp macro="">
      <cdr:nvCxnSpPr>
        <cdr:cNvPr id="3" name="Rechte verbindingslijn 2">
          <a:extLst xmlns:a="http://schemas.openxmlformats.org/drawingml/2006/main">
            <a:ext uri="{FF2B5EF4-FFF2-40B4-BE49-F238E27FC236}">
              <a16:creationId xmlns:a16="http://schemas.microsoft.com/office/drawing/2014/main" id="{E9A6C3A2-A56C-C854-B663-83465895ADBB}"/>
            </a:ext>
          </a:extLst>
        </cdr:cNvPr>
        <cdr:cNvCxnSpPr/>
      </cdr:nvCxnSpPr>
      <cdr:spPr>
        <a:xfrm xmlns:a="http://schemas.openxmlformats.org/drawingml/2006/main">
          <a:off x="826817" y="1971475"/>
          <a:ext cx="6761747"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3.xml><?xml version="1.0" encoding="utf-8"?>
<c:userShapes xmlns:c="http://schemas.openxmlformats.org/drawingml/2006/chart">
  <cdr:relSizeAnchor xmlns:cdr="http://schemas.openxmlformats.org/drawingml/2006/chartDrawing">
    <cdr:from>
      <cdr:x>0.10346</cdr:x>
      <cdr:y>0.59355</cdr:y>
    </cdr:from>
    <cdr:to>
      <cdr:x>0.98254</cdr:x>
      <cdr:y>0.59355</cdr:y>
    </cdr:to>
    <cdr:cxnSp macro="">
      <cdr:nvCxnSpPr>
        <cdr:cNvPr id="3" name="Rechte verbindingslijn 2">
          <a:extLst xmlns:a="http://schemas.openxmlformats.org/drawingml/2006/main">
            <a:ext uri="{FF2B5EF4-FFF2-40B4-BE49-F238E27FC236}">
              <a16:creationId xmlns:a16="http://schemas.microsoft.com/office/drawing/2014/main" id="{935F3D54-BFE6-3E15-6513-F46774B5687A}"/>
            </a:ext>
          </a:extLst>
        </cdr:cNvPr>
        <cdr:cNvCxnSpPr/>
      </cdr:nvCxnSpPr>
      <cdr:spPr>
        <a:xfrm xmlns:a="http://schemas.openxmlformats.org/drawingml/2006/main">
          <a:off x="798485" y="2374490"/>
          <a:ext cx="6784258"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4.xml><?xml version="1.0" encoding="utf-8"?>
<c:userShapes xmlns:c="http://schemas.openxmlformats.org/drawingml/2006/chart">
  <cdr:relSizeAnchor xmlns:cdr="http://schemas.openxmlformats.org/drawingml/2006/chartDrawing">
    <cdr:from>
      <cdr:x>0.10538</cdr:x>
      <cdr:y>0.58985</cdr:y>
    </cdr:from>
    <cdr:to>
      <cdr:x>0.98158</cdr:x>
      <cdr:y>0.58985</cdr:y>
    </cdr:to>
    <cdr:cxnSp macro="">
      <cdr:nvCxnSpPr>
        <cdr:cNvPr id="3" name="Rechte verbindingslijn 2">
          <a:extLst xmlns:a="http://schemas.openxmlformats.org/drawingml/2006/main">
            <a:ext uri="{FF2B5EF4-FFF2-40B4-BE49-F238E27FC236}">
              <a16:creationId xmlns:a16="http://schemas.microsoft.com/office/drawing/2014/main" id="{7DABB70D-9915-1721-8926-F7F22E02B714}"/>
            </a:ext>
          </a:extLst>
        </cdr:cNvPr>
        <cdr:cNvCxnSpPr/>
      </cdr:nvCxnSpPr>
      <cdr:spPr>
        <a:xfrm xmlns:a="http://schemas.openxmlformats.org/drawingml/2006/main">
          <a:off x="813233" y="2338396"/>
          <a:ext cx="6762136"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131d68b759a_0_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131d68b759a_0_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29c03757700_0_1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29c03757700_0_1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nl-BE" sz="1800" kern="100" dirty="0">
                <a:effectLst/>
                <a:latin typeface="Aptos" panose="020B0004020202020204" pitchFamily="34" charset="0"/>
                <a:ea typeface="Aptos" panose="020B0004020202020204" pitchFamily="34" charset="0"/>
                <a:cs typeface="Times New Roman" panose="02020603050405020304" pitchFamily="18" charset="0"/>
              </a:rPr>
              <a:t>In haar mobiliteitsplan spreekt Bonheiden haar ambitie uit om de dorpskern aan te pakken en te vereenvoudigen. Hierbij wordt gelet op de  doorstroming, verkeersveiligheid, uniformiteit en leesbaarheid.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001517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29c03757700_0_1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29c03757700_0_1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nl-BE" sz="1800" kern="100" dirty="0">
                <a:effectLst/>
                <a:latin typeface="Aptos" panose="020B0004020202020204" pitchFamily="34" charset="0"/>
                <a:ea typeface="Aptos" panose="020B0004020202020204" pitchFamily="34" charset="0"/>
                <a:cs typeface="Times New Roman" panose="02020603050405020304" pitchFamily="18" charset="0"/>
              </a:rPr>
              <a:t>In 2022 is men tot de constatatie gekomen dat de infrastructuur niet aan de eisen uit het mobiliteitsplan voldoet. Deze infrastructuur is erg verkeers- en autogericht, Het verkeer staat veel stil, waardoor er geen doorstroming is en de verkeerschaos oploopt in het centrum. De uniformiteit en leesbaarheid komt ook in gedrang. </a:t>
            </a:r>
          </a:p>
          <a:p>
            <a:pPr marL="0" lvl="0" indent="0" algn="l" rtl="0">
              <a:spcBef>
                <a:spcPts val="0"/>
              </a:spcBef>
              <a:spcAft>
                <a:spcPts val="0"/>
              </a:spcAft>
              <a:buNone/>
            </a:pPr>
            <a:endParaRPr lang="nl-BE" dirty="0"/>
          </a:p>
          <a:p>
            <a:pPr marL="0" lvl="0" indent="0" algn="l" rtl="0">
              <a:spcBef>
                <a:spcPts val="0"/>
              </a:spcBef>
              <a:spcAft>
                <a:spcPts val="0"/>
              </a:spcAft>
              <a:buNone/>
            </a:pPr>
            <a:r>
              <a:rPr lang="nl-BE" sz="1800" dirty="0">
                <a:effectLst/>
                <a:latin typeface="Aptos" panose="020B0004020202020204" pitchFamily="34" charset="0"/>
                <a:ea typeface="Aptos" panose="020B0004020202020204" pitchFamily="34" charset="0"/>
                <a:cs typeface="Times New Roman" panose="02020603050405020304" pitchFamily="18" charset="0"/>
              </a:rPr>
              <a:t>Hierdoor is er ook een studiebureau (</a:t>
            </a:r>
            <a:r>
              <a:rPr lang="nl-BE" sz="1800" dirty="0" err="1">
                <a:effectLst/>
                <a:latin typeface="Aptos" panose="020B0004020202020204" pitchFamily="34" charset="0"/>
                <a:ea typeface="Aptos" panose="020B0004020202020204" pitchFamily="34" charset="0"/>
                <a:cs typeface="Times New Roman" panose="02020603050405020304" pitchFamily="18" charset="0"/>
              </a:rPr>
              <a:t>Sweco</a:t>
            </a:r>
            <a:r>
              <a:rPr lang="nl-BE" sz="1800" dirty="0">
                <a:effectLst/>
                <a:latin typeface="Aptos" panose="020B0004020202020204" pitchFamily="34" charset="0"/>
                <a:ea typeface="Aptos" panose="020B0004020202020204" pitchFamily="34" charset="0"/>
                <a:cs typeface="Times New Roman" panose="02020603050405020304" pitchFamily="18" charset="0"/>
              </a:rPr>
              <a:t>) aangesteld om deze volledige situatie te analyseren en verbeteren. Uit deze studie zijn 2 scenario’s voortgevloeid. Een minimaal en maximaal scenario. De opzet in deze studie en in het mobiliteitsplan is om in de dorpskern zo veel mogelijk te werken met gemengd verkeer en dit verderop richting Keerbergen en Mechelen opnieuw uiteen te halen.</a:t>
            </a:r>
            <a:endParaRPr dirty="0"/>
          </a:p>
        </p:txBody>
      </p:sp>
    </p:spTree>
    <p:extLst>
      <p:ext uri="{BB962C8B-B14F-4D97-AF65-F5344CB8AC3E}">
        <p14:creationId xmlns:p14="http://schemas.microsoft.com/office/powerpoint/2010/main" val="3636821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29c03757700_0_1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29c03757700_0_1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41876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29c03757700_0_1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29c03757700_0_1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l-BE" dirty="0"/>
              <a:t>Situatie nu: </a:t>
            </a:r>
          </a:p>
          <a:p>
            <a:pPr marL="0" lvl="0" indent="0" algn="l" rtl="0">
              <a:spcBef>
                <a:spcPts val="0"/>
              </a:spcBef>
              <a:spcAft>
                <a:spcPts val="0"/>
              </a:spcAft>
              <a:buNone/>
            </a:pPr>
            <a:r>
              <a:rPr lang="nl-BE" dirty="0"/>
              <a:t>- verkeerslichten </a:t>
            </a:r>
            <a:r>
              <a:rPr lang="nl-BE" dirty="0" err="1"/>
              <a:t>waver</a:t>
            </a:r>
            <a:r>
              <a:rPr lang="nl-BE" dirty="0"/>
              <a:t> en muizen werken in spits tussen 7-9 e, 15-18</a:t>
            </a:r>
          </a:p>
          <a:p>
            <a:pPr marL="0" lvl="0" indent="0" algn="l" rtl="0">
              <a:spcBef>
                <a:spcPts val="0"/>
              </a:spcBef>
              <a:spcAft>
                <a:spcPts val="0"/>
              </a:spcAft>
              <a:buNone/>
            </a:pPr>
            <a:r>
              <a:rPr lang="nl-BE" dirty="0"/>
              <a:t>- de rest uit. </a:t>
            </a:r>
          </a:p>
          <a:p>
            <a:pPr marL="0" lvl="0" indent="0" algn="l" rtl="0">
              <a:spcBef>
                <a:spcPts val="0"/>
              </a:spcBef>
              <a:spcAft>
                <a:spcPts val="0"/>
              </a:spcAft>
              <a:buNone/>
            </a:pPr>
            <a:r>
              <a:rPr lang="nl-BE" dirty="0"/>
              <a:t>- zone 30.  </a:t>
            </a:r>
          </a:p>
          <a:p>
            <a:pPr marL="0" lvl="0" indent="0" algn="l" rtl="0">
              <a:spcBef>
                <a:spcPts val="0"/>
              </a:spcBef>
              <a:spcAft>
                <a:spcPts val="0"/>
              </a:spcAft>
              <a:buNone/>
            </a:pPr>
            <a:r>
              <a:rPr lang="nl-BE" dirty="0"/>
              <a:t>- trajectcontrole. </a:t>
            </a:r>
          </a:p>
          <a:p>
            <a:pPr marL="0" lvl="0" indent="0" algn="l" rtl="0">
              <a:spcBef>
                <a:spcPts val="0"/>
              </a:spcBef>
              <a:spcAft>
                <a:spcPts val="0"/>
              </a:spcAft>
              <a:buNone/>
            </a:pPr>
            <a:endParaRPr lang="nl-BE"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896385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29c03757700_0_1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29c03757700_0_1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09445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29c03757700_0_1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29c03757700_0_1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91243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5">
          <a:extLst>
            <a:ext uri="{FF2B5EF4-FFF2-40B4-BE49-F238E27FC236}">
              <a16:creationId xmlns:a16="http://schemas.microsoft.com/office/drawing/2014/main" id="{9B7B1EEA-A99C-E391-2C8F-B62CD726E42C}"/>
            </a:ext>
          </a:extLst>
        </p:cNvPr>
        <p:cNvGrpSpPr/>
        <p:nvPr/>
      </p:nvGrpSpPr>
      <p:grpSpPr>
        <a:xfrm>
          <a:off x="0" y="0"/>
          <a:ext cx="0" cy="0"/>
          <a:chOff x="0" y="0"/>
          <a:chExt cx="0" cy="0"/>
        </a:xfrm>
      </p:grpSpPr>
      <p:sp>
        <p:nvSpPr>
          <p:cNvPr id="1066" name="Google Shape;1066;g29cdf820724_0_250:notes">
            <a:extLst>
              <a:ext uri="{FF2B5EF4-FFF2-40B4-BE49-F238E27FC236}">
                <a16:creationId xmlns:a16="http://schemas.microsoft.com/office/drawing/2014/main" id="{86AA03D8-B8B2-4882-ACCD-BC434C19B8A0}"/>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7" name="Google Shape;1067;g29cdf820724_0_250:notes">
            <a:extLst>
              <a:ext uri="{FF2B5EF4-FFF2-40B4-BE49-F238E27FC236}">
                <a16:creationId xmlns:a16="http://schemas.microsoft.com/office/drawing/2014/main" id="{C87A9680-A67B-FCC9-48DE-D301E43AE328}"/>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44328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l-BE" dirty="0"/>
              <a:t>Gekko aparte bevraging gedaan en deze resultaten zijn niet in data formaat gedeeld om mee te kunnen opnemen hierin , daardoor zal de laatste slide uit de analyse over de zaken van gekko gaan. </a:t>
            </a:r>
            <a:endParaRPr dirty="0"/>
          </a:p>
        </p:txBody>
      </p:sp>
    </p:spTree>
    <p:extLst>
      <p:ext uri="{BB962C8B-B14F-4D97-AF65-F5344CB8AC3E}">
        <p14:creationId xmlns:p14="http://schemas.microsoft.com/office/powerpoint/2010/main" val="39993884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29d4a466b44_2_10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0" name="Google Shape;720;g29d4a466b44_2_107: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l-BE" dirty="0"/>
              <a:t>Reden duurzaam verplaatsen aanmoedigen: </a:t>
            </a:r>
          </a:p>
          <a:p>
            <a:pPr marL="0" lvl="0" indent="0" algn="l" rtl="0">
              <a:spcBef>
                <a:spcPts val="0"/>
              </a:spcBef>
              <a:spcAft>
                <a:spcPts val="0"/>
              </a:spcAft>
              <a:buNone/>
            </a:pPr>
            <a:r>
              <a:rPr lang="nl-BE" dirty="0"/>
              <a:t>- Betere fietspaden en veiligheid</a:t>
            </a:r>
          </a:p>
          <a:p>
            <a:pPr marL="0" lvl="0" indent="0" algn="l" rtl="0">
              <a:spcBef>
                <a:spcPts val="0"/>
              </a:spcBef>
              <a:spcAft>
                <a:spcPts val="0"/>
              </a:spcAft>
              <a:buNone/>
            </a:pPr>
            <a:r>
              <a:rPr lang="nl-BE" dirty="0"/>
              <a:t>- Geen ander optie vanwege werkverplichting </a:t>
            </a:r>
          </a:p>
          <a:p>
            <a:pPr marL="0" lvl="0" indent="0" algn="l" rtl="0">
              <a:spcBef>
                <a:spcPts val="0"/>
              </a:spcBef>
              <a:spcAft>
                <a:spcPts val="0"/>
              </a:spcAft>
              <a:buNone/>
            </a:pPr>
            <a:r>
              <a:rPr lang="nl-BE" dirty="0"/>
              <a:t>- te grote afstand en onbegeleide fietstochten voor kinderen</a:t>
            </a:r>
            <a:endParaRPr dirty="0"/>
          </a:p>
        </p:txBody>
      </p:sp>
    </p:spTree>
    <p:extLst>
      <p:ext uri="{BB962C8B-B14F-4D97-AF65-F5344CB8AC3E}">
        <p14:creationId xmlns:p14="http://schemas.microsoft.com/office/powerpoint/2010/main" val="1605618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pPr marL="0" lvl="0" indent="0" algn="l" rtl="0">
              <a:spcBef>
                <a:spcPts val="0"/>
              </a:spcBef>
              <a:spcAft>
                <a:spcPts val="0"/>
              </a:spcAft>
              <a:buNone/>
            </a:pPr>
            <a:r>
              <a:rPr lang="nl-NL" dirty="0"/>
              <a:t>Reden duurzaam verplaatsen aanmoedigen: </a:t>
            </a:r>
          </a:p>
          <a:p>
            <a:pPr marL="0" lvl="0" indent="0" algn="l" rtl="0">
              <a:spcBef>
                <a:spcPts val="0"/>
              </a:spcBef>
              <a:spcAft>
                <a:spcPts val="0"/>
              </a:spcAft>
              <a:buNone/>
            </a:pPr>
            <a:r>
              <a:rPr lang="nl-NL" dirty="0"/>
              <a:t>- Betere fietspaden en veiligheid</a:t>
            </a:r>
          </a:p>
          <a:p>
            <a:pPr marL="0" lvl="0" indent="0" algn="l" rtl="0">
              <a:spcBef>
                <a:spcPts val="0"/>
              </a:spcBef>
              <a:spcAft>
                <a:spcPts val="0"/>
              </a:spcAft>
              <a:buNone/>
            </a:pPr>
            <a:r>
              <a:rPr lang="nl-NL" dirty="0"/>
              <a:t>- Geen ander optie vanwege werkverplichting </a:t>
            </a:r>
          </a:p>
          <a:p>
            <a:pPr marL="0" lvl="0" indent="0" algn="l" rtl="0">
              <a:spcBef>
                <a:spcPts val="0"/>
              </a:spcBef>
              <a:spcAft>
                <a:spcPts val="0"/>
              </a:spcAft>
              <a:buNone/>
            </a:pPr>
            <a:r>
              <a:rPr lang="nl-NL" dirty="0"/>
              <a:t>- te grote afstand en onbegeleide fietstochten voor kinderen</a:t>
            </a:r>
          </a:p>
          <a:p>
            <a:endParaRPr lang="nl-BE" dirty="0"/>
          </a:p>
        </p:txBody>
      </p:sp>
    </p:spTree>
    <p:extLst>
      <p:ext uri="{BB962C8B-B14F-4D97-AF65-F5344CB8AC3E}">
        <p14:creationId xmlns:p14="http://schemas.microsoft.com/office/powerpoint/2010/main" val="439346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29d4a466b44_2_10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0" name="Google Shape;720;g29d4a466b44_2_107: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158750" indent="0">
              <a:buNone/>
            </a:pPr>
            <a:r>
              <a:rPr lang="nl-NL" sz="1800" b="0" i="0" u="none" strike="noStrike" baseline="0" dirty="0">
                <a:solidFill>
                  <a:srgbClr val="000000"/>
                </a:solidFill>
                <a:latin typeface="Calibri" panose="020F0502020204030204" pitchFamily="34" charset="0"/>
              </a:rPr>
              <a:t>(23% vindt de oversteekplaatsen als goed)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6584583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r>
              <a:rPr lang="nl-BE" dirty="0"/>
              <a:t>Wat zijn de zaken die nu de route naar school bemoeilijken</a:t>
            </a:r>
          </a:p>
        </p:txBody>
      </p:sp>
    </p:spTree>
    <p:extLst>
      <p:ext uri="{BB962C8B-B14F-4D97-AF65-F5344CB8AC3E}">
        <p14:creationId xmlns:p14="http://schemas.microsoft.com/office/powerpoint/2010/main" val="16211868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r>
              <a:rPr lang="nl-BE" dirty="0"/>
              <a:t>Tijdens </a:t>
            </a:r>
            <a:r>
              <a:rPr lang="nl-BE" dirty="0" err="1"/>
              <a:t>spitis</a:t>
            </a:r>
            <a:endParaRPr lang="nl-BE" dirty="0"/>
          </a:p>
          <a:p>
            <a:pPr lvl="1"/>
            <a:r>
              <a:rPr lang="nl-BE" dirty="0"/>
              <a:t>Voertuigen staan stil op zebrapaden of zorgen voor slechte zichtbaarheid </a:t>
            </a:r>
          </a:p>
          <a:p>
            <a:pPr lvl="1"/>
            <a:endParaRPr lang="nl-BE" dirty="0"/>
          </a:p>
          <a:p>
            <a:pPr lvl="1"/>
            <a:endParaRPr lang="nl-BE" dirty="0"/>
          </a:p>
          <a:p>
            <a:pPr lvl="1"/>
            <a:endParaRPr lang="nl-BE" dirty="0"/>
          </a:p>
        </p:txBody>
      </p:sp>
    </p:spTree>
    <p:extLst>
      <p:ext uri="{BB962C8B-B14F-4D97-AF65-F5344CB8AC3E}">
        <p14:creationId xmlns:p14="http://schemas.microsoft.com/office/powerpoint/2010/main" val="1098197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l-BE" dirty="0"/>
              <a:t>852 geldige antwoorden, 949 in totaal </a:t>
            </a:r>
          </a:p>
          <a:p>
            <a:pPr marL="0" lvl="0" indent="0" algn="l" rtl="0">
              <a:spcBef>
                <a:spcPts val="0"/>
              </a:spcBef>
              <a:spcAft>
                <a:spcPts val="0"/>
              </a:spcAft>
              <a:buNone/>
            </a:pPr>
            <a:endParaRPr lang="nl-BE"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2387956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29c3b479010_0_1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29c3b479010_0_19: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l-BE" dirty="0"/>
              <a:t>88% afkomstig vanuit de regio </a:t>
            </a:r>
          </a:p>
          <a:p>
            <a:pPr marL="0" lvl="0" indent="0" algn="l" rtl="0">
              <a:spcBef>
                <a:spcPts val="0"/>
              </a:spcBef>
              <a:spcAft>
                <a:spcPts val="0"/>
              </a:spcAft>
              <a:buNone/>
            </a:pPr>
            <a:endParaRPr lang="nl-BE"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1948211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2083014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r>
              <a:rPr lang="nl-BE" dirty="0"/>
              <a:t>Tijdens </a:t>
            </a:r>
            <a:r>
              <a:rPr lang="nl-BE" dirty="0" err="1"/>
              <a:t>spitis</a:t>
            </a:r>
            <a:endParaRPr lang="nl-BE" dirty="0"/>
          </a:p>
          <a:p>
            <a:pPr lvl="1"/>
            <a:r>
              <a:rPr lang="nl-BE" dirty="0"/>
              <a:t>Voertuigen staan stil op zebrapaden of zorgen voor slechte zichtbaarheid </a:t>
            </a:r>
          </a:p>
          <a:p>
            <a:pPr lvl="1"/>
            <a:endParaRPr lang="nl-BE" dirty="0"/>
          </a:p>
          <a:p>
            <a:pPr lvl="1"/>
            <a:endParaRPr lang="nl-BE" dirty="0"/>
          </a:p>
          <a:p>
            <a:pPr lvl="1"/>
            <a:endParaRPr lang="nl-BE" dirty="0"/>
          </a:p>
        </p:txBody>
      </p:sp>
    </p:spTree>
    <p:extLst>
      <p:ext uri="{BB962C8B-B14F-4D97-AF65-F5344CB8AC3E}">
        <p14:creationId xmlns:p14="http://schemas.microsoft.com/office/powerpoint/2010/main" val="31409128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629023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r>
              <a:rPr lang="nl-BE" dirty="0"/>
              <a:t>Tijdens </a:t>
            </a:r>
            <a:r>
              <a:rPr lang="nl-BE" dirty="0" err="1"/>
              <a:t>spitis</a:t>
            </a:r>
            <a:endParaRPr lang="nl-BE" dirty="0"/>
          </a:p>
          <a:p>
            <a:pPr lvl="1"/>
            <a:r>
              <a:rPr lang="nl-BE" dirty="0"/>
              <a:t>Voertuigen staan stil op zebrapaden of zorgen voor slechte zichtbaarheid </a:t>
            </a:r>
          </a:p>
          <a:p>
            <a:pPr lvl="1"/>
            <a:endParaRPr lang="nl-BE" dirty="0"/>
          </a:p>
          <a:p>
            <a:pPr lvl="1"/>
            <a:endParaRPr lang="nl-BE" dirty="0"/>
          </a:p>
          <a:p>
            <a:pPr lvl="1"/>
            <a:endParaRPr lang="nl-BE" dirty="0"/>
          </a:p>
        </p:txBody>
      </p:sp>
    </p:spTree>
    <p:extLst>
      <p:ext uri="{BB962C8B-B14F-4D97-AF65-F5344CB8AC3E}">
        <p14:creationId xmlns:p14="http://schemas.microsoft.com/office/powerpoint/2010/main" val="38842154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475368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3416456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6573346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r>
              <a:rPr lang="nl-BE" dirty="0"/>
              <a:t>1847M</a:t>
            </a:r>
          </a:p>
          <a:p>
            <a:r>
              <a:rPr lang="nl-BE" dirty="0"/>
              <a:t>1634M</a:t>
            </a:r>
          </a:p>
          <a:p>
            <a:r>
              <a:rPr lang="nl-BE" dirty="0"/>
              <a:t>1896M</a:t>
            </a:r>
          </a:p>
        </p:txBody>
      </p:sp>
    </p:spTree>
    <p:extLst>
      <p:ext uri="{BB962C8B-B14F-4D97-AF65-F5344CB8AC3E}">
        <p14:creationId xmlns:p14="http://schemas.microsoft.com/office/powerpoint/2010/main" val="35613244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29437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841601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4491364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293379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5003522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4901002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6196894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8692865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161078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2630016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21452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409577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9525915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43106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pPr marL="615950" lvl="1" indent="0">
              <a:buNone/>
            </a:pPr>
            <a:r>
              <a:rPr lang="nl-BE" dirty="0"/>
              <a:t>4 </a:t>
            </a:r>
            <a:r>
              <a:rPr lang="nl-BE" dirty="0" err="1"/>
              <a:t>categoriën</a:t>
            </a:r>
            <a:r>
              <a:rPr lang="nl-BE" dirty="0"/>
              <a:t>: te gevaarlijk, problemen tijdens de spits, veiliger gevoel zone 30, goed maar onveilig aan oversteekplaatsen</a:t>
            </a:r>
          </a:p>
          <a:p>
            <a:pPr lvl="1"/>
            <a:endParaRPr lang="nl-BE" dirty="0"/>
          </a:p>
          <a:p>
            <a:pPr lvl="1"/>
            <a:endParaRPr lang="nl-BE" dirty="0"/>
          </a:p>
        </p:txBody>
      </p:sp>
    </p:spTree>
    <p:extLst>
      <p:ext uri="{BB962C8B-B14F-4D97-AF65-F5344CB8AC3E}">
        <p14:creationId xmlns:p14="http://schemas.microsoft.com/office/powerpoint/2010/main" val="2668189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pPr lvl="1"/>
            <a:endParaRPr lang="nl-BE" dirty="0"/>
          </a:p>
          <a:p>
            <a:pPr lvl="1"/>
            <a:r>
              <a:rPr lang="nl-BE" dirty="0"/>
              <a:t>Wijdt erop door de snelheid te verlagen en de lichten uit te schakelen is de TT niet hoger geworden </a:t>
            </a:r>
          </a:p>
          <a:p>
            <a:pPr marL="914400" marR="0" lvl="1"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nl-BE" sz="1800" kern="100" dirty="0">
                <a:effectLst/>
                <a:latin typeface="Aptos" panose="020B0004020202020204" pitchFamily="34" charset="0"/>
                <a:ea typeface="Aptos" panose="020B0004020202020204" pitchFamily="34" charset="0"/>
                <a:cs typeface="Times New Roman" panose="02020603050405020304" pitchFamily="18" charset="0"/>
              </a:rPr>
              <a:t>In conclusie tonen de objectieve cijfers aan dat de verkeersintensiteit grotendeels stabiel is gebleven na de veranderingen, maar dat de gemiddelde reistijd en snelheid op bepaalde trajecten specifiek zijn beïnvloed door de genomen maatregelen. </a:t>
            </a:r>
          </a:p>
          <a:p>
            <a:pPr lvl="1"/>
            <a:endParaRPr lang="nl-BE" dirty="0"/>
          </a:p>
        </p:txBody>
      </p:sp>
    </p:spTree>
    <p:extLst>
      <p:ext uri="{BB962C8B-B14F-4D97-AF65-F5344CB8AC3E}">
        <p14:creationId xmlns:p14="http://schemas.microsoft.com/office/powerpoint/2010/main" val="413623815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l-BE" dirty="0"/>
              <a:t>We denken eraan om de verkeerslichten aan te laten gaan allemaal in de spits met drukknopen, maar de verdere uitwerking moet nog gebeuren. </a:t>
            </a:r>
            <a:endParaRPr dirty="0"/>
          </a:p>
        </p:txBody>
      </p:sp>
    </p:spTree>
    <p:extLst>
      <p:ext uri="{BB962C8B-B14F-4D97-AF65-F5344CB8AC3E}">
        <p14:creationId xmlns:p14="http://schemas.microsoft.com/office/powerpoint/2010/main" val="166715777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83816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pPr marL="615950" lvl="1" indent="0">
              <a:buNone/>
            </a:pPr>
            <a:r>
              <a:rPr lang="nl-BE" dirty="0"/>
              <a:t>Oversteek Carrefour en school gelijkwaardig behandelen</a:t>
            </a:r>
          </a:p>
          <a:p>
            <a:pPr marL="615950" lvl="1" indent="0">
              <a:buNone/>
            </a:pPr>
            <a:r>
              <a:rPr lang="nl-BE" dirty="0"/>
              <a:t>De lichten altijd met druk laten werken aan </a:t>
            </a:r>
            <a:r>
              <a:rPr lang="nl-BE" dirty="0" err="1"/>
              <a:t>carrefour</a:t>
            </a:r>
            <a:r>
              <a:rPr lang="nl-BE" dirty="0"/>
              <a:t> en school. </a:t>
            </a:r>
          </a:p>
        </p:txBody>
      </p:sp>
    </p:spTree>
    <p:extLst>
      <p:ext uri="{BB962C8B-B14F-4D97-AF65-F5344CB8AC3E}">
        <p14:creationId xmlns:p14="http://schemas.microsoft.com/office/powerpoint/2010/main" val="31138378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1781215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24747349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90488" y="744538"/>
            <a:ext cx="6616700" cy="3722687"/>
          </a:xfrm>
        </p:spPr>
      </p:sp>
      <p:sp>
        <p:nvSpPr>
          <p:cNvPr id="3" name="Tijdelijke aanduiding voor notities 2"/>
          <p:cNvSpPr>
            <a:spLocks noGrp="1"/>
          </p:cNvSpPr>
          <p:nvPr>
            <p:ph type="body" idx="1"/>
          </p:nvPr>
        </p:nvSpPr>
        <p:spPr/>
        <p:txBody>
          <a:bodyPr/>
          <a:lstStyle/>
          <a:p>
            <a:pPr lvl="1"/>
            <a:endParaRPr lang="nl-BE" dirty="0"/>
          </a:p>
          <a:p>
            <a:pPr lvl="1"/>
            <a:endParaRPr lang="nl-BE" dirty="0"/>
          </a:p>
        </p:txBody>
      </p:sp>
    </p:spTree>
    <p:extLst>
      <p:ext uri="{BB962C8B-B14F-4D97-AF65-F5344CB8AC3E}">
        <p14:creationId xmlns:p14="http://schemas.microsoft.com/office/powerpoint/2010/main" val="9468908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58750" indent="0">
              <a:buNone/>
            </a:pPr>
            <a:endParaRPr lang="nl-BE" dirty="0"/>
          </a:p>
        </p:txBody>
      </p:sp>
    </p:spTree>
    <p:extLst>
      <p:ext uri="{BB962C8B-B14F-4D97-AF65-F5344CB8AC3E}">
        <p14:creationId xmlns:p14="http://schemas.microsoft.com/office/powerpoint/2010/main" val="295593802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9a7acb6325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29a7acb6325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3951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lvl1pPr lvl="0" algn="r">
              <a:spcBef>
                <a:spcPts val="0"/>
              </a:spcBef>
              <a:spcAft>
                <a:spcPts val="0"/>
              </a:spcAft>
              <a:buSzPts val="4700"/>
              <a:buNone/>
              <a:defRPr sz="4200"/>
            </a:lvl1pPr>
            <a:lvl2pPr lvl="1" algn="l">
              <a:spcBef>
                <a:spcPts val="0"/>
              </a:spcBef>
              <a:spcAft>
                <a:spcPts val="0"/>
              </a:spcAft>
              <a:buSzPts val="4700"/>
              <a:buNone/>
              <a:defRPr sz="4700"/>
            </a:lvl2pPr>
            <a:lvl3pPr lvl="2" algn="l">
              <a:spcBef>
                <a:spcPts val="0"/>
              </a:spcBef>
              <a:spcAft>
                <a:spcPts val="0"/>
              </a:spcAft>
              <a:buSzPts val="4700"/>
              <a:buNone/>
              <a:defRPr sz="4700"/>
            </a:lvl3pPr>
            <a:lvl4pPr lvl="3" algn="l">
              <a:spcBef>
                <a:spcPts val="0"/>
              </a:spcBef>
              <a:spcAft>
                <a:spcPts val="0"/>
              </a:spcAft>
              <a:buSzPts val="4700"/>
              <a:buNone/>
              <a:defRPr sz="4700"/>
            </a:lvl4pPr>
            <a:lvl5pPr lvl="4" algn="l">
              <a:spcBef>
                <a:spcPts val="0"/>
              </a:spcBef>
              <a:spcAft>
                <a:spcPts val="0"/>
              </a:spcAft>
              <a:buSzPts val="4700"/>
              <a:buNone/>
              <a:defRPr sz="4700"/>
            </a:lvl5pPr>
            <a:lvl6pPr lvl="5" algn="l">
              <a:spcBef>
                <a:spcPts val="0"/>
              </a:spcBef>
              <a:spcAft>
                <a:spcPts val="0"/>
              </a:spcAft>
              <a:buSzPts val="4700"/>
              <a:buNone/>
              <a:defRPr sz="4700"/>
            </a:lvl6pPr>
            <a:lvl7pPr lvl="6" algn="l">
              <a:spcBef>
                <a:spcPts val="0"/>
              </a:spcBef>
              <a:spcAft>
                <a:spcPts val="0"/>
              </a:spcAft>
              <a:buSzPts val="4700"/>
              <a:buNone/>
              <a:defRPr sz="4700"/>
            </a:lvl7pPr>
            <a:lvl8pPr lvl="7" algn="l">
              <a:spcBef>
                <a:spcPts val="0"/>
              </a:spcBef>
              <a:spcAft>
                <a:spcPts val="0"/>
              </a:spcAft>
              <a:buSzPts val="4700"/>
              <a:buNone/>
              <a:defRPr sz="4700"/>
            </a:lvl8pPr>
            <a:lvl9pPr lvl="8" algn="l">
              <a:spcBef>
                <a:spcPts val="0"/>
              </a:spcBef>
              <a:spcAft>
                <a:spcPts val="0"/>
              </a:spcAft>
              <a:buSzPts val="4700"/>
              <a:buNone/>
              <a:defRPr sz="4700"/>
            </a:lvl9pPr>
          </a:lstStyle>
          <a:p>
            <a:endParaRPr/>
          </a:p>
        </p:txBody>
      </p:sp>
      <p:sp>
        <p:nvSpPr>
          <p:cNvPr id="10" name="Google Shape;10;p2"/>
          <p:cNvSpPr txBox="1">
            <a:spLocks noGrp="1"/>
          </p:cNvSpPr>
          <p:nvPr>
            <p:ph type="subTitle" idx="1"/>
          </p:nvPr>
        </p:nvSpPr>
        <p:spPr>
          <a:xfrm>
            <a:off x="4128425" y="3517850"/>
            <a:ext cx="4302300" cy="377100"/>
          </a:xfrm>
          <a:prstGeom prst="rect">
            <a:avLst/>
          </a:prstGeom>
        </p:spPr>
        <p:txBody>
          <a:bodyPr spcFirstLastPara="1" wrap="square" lIns="91425" tIns="91425" rIns="91425" bIns="91425" anchor="t" anchorCtr="0">
            <a:noAutofit/>
          </a:bodyPr>
          <a:lstStyle>
            <a:lvl1pPr lvl="0" algn="r">
              <a:lnSpc>
                <a:spcPct val="100000"/>
              </a:lnSpc>
              <a:spcBef>
                <a:spcPts val="0"/>
              </a:spcBef>
              <a:spcAft>
                <a:spcPts val="0"/>
              </a:spcAft>
              <a:buSzPts val="1400"/>
              <a:buNone/>
              <a:defRPr sz="1400"/>
            </a:lvl1pPr>
            <a:lvl2pPr lvl="1">
              <a:lnSpc>
                <a:spcPct val="100000"/>
              </a:lnSpc>
              <a:spcBef>
                <a:spcPts val="0"/>
              </a:spcBef>
              <a:spcAft>
                <a:spcPts val="0"/>
              </a:spcAft>
              <a:buSzPts val="1400"/>
              <a:buNone/>
              <a:defRPr sz="1400"/>
            </a:lvl2pPr>
            <a:lvl3pPr lvl="2">
              <a:lnSpc>
                <a:spcPct val="100000"/>
              </a:lnSpc>
              <a:spcBef>
                <a:spcPts val="0"/>
              </a:spcBef>
              <a:spcAft>
                <a:spcPts val="0"/>
              </a:spcAft>
              <a:buSzPts val="1400"/>
              <a:buNone/>
              <a:defRPr sz="1400"/>
            </a:lvl3pPr>
            <a:lvl4pPr lvl="3">
              <a:lnSpc>
                <a:spcPct val="100000"/>
              </a:lnSpc>
              <a:spcBef>
                <a:spcPts val="0"/>
              </a:spcBef>
              <a:spcAft>
                <a:spcPts val="0"/>
              </a:spcAft>
              <a:buSzPts val="1400"/>
              <a:buNone/>
              <a:defRPr sz="1400"/>
            </a:lvl4pPr>
            <a:lvl5pPr lvl="4">
              <a:lnSpc>
                <a:spcPct val="100000"/>
              </a:lnSpc>
              <a:spcBef>
                <a:spcPts val="0"/>
              </a:spcBef>
              <a:spcAft>
                <a:spcPts val="0"/>
              </a:spcAft>
              <a:buSzPts val="1400"/>
              <a:buNone/>
              <a:defRPr sz="1400"/>
            </a:lvl5pPr>
            <a:lvl6pPr lvl="5">
              <a:lnSpc>
                <a:spcPct val="100000"/>
              </a:lnSpc>
              <a:spcBef>
                <a:spcPts val="0"/>
              </a:spcBef>
              <a:spcAft>
                <a:spcPts val="0"/>
              </a:spcAft>
              <a:buSzPts val="1400"/>
              <a:buNone/>
              <a:defRPr sz="1400"/>
            </a:lvl6pPr>
            <a:lvl7pPr lvl="6">
              <a:lnSpc>
                <a:spcPct val="100000"/>
              </a:lnSpc>
              <a:spcBef>
                <a:spcPts val="0"/>
              </a:spcBef>
              <a:spcAft>
                <a:spcPts val="0"/>
              </a:spcAft>
              <a:buSzPts val="1400"/>
              <a:buNone/>
              <a:defRPr sz="1400"/>
            </a:lvl7pPr>
            <a:lvl8pPr lvl="7">
              <a:lnSpc>
                <a:spcPct val="100000"/>
              </a:lnSpc>
              <a:spcBef>
                <a:spcPts val="0"/>
              </a:spcBef>
              <a:spcAft>
                <a:spcPts val="0"/>
              </a:spcAft>
              <a:buSzPts val="1400"/>
              <a:buNone/>
              <a:defRPr sz="1400"/>
            </a:lvl8pPr>
            <a:lvl9pPr lvl="8">
              <a:lnSpc>
                <a:spcPct val="100000"/>
              </a:lnSpc>
              <a:spcBef>
                <a:spcPts val="0"/>
              </a:spcBef>
              <a:spcAft>
                <a:spcPts val="0"/>
              </a:spcAft>
              <a:buSzPts val="1400"/>
              <a:buNone/>
              <a:defRPr sz="1400"/>
            </a:lvl9pPr>
          </a:lstStyle>
          <a:p>
            <a:endParaRPr/>
          </a:p>
        </p:txBody>
      </p:sp>
      <p:grpSp>
        <p:nvGrpSpPr>
          <p:cNvPr id="11" name="Google Shape;11;p2"/>
          <p:cNvGrpSpPr/>
          <p:nvPr/>
        </p:nvGrpSpPr>
        <p:grpSpPr>
          <a:xfrm>
            <a:off x="-54375" y="-1943050"/>
            <a:ext cx="10033359" cy="8963675"/>
            <a:chOff x="-54375" y="-1943050"/>
            <a:chExt cx="10033359" cy="8963675"/>
          </a:xfrm>
        </p:grpSpPr>
        <p:sp>
          <p:nvSpPr>
            <p:cNvPr id="12" name="Google Shape;12;p2"/>
            <p:cNvSpPr/>
            <p:nvPr/>
          </p:nvSpPr>
          <p:spPr>
            <a:xfrm>
              <a:off x="5429250" y="4420825"/>
              <a:ext cx="2614800" cy="25998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 name="Google Shape;13;p2"/>
            <p:cNvSpPr/>
            <p:nvPr/>
          </p:nvSpPr>
          <p:spPr>
            <a:xfrm rot="10800000">
              <a:off x="8227284" y="-1085712"/>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 name="Google Shape;14;p2"/>
            <p:cNvSpPr/>
            <p:nvPr/>
          </p:nvSpPr>
          <p:spPr>
            <a:xfrm>
              <a:off x="-54375" y="-1943050"/>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 name="Google Shape;15;p2"/>
          <p:cNvGrpSpPr/>
          <p:nvPr/>
        </p:nvGrpSpPr>
        <p:grpSpPr>
          <a:xfrm>
            <a:off x="-152393" y="-1972581"/>
            <a:ext cx="10285389" cy="9121169"/>
            <a:chOff x="-152393" y="-1972581"/>
            <a:chExt cx="10285389" cy="9121169"/>
          </a:xfrm>
        </p:grpSpPr>
        <p:grpSp>
          <p:nvGrpSpPr>
            <p:cNvPr id="16" name="Google Shape;16;p2"/>
            <p:cNvGrpSpPr/>
            <p:nvPr/>
          </p:nvGrpSpPr>
          <p:grpSpPr>
            <a:xfrm rot="5400000" flipH="1">
              <a:off x="5300447" y="4572099"/>
              <a:ext cx="2575817" cy="2577160"/>
              <a:chOff x="1550275" y="1493275"/>
              <a:chExt cx="1582100" cy="1582925"/>
            </a:xfrm>
          </p:grpSpPr>
          <p:sp>
            <p:nvSpPr>
              <p:cNvPr id="17" name="Google Shape;17;p2"/>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 name="Google Shape;18;p2"/>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 name="Google Shape;19;p2"/>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 name="Google Shape;20;p2"/>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 name="Google Shape;21;p2"/>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2" name="Google Shape;22;p2"/>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 name="Google Shape;23;p2"/>
              <p:cNvSpPr/>
              <p:nvPr/>
            </p:nvSpPr>
            <p:spPr>
              <a:xfrm>
                <a:off x="1736066" y="1684329"/>
                <a:ext cx="1122388" cy="1100964"/>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 name="Google Shape;24;p2"/>
              <p:cNvSpPr/>
              <p:nvPr/>
            </p:nvSpPr>
            <p:spPr>
              <a:xfrm>
                <a:off x="1800052" y="1767251"/>
                <a:ext cx="1142033" cy="1118596"/>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 name="Google Shape;25;p2"/>
              <p:cNvSpPr/>
              <p:nvPr/>
            </p:nvSpPr>
            <p:spPr>
              <a:xfrm>
                <a:off x="1946313" y="1863204"/>
                <a:ext cx="1065738" cy="1068357"/>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6" name="Google Shape;26;p2"/>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 name="Google Shape;27;p2"/>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 name="Google Shape;28;p2"/>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 name="Google Shape;29;p2"/>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 name="Google Shape;30;p2"/>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31" name="Google Shape;31;p2"/>
            <p:cNvGrpSpPr/>
            <p:nvPr/>
          </p:nvGrpSpPr>
          <p:grpSpPr>
            <a:xfrm rot="-5400000" flipH="1">
              <a:off x="7556508" y="-1973253"/>
              <a:ext cx="2575817" cy="2577160"/>
              <a:chOff x="1550275" y="1493275"/>
              <a:chExt cx="1582100" cy="1582925"/>
            </a:xfrm>
          </p:grpSpPr>
          <p:sp>
            <p:nvSpPr>
              <p:cNvPr id="32" name="Google Shape;32;p2"/>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 name="Google Shape;33;p2"/>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 name="Google Shape;34;p2"/>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 name="Google Shape;35;p2"/>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 name="Google Shape;36;p2"/>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 name="Google Shape;37;p2"/>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8" name="Google Shape;38;p2"/>
              <p:cNvSpPr/>
              <p:nvPr/>
            </p:nvSpPr>
            <p:spPr>
              <a:xfrm>
                <a:off x="1710100" y="1684329"/>
                <a:ext cx="1148362" cy="114532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 name="Google Shape;39;p2"/>
              <p:cNvSpPr/>
              <p:nvPr/>
            </p:nvSpPr>
            <p:spPr>
              <a:xfrm>
                <a:off x="1828936" y="1767251"/>
                <a:ext cx="1113203" cy="1126369"/>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 name="Google Shape;40;p2"/>
              <p:cNvSpPr/>
              <p:nvPr/>
            </p:nvSpPr>
            <p:spPr>
              <a:xfrm>
                <a:off x="1929499" y="1863204"/>
                <a:ext cx="1082574" cy="1112692"/>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 name="Google Shape;41;p2"/>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 name="Google Shape;42;p2"/>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3" name="Google Shape;43;p2"/>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4" name="Google Shape;44;p2"/>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 name="Google Shape;45;p2"/>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46" name="Google Shape;46;p2"/>
            <p:cNvGrpSpPr/>
            <p:nvPr/>
          </p:nvGrpSpPr>
          <p:grpSpPr>
            <a:xfrm rot="-5400000" flipH="1">
              <a:off x="-151721" y="-1777622"/>
              <a:ext cx="2575817" cy="2577160"/>
              <a:chOff x="1550275" y="1493275"/>
              <a:chExt cx="1582100" cy="1582925"/>
            </a:xfrm>
          </p:grpSpPr>
          <p:sp>
            <p:nvSpPr>
              <p:cNvPr id="47" name="Google Shape;47;p2"/>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1735631" y="1684323"/>
                <a:ext cx="1122767" cy="1115752"/>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1781330" y="1767253"/>
                <a:ext cx="1160811" cy="1151585"/>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1891023" y="1863197"/>
                <a:ext cx="1121111" cy="1119801"/>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14"/>
        <p:cNvGrpSpPr/>
        <p:nvPr/>
      </p:nvGrpSpPr>
      <p:grpSpPr>
        <a:xfrm>
          <a:off x="0" y="0"/>
          <a:ext cx="0" cy="0"/>
          <a:chOff x="0" y="0"/>
          <a:chExt cx="0" cy="0"/>
        </a:xfrm>
      </p:grpSpPr>
      <p:sp>
        <p:nvSpPr>
          <p:cNvPr id="115" name="Google Shape;115;p4"/>
          <p:cNvSpPr txBox="1">
            <a:spLocks noGrp="1"/>
          </p:cNvSpPr>
          <p:nvPr>
            <p:ph type="title"/>
          </p:nvPr>
        </p:nvSpPr>
        <p:spPr>
          <a:xfrm>
            <a:off x="1326850" y="520925"/>
            <a:ext cx="6490200" cy="11580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grpSp>
        <p:nvGrpSpPr>
          <p:cNvPr id="116" name="Google Shape;116;p4"/>
          <p:cNvGrpSpPr/>
          <p:nvPr/>
        </p:nvGrpSpPr>
        <p:grpSpPr>
          <a:xfrm>
            <a:off x="-1152089" y="-1962909"/>
            <a:ext cx="11423640" cy="9229864"/>
            <a:chOff x="-1152089" y="-1962909"/>
            <a:chExt cx="11423640" cy="9229864"/>
          </a:xfrm>
        </p:grpSpPr>
        <p:sp>
          <p:nvSpPr>
            <p:cNvPr id="117" name="Google Shape;117;p4"/>
            <p:cNvSpPr/>
            <p:nvPr/>
          </p:nvSpPr>
          <p:spPr>
            <a:xfrm rot="10800000">
              <a:off x="8519851" y="-1114809"/>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18" name="Google Shape;118;p4"/>
            <p:cNvSpPr/>
            <p:nvPr/>
          </p:nvSpPr>
          <p:spPr>
            <a:xfrm rot="10800000" flipH="1">
              <a:off x="-1152089" y="-1962909"/>
              <a:ext cx="2614800" cy="25998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19" name="Google Shape;119;p4"/>
            <p:cNvSpPr/>
            <p:nvPr/>
          </p:nvSpPr>
          <p:spPr>
            <a:xfrm rot="10800000">
              <a:off x="2973434" y="4629655"/>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120" name="Google Shape;120;p4"/>
          <p:cNvGrpSpPr/>
          <p:nvPr/>
        </p:nvGrpSpPr>
        <p:grpSpPr>
          <a:xfrm>
            <a:off x="-1281563" y="-2090871"/>
            <a:ext cx="11707127" cy="9191728"/>
            <a:chOff x="-1281563" y="-2090871"/>
            <a:chExt cx="11707127" cy="9191728"/>
          </a:xfrm>
        </p:grpSpPr>
        <p:grpSp>
          <p:nvGrpSpPr>
            <p:cNvPr id="121" name="Google Shape;121;p4"/>
            <p:cNvGrpSpPr/>
            <p:nvPr/>
          </p:nvGrpSpPr>
          <p:grpSpPr>
            <a:xfrm rot="-5400000" flipH="1">
              <a:off x="7849075" y="-2002349"/>
              <a:ext cx="2575817" cy="2577160"/>
              <a:chOff x="1550275" y="1493275"/>
              <a:chExt cx="1582100" cy="1582925"/>
            </a:xfrm>
          </p:grpSpPr>
          <p:sp>
            <p:nvSpPr>
              <p:cNvPr id="122" name="Google Shape;122;p4"/>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23" name="Google Shape;123;p4"/>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24" name="Google Shape;124;p4"/>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25" name="Google Shape;125;p4"/>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26" name="Google Shape;126;p4"/>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27" name="Google Shape;127;p4"/>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28" name="Google Shape;128;p4"/>
              <p:cNvSpPr/>
              <p:nvPr/>
            </p:nvSpPr>
            <p:spPr>
              <a:xfrm>
                <a:off x="1710202" y="1684324"/>
                <a:ext cx="1148172" cy="113129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29" name="Google Shape;129;p4"/>
              <p:cNvSpPr/>
              <p:nvPr/>
            </p:nvSpPr>
            <p:spPr>
              <a:xfrm>
                <a:off x="1755915" y="1767243"/>
                <a:ext cx="1186227" cy="1158031"/>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0" name="Google Shape;130;p4"/>
              <p:cNvSpPr/>
              <p:nvPr/>
            </p:nvSpPr>
            <p:spPr>
              <a:xfrm>
                <a:off x="1883883" y="1863199"/>
                <a:ext cx="1128219" cy="1116995"/>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1" name="Google Shape;131;p4"/>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2" name="Google Shape;132;p4"/>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3" name="Google Shape;133;p4"/>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4" name="Google Shape;134;p4"/>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5" name="Google Shape;135;p4"/>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136" name="Google Shape;136;p4"/>
            <p:cNvGrpSpPr/>
            <p:nvPr/>
          </p:nvGrpSpPr>
          <p:grpSpPr>
            <a:xfrm rot="5400000">
              <a:off x="-1280892" y="-2091543"/>
              <a:ext cx="2575817" cy="2577160"/>
              <a:chOff x="1550275" y="1493275"/>
              <a:chExt cx="1582100" cy="1582925"/>
            </a:xfrm>
          </p:grpSpPr>
          <p:sp>
            <p:nvSpPr>
              <p:cNvPr id="137" name="Google Shape;137;p4"/>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8" name="Google Shape;138;p4"/>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39" name="Google Shape;139;p4"/>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0" name="Google Shape;140;p4"/>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1" name="Google Shape;141;p4"/>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2" name="Google Shape;142;p4"/>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3" name="Google Shape;143;p4"/>
              <p:cNvSpPr/>
              <p:nvPr/>
            </p:nvSpPr>
            <p:spPr>
              <a:xfrm>
                <a:off x="1710155" y="1684324"/>
                <a:ext cx="1148172" cy="1144001"/>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4" name="Google Shape;144;p4"/>
              <p:cNvSpPr/>
              <p:nvPr/>
            </p:nvSpPr>
            <p:spPr>
              <a:xfrm>
                <a:off x="1819833" y="1767246"/>
                <a:ext cx="1122307" cy="1143432"/>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5" name="Google Shape;145;p4"/>
              <p:cNvSpPr/>
              <p:nvPr/>
            </p:nvSpPr>
            <p:spPr>
              <a:xfrm>
                <a:off x="1929532" y="1863199"/>
                <a:ext cx="1082574" cy="1093237"/>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6" name="Google Shape;146;p4"/>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7" name="Google Shape;147;p4"/>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8" name="Google Shape;148;p4"/>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49" name="Google Shape;149;p4"/>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0" name="Google Shape;150;p4"/>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151" name="Google Shape;151;p4"/>
            <p:cNvGrpSpPr/>
            <p:nvPr/>
          </p:nvGrpSpPr>
          <p:grpSpPr>
            <a:xfrm rot="5400000" flipH="1">
              <a:off x="3147563" y="4524368"/>
              <a:ext cx="2575817" cy="2577160"/>
              <a:chOff x="1550275" y="1493275"/>
              <a:chExt cx="1582100" cy="1582925"/>
            </a:xfrm>
          </p:grpSpPr>
          <p:sp>
            <p:nvSpPr>
              <p:cNvPr id="152" name="Google Shape;152;p4"/>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3" name="Google Shape;153;p4"/>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4" name="Google Shape;154;p4"/>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5" name="Google Shape;155;p4"/>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6" name="Google Shape;156;p4"/>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7" name="Google Shape;157;p4"/>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8" name="Google Shape;158;p4"/>
              <p:cNvSpPr/>
              <p:nvPr/>
            </p:nvSpPr>
            <p:spPr>
              <a:xfrm>
                <a:off x="1735631" y="1684323"/>
                <a:ext cx="1122767" cy="1115752"/>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59" name="Google Shape;159;p4"/>
              <p:cNvSpPr/>
              <p:nvPr/>
            </p:nvSpPr>
            <p:spPr>
              <a:xfrm>
                <a:off x="1781330" y="1767253"/>
                <a:ext cx="1160811" cy="1151585"/>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60" name="Google Shape;160;p4"/>
              <p:cNvSpPr/>
              <p:nvPr/>
            </p:nvSpPr>
            <p:spPr>
              <a:xfrm>
                <a:off x="1891023" y="1863197"/>
                <a:ext cx="1121111" cy="1119801"/>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61" name="Google Shape;161;p4"/>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62" name="Google Shape;162;p4"/>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63" name="Google Shape;163;p4"/>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64" name="Google Shape;164;p4"/>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65" name="Google Shape;165;p4"/>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sp>
        <p:nvSpPr>
          <p:cNvPr id="166" name="Google Shape;166;p4"/>
          <p:cNvSpPr txBox="1">
            <a:spLocks noGrp="1"/>
          </p:cNvSpPr>
          <p:nvPr>
            <p:ph type="body" idx="1"/>
          </p:nvPr>
        </p:nvSpPr>
        <p:spPr>
          <a:xfrm>
            <a:off x="941825" y="1796925"/>
            <a:ext cx="4346400" cy="2506800"/>
          </a:xfrm>
          <a:prstGeom prst="rect">
            <a:avLst/>
          </a:prstGeom>
        </p:spPr>
        <p:txBody>
          <a:bodyPr spcFirstLastPara="1" wrap="square" lIns="91425" tIns="91425" rIns="91425" bIns="91425" anchor="t" anchorCtr="0">
            <a:noAutofit/>
          </a:bodyPr>
          <a:lstStyle>
            <a:lvl1pPr marL="457200" lvl="0" indent="-317500" rtl="0">
              <a:lnSpc>
                <a:spcPct val="100000"/>
              </a:lnSpc>
              <a:spcBef>
                <a:spcPts val="0"/>
              </a:spcBef>
              <a:spcAft>
                <a:spcPts val="0"/>
              </a:spcAft>
              <a:buSzPts val="1400"/>
              <a:buFont typeface="Anaheim"/>
              <a:buChar char="●"/>
              <a:defRPr sz="1200"/>
            </a:lvl1pPr>
            <a:lvl2pPr marL="914400" lvl="1" indent="-317500" rtl="0">
              <a:lnSpc>
                <a:spcPct val="100000"/>
              </a:lnSpc>
              <a:spcBef>
                <a:spcPts val="0"/>
              </a:spcBef>
              <a:spcAft>
                <a:spcPts val="0"/>
              </a:spcAft>
              <a:buSzPts val="1400"/>
              <a:buFont typeface="Roboto Condensed Light"/>
              <a:buChar char="○"/>
              <a:defRPr sz="1200"/>
            </a:lvl2pPr>
            <a:lvl3pPr marL="1371600" lvl="2" indent="-317500" rtl="0">
              <a:lnSpc>
                <a:spcPct val="100000"/>
              </a:lnSpc>
              <a:spcBef>
                <a:spcPts val="0"/>
              </a:spcBef>
              <a:spcAft>
                <a:spcPts val="0"/>
              </a:spcAft>
              <a:buSzPts val="1400"/>
              <a:buFont typeface="Roboto Condensed Light"/>
              <a:buChar char="■"/>
              <a:defRPr sz="1200"/>
            </a:lvl3pPr>
            <a:lvl4pPr marL="1828800" lvl="3" indent="-317500" rtl="0">
              <a:lnSpc>
                <a:spcPct val="100000"/>
              </a:lnSpc>
              <a:spcBef>
                <a:spcPts val="1600"/>
              </a:spcBef>
              <a:spcAft>
                <a:spcPts val="0"/>
              </a:spcAft>
              <a:buSzPts val="1400"/>
              <a:buFont typeface="Roboto Condensed Light"/>
              <a:buChar char="●"/>
              <a:defRPr sz="1200"/>
            </a:lvl4pPr>
            <a:lvl5pPr marL="2286000" lvl="4" indent="-317500" rtl="0">
              <a:lnSpc>
                <a:spcPct val="100000"/>
              </a:lnSpc>
              <a:spcBef>
                <a:spcPts val="1600"/>
              </a:spcBef>
              <a:spcAft>
                <a:spcPts val="0"/>
              </a:spcAft>
              <a:buSzPts val="1400"/>
              <a:buFont typeface="Roboto Condensed Light"/>
              <a:buChar char="○"/>
              <a:defRPr sz="1200"/>
            </a:lvl5pPr>
            <a:lvl6pPr marL="2743200" lvl="5" indent="-317500" rtl="0">
              <a:lnSpc>
                <a:spcPct val="100000"/>
              </a:lnSpc>
              <a:spcBef>
                <a:spcPts val="1600"/>
              </a:spcBef>
              <a:spcAft>
                <a:spcPts val="0"/>
              </a:spcAft>
              <a:buSzPts val="1400"/>
              <a:buFont typeface="Roboto Condensed Light"/>
              <a:buChar char="■"/>
              <a:defRPr sz="1200"/>
            </a:lvl6pPr>
            <a:lvl7pPr marL="3200400" lvl="6" indent="-317500" rtl="0">
              <a:lnSpc>
                <a:spcPct val="100000"/>
              </a:lnSpc>
              <a:spcBef>
                <a:spcPts val="1600"/>
              </a:spcBef>
              <a:spcAft>
                <a:spcPts val="0"/>
              </a:spcAft>
              <a:buSzPts val="1400"/>
              <a:buFont typeface="Roboto Condensed Light"/>
              <a:buChar char="●"/>
              <a:defRPr sz="1200"/>
            </a:lvl7pPr>
            <a:lvl8pPr marL="3657600" lvl="7" indent="-317500" rtl="0">
              <a:lnSpc>
                <a:spcPct val="100000"/>
              </a:lnSpc>
              <a:spcBef>
                <a:spcPts val="1600"/>
              </a:spcBef>
              <a:spcAft>
                <a:spcPts val="0"/>
              </a:spcAft>
              <a:buSzPts val="1400"/>
              <a:buFont typeface="Roboto Condensed Light"/>
              <a:buChar char="○"/>
              <a:defRPr sz="1200"/>
            </a:lvl8pPr>
            <a:lvl9pPr marL="4114800" lvl="8" indent="-317500" rtl="0">
              <a:lnSpc>
                <a:spcPct val="100000"/>
              </a:lnSpc>
              <a:spcBef>
                <a:spcPts val="1600"/>
              </a:spcBef>
              <a:spcAft>
                <a:spcPts val="1600"/>
              </a:spcAft>
              <a:buSzPts val="1400"/>
              <a:buFont typeface="Roboto Condensed Light"/>
              <a:buChar char="■"/>
              <a:defRPr sz="12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7"/>
        <p:cNvGrpSpPr/>
        <p:nvPr/>
      </p:nvGrpSpPr>
      <p:grpSpPr>
        <a:xfrm>
          <a:off x="0" y="0"/>
          <a:ext cx="0" cy="0"/>
          <a:chOff x="0" y="0"/>
          <a:chExt cx="0" cy="0"/>
        </a:xfrm>
      </p:grpSpPr>
      <p:sp>
        <p:nvSpPr>
          <p:cNvPr id="168" name="Google Shape;168;p5"/>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169" name="Google Shape;169;p5"/>
          <p:cNvSpPr txBox="1">
            <a:spLocks noGrp="1"/>
          </p:cNvSpPr>
          <p:nvPr>
            <p:ph type="subTitle" idx="1"/>
          </p:nvPr>
        </p:nvSpPr>
        <p:spPr>
          <a:xfrm>
            <a:off x="1348875" y="3244753"/>
            <a:ext cx="2606700" cy="777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70" name="Google Shape;170;p5"/>
          <p:cNvSpPr txBox="1">
            <a:spLocks noGrp="1"/>
          </p:cNvSpPr>
          <p:nvPr>
            <p:ph type="subTitle" idx="2"/>
          </p:nvPr>
        </p:nvSpPr>
        <p:spPr>
          <a:xfrm>
            <a:off x="1348875" y="2812600"/>
            <a:ext cx="2606700" cy="517200"/>
          </a:xfrm>
          <a:prstGeom prst="rect">
            <a:avLst/>
          </a:prstGeom>
        </p:spPr>
        <p:txBody>
          <a:bodyPr spcFirstLastPara="1" wrap="square" lIns="91425" tIns="91425" rIns="91425" bIns="91425" anchor="b" anchorCtr="0">
            <a:noAutofit/>
          </a:bodyPr>
          <a:lstStyle>
            <a:lvl1pPr lvl="0" algn="ctr" rtl="0">
              <a:lnSpc>
                <a:spcPct val="90000"/>
              </a:lnSpc>
              <a:spcBef>
                <a:spcPts val="0"/>
              </a:spcBef>
              <a:spcAft>
                <a:spcPts val="0"/>
              </a:spcAft>
              <a:buSzPts val="2400"/>
              <a:buFont typeface="Manrope SemiBold"/>
              <a:buNone/>
              <a:defRPr sz="2200">
                <a:latin typeface="Manrope SemiBold"/>
                <a:ea typeface="Manrope SemiBold"/>
                <a:cs typeface="Manrope SemiBold"/>
                <a:sym typeface="Manrope SemiBold"/>
              </a:defRPr>
            </a:lvl1pPr>
            <a:lvl2pPr lvl="1"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2pPr>
            <a:lvl3pPr lvl="2"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3pPr>
            <a:lvl4pPr lvl="3"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4pPr>
            <a:lvl5pPr lvl="4"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5pPr>
            <a:lvl6pPr lvl="5"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6pPr>
            <a:lvl7pPr lvl="6"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7pPr>
            <a:lvl8pPr lvl="7"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8pPr>
            <a:lvl9pPr lvl="8"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9pPr>
          </a:lstStyle>
          <a:p>
            <a:endParaRPr/>
          </a:p>
        </p:txBody>
      </p:sp>
      <p:sp>
        <p:nvSpPr>
          <p:cNvPr id="171" name="Google Shape;171;p5"/>
          <p:cNvSpPr txBox="1">
            <a:spLocks noGrp="1"/>
          </p:cNvSpPr>
          <p:nvPr>
            <p:ph type="subTitle" idx="3"/>
          </p:nvPr>
        </p:nvSpPr>
        <p:spPr>
          <a:xfrm>
            <a:off x="5188425" y="3244753"/>
            <a:ext cx="2606700" cy="777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72" name="Google Shape;172;p5"/>
          <p:cNvSpPr txBox="1">
            <a:spLocks noGrp="1"/>
          </p:cNvSpPr>
          <p:nvPr>
            <p:ph type="subTitle" idx="4"/>
          </p:nvPr>
        </p:nvSpPr>
        <p:spPr>
          <a:xfrm>
            <a:off x="5188425" y="2812600"/>
            <a:ext cx="2606700" cy="517200"/>
          </a:xfrm>
          <a:prstGeom prst="rect">
            <a:avLst/>
          </a:prstGeom>
        </p:spPr>
        <p:txBody>
          <a:bodyPr spcFirstLastPara="1" wrap="square" lIns="91425" tIns="91425" rIns="91425" bIns="91425" anchor="b" anchorCtr="0">
            <a:noAutofit/>
          </a:bodyPr>
          <a:lstStyle>
            <a:lvl1pPr lvl="0" algn="ctr" rtl="0">
              <a:lnSpc>
                <a:spcPct val="90000"/>
              </a:lnSpc>
              <a:spcBef>
                <a:spcPts val="0"/>
              </a:spcBef>
              <a:spcAft>
                <a:spcPts val="0"/>
              </a:spcAft>
              <a:buSzPts val="2400"/>
              <a:buFont typeface="Manrope SemiBold"/>
              <a:buNone/>
              <a:defRPr sz="2200">
                <a:latin typeface="Manrope SemiBold"/>
                <a:ea typeface="Manrope SemiBold"/>
                <a:cs typeface="Manrope SemiBold"/>
                <a:sym typeface="Manrope SemiBold"/>
              </a:defRPr>
            </a:lvl1pPr>
            <a:lvl2pPr lvl="1"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2pPr>
            <a:lvl3pPr lvl="2"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3pPr>
            <a:lvl4pPr lvl="3"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4pPr>
            <a:lvl5pPr lvl="4"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5pPr>
            <a:lvl6pPr lvl="5"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6pPr>
            <a:lvl7pPr lvl="6"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7pPr>
            <a:lvl8pPr lvl="7"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8pPr>
            <a:lvl9pPr lvl="8" algn="ctr" rtl="0">
              <a:lnSpc>
                <a:spcPct val="90000"/>
              </a:lnSpc>
              <a:spcBef>
                <a:spcPts val="0"/>
              </a:spcBef>
              <a:spcAft>
                <a:spcPts val="0"/>
              </a:spcAft>
              <a:buSzPts val="2400"/>
              <a:buFont typeface="Manrope SemiBold"/>
              <a:buNone/>
              <a:defRPr sz="2400">
                <a:latin typeface="Manrope SemiBold"/>
                <a:ea typeface="Manrope SemiBold"/>
                <a:cs typeface="Manrope SemiBold"/>
                <a:sym typeface="Manrope SemiBold"/>
              </a:defRPr>
            </a:lvl9pPr>
          </a:lstStyle>
          <a:p>
            <a:endParaRPr/>
          </a:p>
        </p:txBody>
      </p:sp>
      <p:grpSp>
        <p:nvGrpSpPr>
          <p:cNvPr id="173" name="Google Shape;173;p5"/>
          <p:cNvGrpSpPr/>
          <p:nvPr/>
        </p:nvGrpSpPr>
        <p:grpSpPr>
          <a:xfrm>
            <a:off x="-1631326" y="-2143285"/>
            <a:ext cx="11579600" cy="9116088"/>
            <a:chOff x="-1631326" y="-2143285"/>
            <a:chExt cx="11579600" cy="9116088"/>
          </a:xfrm>
        </p:grpSpPr>
        <p:sp>
          <p:nvSpPr>
            <p:cNvPr id="174" name="Google Shape;174;p5"/>
            <p:cNvSpPr/>
            <p:nvPr/>
          </p:nvSpPr>
          <p:spPr>
            <a:xfrm>
              <a:off x="-1452534" y="4335503"/>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75" name="Google Shape;175;p5"/>
            <p:cNvSpPr/>
            <p:nvPr/>
          </p:nvSpPr>
          <p:spPr>
            <a:xfrm rot="-5400000">
              <a:off x="-1638976" y="-2135635"/>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76" name="Google Shape;176;p5"/>
            <p:cNvSpPr/>
            <p:nvPr/>
          </p:nvSpPr>
          <p:spPr>
            <a:xfrm flipH="1">
              <a:off x="8196573" y="4466980"/>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177" name="Google Shape;177;p5"/>
          <p:cNvGrpSpPr/>
          <p:nvPr/>
        </p:nvGrpSpPr>
        <p:grpSpPr>
          <a:xfrm>
            <a:off x="-1550552" y="-1969827"/>
            <a:ext cx="11652838" cy="9075376"/>
            <a:chOff x="-1550552" y="-1969827"/>
            <a:chExt cx="11652838" cy="9075376"/>
          </a:xfrm>
        </p:grpSpPr>
        <p:grpSp>
          <p:nvGrpSpPr>
            <p:cNvPr id="178" name="Google Shape;178;p5"/>
            <p:cNvGrpSpPr/>
            <p:nvPr/>
          </p:nvGrpSpPr>
          <p:grpSpPr>
            <a:xfrm rot="-5400000" flipH="1">
              <a:off x="-1549881" y="4500931"/>
              <a:ext cx="2575817" cy="2577160"/>
              <a:chOff x="1550275" y="1493275"/>
              <a:chExt cx="1582100" cy="1582925"/>
            </a:xfrm>
          </p:grpSpPr>
          <p:sp>
            <p:nvSpPr>
              <p:cNvPr id="179" name="Google Shape;179;p5"/>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0" name="Google Shape;180;p5"/>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1" name="Google Shape;181;p5"/>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2" name="Google Shape;182;p5"/>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3" name="Google Shape;183;p5"/>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4" name="Google Shape;184;p5"/>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5" name="Google Shape;185;p5"/>
              <p:cNvSpPr/>
              <p:nvPr/>
            </p:nvSpPr>
            <p:spPr>
              <a:xfrm>
                <a:off x="1735631" y="1684323"/>
                <a:ext cx="1122767" cy="1115752"/>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6" name="Google Shape;186;p5"/>
              <p:cNvSpPr/>
              <p:nvPr/>
            </p:nvSpPr>
            <p:spPr>
              <a:xfrm>
                <a:off x="1804016" y="1767249"/>
                <a:ext cx="1138050" cy="1120681"/>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7" name="Google Shape;187;p5"/>
              <p:cNvSpPr/>
              <p:nvPr/>
            </p:nvSpPr>
            <p:spPr>
              <a:xfrm>
                <a:off x="1891023" y="1863197"/>
                <a:ext cx="1121111" cy="1119801"/>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8" name="Google Shape;188;p5"/>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89" name="Google Shape;189;p5"/>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0" name="Google Shape;190;p5"/>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1" name="Google Shape;191;p5"/>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2" name="Google Shape;192;p5"/>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193" name="Google Shape;193;p5"/>
            <p:cNvGrpSpPr/>
            <p:nvPr/>
          </p:nvGrpSpPr>
          <p:grpSpPr>
            <a:xfrm rot="10800000" flipH="1">
              <a:off x="-1465227" y="-1969827"/>
              <a:ext cx="2575817" cy="2577160"/>
              <a:chOff x="1550275" y="1493275"/>
              <a:chExt cx="1582100" cy="1582925"/>
            </a:xfrm>
          </p:grpSpPr>
          <p:sp>
            <p:nvSpPr>
              <p:cNvPr id="194" name="Google Shape;194;p5"/>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5" name="Google Shape;195;p5"/>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6" name="Google Shape;196;p5"/>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7" name="Google Shape;197;p5"/>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8" name="Google Shape;198;p5"/>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199" name="Google Shape;199;p5"/>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0" name="Google Shape;200;p5"/>
              <p:cNvSpPr/>
              <p:nvPr/>
            </p:nvSpPr>
            <p:spPr>
              <a:xfrm>
                <a:off x="1735631" y="1684323"/>
                <a:ext cx="1122767" cy="1115752"/>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1" name="Google Shape;201;p5"/>
              <p:cNvSpPr/>
              <p:nvPr/>
            </p:nvSpPr>
            <p:spPr>
              <a:xfrm>
                <a:off x="1804016" y="1767249"/>
                <a:ext cx="1138050" cy="1120681"/>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2" name="Google Shape;202;p5"/>
              <p:cNvSpPr/>
              <p:nvPr/>
            </p:nvSpPr>
            <p:spPr>
              <a:xfrm>
                <a:off x="1891023" y="1863197"/>
                <a:ext cx="1121111" cy="1119801"/>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3" name="Google Shape;203;p5"/>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4" name="Google Shape;204;p5"/>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5" name="Google Shape;205;p5"/>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6" name="Google Shape;206;p5"/>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07" name="Google Shape;207;p5"/>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208" name="Google Shape;208;p5"/>
            <p:cNvGrpSpPr/>
            <p:nvPr/>
          </p:nvGrpSpPr>
          <p:grpSpPr>
            <a:xfrm rot="-5400000">
              <a:off x="7525797" y="4529060"/>
              <a:ext cx="2575817" cy="2577160"/>
              <a:chOff x="1550275" y="1493275"/>
              <a:chExt cx="1582100" cy="1582925"/>
            </a:xfrm>
          </p:grpSpPr>
          <p:sp>
            <p:nvSpPr>
              <p:cNvPr id="209" name="Google Shape;209;p5"/>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0" name="Google Shape;210;p5"/>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1" name="Google Shape;211;p5"/>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2" name="Google Shape;212;p5"/>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3" name="Google Shape;213;p5"/>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4" name="Google Shape;214;p5"/>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5" name="Google Shape;215;p5"/>
              <p:cNvSpPr/>
              <p:nvPr/>
            </p:nvSpPr>
            <p:spPr>
              <a:xfrm>
                <a:off x="1710100" y="1684329"/>
                <a:ext cx="1148362" cy="114532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6" name="Google Shape;216;p5"/>
              <p:cNvSpPr/>
              <p:nvPr/>
            </p:nvSpPr>
            <p:spPr>
              <a:xfrm>
                <a:off x="1828936" y="1767251"/>
                <a:ext cx="1113203" cy="1126369"/>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7" name="Google Shape;217;p5"/>
              <p:cNvSpPr/>
              <p:nvPr/>
            </p:nvSpPr>
            <p:spPr>
              <a:xfrm>
                <a:off x="1929499" y="1863204"/>
                <a:ext cx="1082574" cy="1112692"/>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8" name="Google Shape;218;p5"/>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19" name="Google Shape;219;p5"/>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20" name="Google Shape;220;p5"/>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21" name="Google Shape;221;p5"/>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22" name="Google Shape;222;p5"/>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23"/>
        <p:cNvGrpSpPr/>
        <p:nvPr/>
      </p:nvGrpSpPr>
      <p:grpSpPr>
        <a:xfrm>
          <a:off x="0" y="0"/>
          <a:ext cx="0" cy="0"/>
          <a:chOff x="0" y="0"/>
          <a:chExt cx="0" cy="0"/>
        </a:xfrm>
      </p:grpSpPr>
      <p:sp>
        <p:nvSpPr>
          <p:cNvPr id="224" name="Google Shape;224;p6"/>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grpSp>
        <p:nvGrpSpPr>
          <p:cNvPr id="225" name="Google Shape;225;p6"/>
          <p:cNvGrpSpPr/>
          <p:nvPr/>
        </p:nvGrpSpPr>
        <p:grpSpPr>
          <a:xfrm>
            <a:off x="-1469391" y="-1053438"/>
            <a:ext cx="11819340" cy="8031813"/>
            <a:chOff x="-1469391" y="-1053438"/>
            <a:chExt cx="11819340" cy="8031813"/>
          </a:xfrm>
        </p:grpSpPr>
        <p:sp>
          <p:nvSpPr>
            <p:cNvPr id="226" name="Google Shape;226;p6"/>
            <p:cNvSpPr/>
            <p:nvPr/>
          </p:nvSpPr>
          <p:spPr>
            <a:xfrm rot="10800000">
              <a:off x="8598250" y="-1053438"/>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27" name="Google Shape;227;p6"/>
            <p:cNvSpPr/>
            <p:nvPr/>
          </p:nvSpPr>
          <p:spPr>
            <a:xfrm>
              <a:off x="-1469391" y="4341075"/>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228" name="Google Shape;228;p6"/>
          <p:cNvGrpSpPr/>
          <p:nvPr/>
        </p:nvGrpSpPr>
        <p:grpSpPr>
          <a:xfrm>
            <a:off x="-1567409" y="-1940307"/>
            <a:ext cx="12071371" cy="9023298"/>
            <a:chOff x="-1567409" y="-1940307"/>
            <a:chExt cx="12071371" cy="9023298"/>
          </a:xfrm>
        </p:grpSpPr>
        <p:grpSp>
          <p:nvGrpSpPr>
            <p:cNvPr id="229" name="Google Shape;229;p6"/>
            <p:cNvGrpSpPr/>
            <p:nvPr/>
          </p:nvGrpSpPr>
          <p:grpSpPr>
            <a:xfrm rot="-5400000" flipH="1">
              <a:off x="7927473" y="-1940978"/>
              <a:ext cx="2575817" cy="2577160"/>
              <a:chOff x="1550275" y="1493275"/>
              <a:chExt cx="1582100" cy="1582925"/>
            </a:xfrm>
          </p:grpSpPr>
          <p:sp>
            <p:nvSpPr>
              <p:cNvPr id="230" name="Google Shape;230;p6"/>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1" name="Google Shape;231;p6"/>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2" name="Google Shape;232;p6"/>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3" name="Google Shape;233;p6"/>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4" name="Google Shape;234;p6"/>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5" name="Google Shape;235;p6"/>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6" name="Google Shape;236;p6"/>
              <p:cNvSpPr/>
              <p:nvPr/>
            </p:nvSpPr>
            <p:spPr>
              <a:xfrm>
                <a:off x="1709084" y="1684325"/>
                <a:ext cx="1149310" cy="1165425"/>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7" name="Google Shape;237;p6"/>
              <p:cNvSpPr/>
              <p:nvPr/>
            </p:nvSpPr>
            <p:spPr>
              <a:xfrm>
                <a:off x="1773071" y="1767246"/>
                <a:ext cx="1169157" cy="1173957"/>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8" name="Google Shape;238;p6"/>
              <p:cNvSpPr/>
              <p:nvPr/>
            </p:nvSpPr>
            <p:spPr>
              <a:xfrm>
                <a:off x="1873618" y="1863199"/>
                <a:ext cx="1138508" cy="1123542"/>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39" name="Google Shape;239;p6"/>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0" name="Google Shape;240;p6"/>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1" name="Google Shape;241;p6"/>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2" name="Google Shape;242;p6"/>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3" name="Google Shape;243;p6"/>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244" name="Google Shape;244;p6"/>
            <p:cNvGrpSpPr/>
            <p:nvPr/>
          </p:nvGrpSpPr>
          <p:grpSpPr>
            <a:xfrm rot="-5400000" flipH="1">
              <a:off x="-1566737" y="4506503"/>
              <a:ext cx="2575817" cy="2577160"/>
              <a:chOff x="1550275" y="1493275"/>
              <a:chExt cx="1582100" cy="1582925"/>
            </a:xfrm>
          </p:grpSpPr>
          <p:sp>
            <p:nvSpPr>
              <p:cNvPr id="245" name="Google Shape;245;p6"/>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6" name="Google Shape;246;p6"/>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7" name="Google Shape;247;p6"/>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8" name="Google Shape;248;p6"/>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49" name="Google Shape;249;p6"/>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0" name="Google Shape;250;p6"/>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1" name="Google Shape;251;p6"/>
              <p:cNvSpPr/>
              <p:nvPr/>
            </p:nvSpPr>
            <p:spPr>
              <a:xfrm>
                <a:off x="1735631" y="1684323"/>
                <a:ext cx="1122767" cy="1115752"/>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2" name="Google Shape;252;p6"/>
              <p:cNvSpPr/>
              <p:nvPr/>
            </p:nvSpPr>
            <p:spPr>
              <a:xfrm>
                <a:off x="1781330" y="1767253"/>
                <a:ext cx="1160811" cy="1151585"/>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3" name="Google Shape;253;p6"/>
              <p:cNvSpPr/>
              <p:nvPr/>
            </p:nvSpPr>
            <p:spPr>
              <a:xfrm>
                <a:off x="1891023" y="1863197"/>
                <a:ext cx="1121111" cy="1119801"/>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4" name="Google Shape;254;p6"/>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5" name="Google Shape;255;p6"/>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6" name="Google Shape;256;p6"/>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7" name="Google Shape;257;p6"/>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58" name="Google Shape;258;p6"/>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59"/>
        <p:cNvGrpSpPr/>
        <p:nvPr/>
      </p:nvGrpSpPr>
      <p:grpSpPr>
        <a:xfrm>
          <a:off x="0" y="0"/>
          <a:ext cx="0" cy="0"/>
          <a:chOff x="0" y="0"/>
          <a:chExt cx="0" cy="0"/>
        </a:xfrm>
      </p:grpSpPr>
      <p:sp>
        <p:nvSpPr>
          <p:cNvPr id="260" name="Google Shape;260;p7"/>
          <p:cNvSpPr txBox="1">
            <a:spLocks noGrp="1"/>
          </p:cNvSpPr>
          <p:nvPr>
            <p:ph type="title"/>
          </p:nvPr>
        </p:nvSpPr>
        <p:spPr>
          <a:xfrm>
            <a:off x="770463" y="1150300"/>
            <a:ext cx="3186600" cy="1597800"/>
          </a:xfrm>
          <a:prstGeom prst="rect">
            <a:avLst/>
          </a:prstGeom>
        </p:spPr>
        <p:txBody>
          <a:bodyPr spcFirstLastPara="1" wrap="square" lIns="91425" tIns="91425" rIns="91425" bIns="91425" anchor="t" anchorCtr="0">
            <a:noAutofit/>
          </a:bodyPr>
          <a:lstStyle>
            <a:lvl1pPr lvl="0" algn="l" rtl="0">
              <a:lnSpc>
                <a:spcPct val="90000"/>
              </a:lnSpc>
              <a:spcBef>
                <a:spcPts val="0"/>
              </a:spcBef>
              <a:spcAft>
                <a:spcPts val="0"/>
              </a:spcAft>
              <a:buSzPts val="3200"/>
              <a:buNone/>
              <a:defRPr/>
            </a:lvl1pPr>
            <a:lvl2pPr lvl="1" rtl="0">
              <a:lnSpc>
                <a:spcPct val="90000"/>
              </a:lnSpc>
              <a:spcBef>
                <a:spcPts val="0"/>
              </a:spcBef>
              <a:spcAft>
                <a:spcPts val="0"/>
              </a:spcAft>
              <a:buSzPts val="3200"/>
              <a:buNone/>
              <a:defRPr/>
            </a:lvl2pPr>
            <a:lvl3pPr lvl="2" rtl="0">
              <a:lnSpc>
                <a:spcPct val="90000"/>
              </a:lnSpc>
              <a:spcBef>
                <a:spcPts val="0"/>
              </a:spcBef>
              <a:spcAft>
                <a:spcPts val="0"/>
              </a:spcAft>
              <a:buSzPts val="3200"/>
              <a:buNone/>
              <a:defRPr/>
            </a:lvl3pPr>
            <a:lvl4pPr lvl="3" rtl="0">
              <a:lnSpc>
                <a:spcPct val="90000"/>
              </a:lnSpc>
              <a:spcBef>
                <a:spcPts val="0"/>
              </a:spcBef>
              <a:spcAft>
                <a:spcPts val="0"/>
              </a:spcAft>
              <a:buSzPts val="3200"/>
              <a:buNone/>
              <a:defRPr/>
            </a:lvl4pPr>
            <a:lvl5pPr lvl="4" rtl="0">
              <a:lnSpc>
                <a:spcPct val="90000"/>
              </a:lnSpc>
              <a:spcBef>
                <a:spcPts val="0"/>
              </a:spcBef>
              <a:spcAft>
                <a:spcPts val="0"/>
              </a:spcAft>
              <a:buSzPts val="3200"/>
              <a:buNone/>
              <a:defRPr/>
            </a:lvl5pPr>
            <a:lvl6pPr lvl="5" rtl="0">
              <a:lnSpc>
                <a:spcPct val="90000"/>
              </a:lnSpc>
              <a:spcBef>
                <a:spcPts val="0"/>
              </a:spcBef>
              <a:spcAft>
                <a:spcPts val="0"/>
              </a:spcAft>
              <a:buSzPts val="3200"/>
              <a:buNone/>
              <a:defRPr/>
            </a:lvl6pPr>
            <a:lvl7pPr lvl="6" rtl="0">
              <a:lnSpc>
                <a:spcPct val="90000"/>
              </a:lnSpc>
              <a:spcBef>
                <a:spcPts val="0"/>
              </a:spcBef>
              <a:spcAft>
                <a:spcPts val="0"/>
              </a:spcAft>
              <a:buSzPts val="3200"/>
              <a:buNone/>
              <a:defRPr/>
            </a:lvl7pPr>
            <a:lvl8pPr lvl="7" rtl="0">
              <a:lnSpc>
                <a:spcPct val="90000"/>
              </a:lnSpc>
              <a:spcBef>
                <a:spcPts val="0"/>
              </a:spcBef>
              <a:spcAft>
                <a:spcPts val="0"/>
              </a:spcAft>
              <a:buSzPts val="3200"/>
              <a:buNone/>
              <a:defRPr/>
            </a:lvl8pPr>
            <a:lvl9pPr lvl="8" rtl="0">
              <a:lnSpc>
                <a:spcPct val="90000"/>
              </a:lnSpc>
              <a:spcBef>
                <a:spcPts val="0"/>
              </a:spcBef>
              <a:spcAft>
                <a:spcPts val="0"/>
              </a:spcAft>
              <a:buSzPts val="3200"/>
              <a:buNone/>
              <a:defRPr/>
            </a:lvl9pPr>
          </a:lstStyle>
          <a:p>
            <a:endParaRPr/>
          </a:p>
        </p:txBody>
      </p:sp>
      <p:sp>
        <p:nvSpPr>
          <p:cNvPr id="261" name="Google Shape;261;p7"/>
          <p:cNvSpPr txBox="1">
            <a:spLocks noGrp="1"/>
          </p:cNvSpPr>
          <p:nvPr>
            <p:ph type="subTitle" idx="1"/>
          </p:nvPr>
        </p:nvSpPr>
        <p:spPr>
          <a:xfrm>
            <a:off x="770463" y="2936600"/>
            <a:ext cx="3186600" cy="1046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62" name="Google Shape;262;p7"/>
          <p:cNvSpPr>
            <a:spLocks noGrp="1"/>
          </p:cNvSpPr>
          <p:nvPr>
            <p:ph type="pic" idx="2"/>
          </p:nvPr>
        </p:nvSpPr>
        <p:spPr>
          <a:xfrm>
            <a:off x="4691300" y="681676"/>
            <a:ext cx="3780300" cy="3780300"/>
          </a:xfrm>
          <a:prstGeom prst="ellipse">
            <a:avLst/>
          </a:prstGeom>
          <a:noFill/>
          <a:ln>
            <a:noFill/>
          </a:ln>
        </p:spPr>
      </p:sp>
      <p:grpSp>
        <p:nvGrpSpPr>
          <p:cNvPr id="263" name="Google Shape;263;p7"/>
          <p:cNvGrpSpPr/>
          <p:nvPr/>
        </p:nvGrpSpPr>
        <p:grpSpPr>
          <a:xfrm>
            <a:off x="-1104162" y="-1854619"/>
            <a:ext cx="11376861" cy="9205100"/>
            <a:chOff x="-1104162" y="-1854619"/>
            <a:chExt cx="11376861" cy="9205100"/>
          </a:xfrm>
        </p:grpSpPr>
        <p:sp>
          <p:nvSpPr>
            <p:cNvPr id="264" name="Google Shape;264;p7"/>
            <p:cNvSpPr/>
            <p:nvPr/>
          </p:nvSpPr>
          <p:spPr>
            <a:xfrm rot="10800000" flipH="1">
              <a:off x="2425838" y="4713181"/>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65" name="Google Shape;265;p7"/>
            <p:cNvSpPr/>
            <p:nvPr/>
          </p:nvSpPr>
          <p:spPr>
            <a:xfrm rot="10800000" flipH="1">
              <a:off x="-1104162" y="-1053438"/>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66" name="Google Shape;266;p7"/>
            <p:cNvSpPr/>
            <p:nvPr/>
          </p:nvSpPr>
          <p:spPr>
            <a:xfrm rot="10800000">
              <a:off x="7657899" y="-1854619"/>
              <a:ext cx="2614800" cy="25998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267" name="Google Shape;267;p7"/>
          <p:cNvGrpSpPr/>
          <p:nvPr/>
        </p:nvGrpSpPr>
        <p:grpSpPr>
          <a:xfrm>
            <a:off x="-1258174" y="-1982582"/>
            <a:ext cx="11660348" cy="9166963"/>
            <a:chOff x="-1258174" y="-1982582"/>
            <a:chExt cx="11660348" cy="9166963"/>
          </a:xfrm>
        </p:grpSpPr>
        <p:grpSp>
          <p:nvGrpSpPr>
            <p:cNvPr id="268" name="Google Shape;268;p7"/>
            <p:cNvGrpSpPr/>
            <p:nvPr/>
          </p:nvGrpSpPr>
          <p:grpSpPr>
            <a:xfrm rot="-5400000">
              <a:off x="2328492" y="4607893"/>
              <a:ext cx="2575817" cy="2577160"/>
              <a:chOff x="1550275" y="1493275"/>
              <a:chExt cx="1582100" cy="1582925"/>
            </a:xfrm>
          </p:grpSpPr>
          <p:sp>
            <p:nvSpPr>
              <p:cNvPr id="269" name="Google Shape;269;p7"/>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0" name="Google Shape;270;p7"/>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1" name="Google Shape;271;p7"/>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2" name="Google Shape;272;p7"/>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3" name="Google Shape;273;p7"/>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4" name="Google Shape;274;p7"/>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5" name="Google Shape;275;p7"/>
              <p:cNvSpPr/>
              <p:nvPr/>
            </p:nvSpPr>
            <p:spPr>
              <a:xfrm>
                <a:off x="1748916" y="1684327"/>
                <a:ext cx="1109495" cy="1112339"/>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6" name="Google Shape;276;p7"/>
              <p:cNvSpPr/>
              <p:nvPr/>
            </p:nvSpPr>
            <p:spPr>
              <a:xfrm>
                <a:off x="1831191" y="1767249"/>
                <a:ext cx="1110926" cy="1111770"/>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7" name="Google Shape;277;p7"/>
              <p:cNvSpPr/>
              <p:nvPr/>
            </p:nvSpPr>
            <p:spPr>
              <a:xfrm>
                <a:off x="1922602" y="1863202"/>
                <a:ext cx="1089496" cy="1088934"/>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8" name="Google Shape;278;p7"/>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79" name="Google Shape;279;p7"/>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0" name="Google Shape;280;p7"/>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1" name="Google Shape;281;p7"/>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2" name="Google Shape;282;p7"/>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283" name="Google Shape;283;p7"/>
            <p:cNvGrpSpPr/>
            <p:nvPr/>
          </p:nvGrpSpPr>
          <p:grpSpPr>
            <a:xfrm rot="5400000">
              <a:off x="-1257503" y="-1940978"/>
              <a:ext cx="2575817" cy="2577160"/>
              <a:chOff x="1550275" y="1493275"/>
              <a:chExt cx="1582100" cy="1582925"/>
            </a:xfrm>
          </p:grpSpPr>
          <p:sp>
            <p:nvSpPr>
              <p:cNvPr id="284" name="Google Shape;284;p7"/>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5" name="Google Shape;285;p7"/>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6" name="Google Shape;286;p7"/>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7" name="Google Shape;287;p7"/>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8" name="Google Shape;288;p7"/>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89" name="Google Shape;289;p7"/>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0" name="Google Shape;290;p7"/>
              <p:cNvSpPr/>
              <p:nvPr/>
            </p:nvSpPr>
            <p:spPr>
              <a:xfrm>
                <a:off x="1718221" y="1684321"/>
                <a:ext cx="1140209" cy="111271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1" name="Google Shape;291;p7"/>
              <p:cNvSpPr/>
              <p:nvPr/>
            </p:nvSpPr>
            <p:spPr>
              <a:xfrm>
                <a:off x="1763934" y="1767251"/>
                <a:ext cx="1178261" cy="1148551"/>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2" name="Google Shape;292;p7"/>
              <p:cNvSpPr/>
              <p:nvPr/>
            </p:nvSpPr>
            <p:spPr>
              <a:xfrm>
                <a:off x="1928468" y="1863204"/>
                <a:ext cx="1083509" cy="1098288"/>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3" name="Google Shape;293;p7"/>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4" name="Google Shape;294;p7"/>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5" name="Google Shape;295;p7"/>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6" name="Google Shape;296;p7"/>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297" name="Google Shape;297;p7"/>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298" name="Google Shape;298;p7"/>
            <p:cNvGrpSpPr/>
            <p:nvPr/>
          </p:nvGrpSpPr>
          <p:grpSpPr>
            <a:xfrm rot="-5400000" flipH="1">
              <a:off x="7825686" y="-1983253"/>
              <a:ext cx="2575817" cy="2577160"/>
              <a:chOff x="1550275" y="1493275"/>
              <a:chExt cx="1582100" cy="1582925"/>
            </a:xfrm>
          </p:grpSpPr>
          <p:sp>
            <p:nvSpPr>
              <p:cNvPr id="299" name="Google Shape;299;p7"/>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0" name="Google Shape;300;p7"/>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1" name="Google Shape;301;p7"/>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2" name="Google Shape;302;p7"/>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3" name="Google Shape;303;p7"/>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4" name="Google Shape;304;p7"/>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5" name="Google Shape;305;p7"/>
              <p:cNvSpPr/>
              <p:nvPr/>
            </p:nvSpPr>
            <p:spPr>
              <a:xfrm>
                <a:off x="1716762" y="1684320"/>
                <a:ext cx="1141726" cy="1127317"/>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6" name="Google Shape;306;p7"/>
              <p:cNvSpPr/>
              <p:nvPr/>
            </p:nvSpPr>
            <p:spPr>
              <a:xfrm>
                <a:off x="1789900" y="1767251"/>
                <a:ext cx="1152276" cy="1126748"/>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7" name="Google Shape;307;p7"/>
              <p:cNvSpPr/>
              <p:nvPr/>
            </p:nvSpPr>
            <p:spPr>
              <a:xfrm>
                <a:off x="1881311" y="1863204"/>
                <a:ext cx="1130651" cy="1122046"/>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8" name="Google Shape;308;p7"/>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09" name="Google Shape;309;p7"/>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10" name="Google Shape;310;p7"/>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11" name="Google Shape;311;p7"/>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12" name="Google Shape;312;p7"/>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13"/>
        <p:cNvGrpSpPr/>
        <p:nvPr/>
      </p:nvGrpSpPr>
      <p:grpSpPr>
        <a:xfrm>
          <a:off x="0" y="0"/>
          <a:ext cx="0" cy="0"/>
          <a:chOff x="0" y="0"/>
          <a:chExt cx="0" cy="0"/>
        </a:xfrm>
      </p:grpSpPr>
      <p:grpSp>
        <p:nvGrpSpPr>
          <p:cNvPr id="314" name="Google Shape;314;p8"/>
          <p:cNvGrpSpPr/>
          <p:nvPr/>
        </p:nvGrpSpPr>
        <p:grpSpPr>
          <a:xfrm>
            <a:off x="-1492759" y="-2032508"/>
            <a:ext cx="12250075" cy="8325602"/>
            <a:chOff x="-1492759" y="-2032508"/>
            <a:chExt cx="12250075" cy="8325602"/>
          </a:xfrm>
        </p:grpSpPr>
        <p:sp>
          <p:nvSpPr>
            <p:cNvPr id="315" name="Google Shape;315;p8"/>
            <p:cNvSpPr/>
            <p:nvPr/>
          </p:nvSpPr>
          <p:spPr>
            <a:xfrm rot="10800000" flipH="1">
              <a:off x="-1492759" y="-1738446"/>
              <a:ext cx="2614800" cy="25998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16" name="Google Shape;316;p8"/>
            <p:cNvSpPr/>
            <p:nvPr/>
          </p:nvSpPr>
          <p:spPr>
            <a:xfrm>
              <a:off x="8104716" y="-2032508"/>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17" name="Google Shape;317;p8"/>
            <p:cNvSpPr/>
            <p:nvPr/>
          </p:nvSpPr>
          <p:spPr>
            <a:xfrm flipH="1">
              <a:off x="8122159" y="4541394"/>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18" name="Google Shape;318;p8"/>
            <p:cNvSpPr/>
            <p:nvPr/>
          </p:nvSpPr>
          <p:spPr>
            <a:xfrm>
              <a:off x="-779552" y="4541394"/>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sp>
        <p:nvSpPr>
          <p:cNvPr id="319" name="Google Shape;319;p8"/>
          <p:cNvSpPr txBox="1">
            <a:spLocks noGrp="1"/>
          </p:cNvSpPr>
          <p:nvPr>
            <p:ph type="title"/>
          </p:nvPr>
        </p:nvSpPr>
        <p:spPr>
          <a:xfrm>
            <a:off x="1972800" y="1411500"/>
            <a:ext cx="5198400" cy="2031900"/>
          </a:xfrm>
          <a:prstGeom prst="rect">
            <a:avLst/>
          </a:prstGeom>
        </p:spPr>
        <p:txBody>
          <a:bodyPr spcFirstLastPara="1" wrap="square" lIns="91425" tIns="91425" rIns="91425" bIns="91425" anchor="ctr" anchorCtr="0">
            <a:noAutofit/>
          </a:bodyPr>
          <a:lstStyle>
            <a:lvl1pPr lvl="0">
              <a:spcBef>
                <a:spcPts val="0"/>
              </a:spcBef>
              <a:spcAft>
                <a:spcPts val="0"/>
              </a:spcAft>
              <a:buSzPts val="6000"/>
              <a:buNone/>
              <a:defRPr sz="6000"/>
            </a:lvl1pPr>
            <a:lvl2pPr lvl="1">
              <a:lnSpc>
                <a:spcPct val="90000"/>
              </a:lnSpc>
              <a:spcBef>
                <a:spcPts val="0"/>
              </a:spcBef>
              <a:spcAft>
                <a:spcPts val="0"/>
              </a:spcAft>
              <a:buSzPts val="6000"/>
              <a:buNone/>
              <a:defRPr sz="6000"/>
            </a:lvl2pPr>
            <a:lvl3pPr lvl="2">
              <a:lnSpc>
                <a:spcPct val="90000"/>
              </a:lnSpc>
              <a:spcBef>
                <a:spcPts val="0"/>
              </a:spcBef>
              <a:spcAft>
                <a:spcPts val="0"/>
              </a:spcAft>
              <a:buSzPts val="6000"/>
              <a:buNone/>
              <a:defRPr sz="6000"/>
            </a:lvl3pPr>
            <a:lvl4pPr lvl="3">
              <a:lnSpc>
                <a:spcPct val="90000"/>
              </a:lnSpc>
              <a:spcBef>
                <a:spcPts val="0"/>
              </a:spcBef>
              <a:spcAft>
                <a:spcPts val="0"/>
              </a:spcAft>
              <a:buSzPts val="6000"/>
              <a:buNone/>
              <a:defRPr sz="6000"/>
            </a:lvl4pPr>
            <a:lvl5pPr lvl="4">
              <a:lnSpc>
                <a:spcPct val="90000"/>
              </a:lnSpc>
              <a:spcBef>
                <a:spcPts val="0"/>
              </a:spcBef>
              <a:spcAft>
                <a:spcPts val="0"/>
              </a:spcAft>
              <a:buSzPts val="6000"/>
              <a:buNone/>
              <a:defRPr sz="6000"/>
            </a:lvl5pPr>
            <a:lvl6pPr lvl="5">
              <a:lnSpc>
                <a:spcPct val="90000"/>
              </a:lnSpc>
              <a:spcBef>
                <a:spcPts val="0"/>
              </a:spcBef>
              <a:spcAft>
                <a:spcPts val="0"/>
              </a:spcAft>
              <a:buSzPts val="6000"/>
              <a:buNone/>
              <a:defRPr sz="6000"/>
            </a:lvl6pPr>
            <a:lvl7pPr lvl="6">
              <a:lnSpc>
                <a:spcPct val="90000"/>
              </a:lnSpc>
              <a:spcBef>
                <a:spcPts val="0"/>
              </a:spcBef>
              <a:spcAft>
                <a:spcPts val="0"/>
              </a:spcAft>
              <a:buSzPts val="6000"/>
              <a:buNone/>
              <a:defRPr sz="6000"/>
            </a:lvl7pPr>
            <a:lvl8pPr lvl="7">
              <a:lnSpc>
                <a:spcPct val="90000"/>
              </a:lnSpc>
              <a:spcBef>
                <a:spcPts val="0"/>
              </a:spcBef>
              <a:spcAft>
                <a:spcPts val="0"/>
              </a:spcAft>
              <a:buSzPts val="6000"/>
              <a:buNone/>
              <a:defRPr sz="6000"/>
            </a:lvl8pPr>
            <a:lvl9pPr lvl="8">
              <a:lnSpc>
                <a:spcPct val="90000"/>
              </a:lnSpc>
              <a:spcBef>
                <a:spcPts val="0"/>
              </a:spcBef>
              <a:spcAft>
                <a:spcPts val="0"/>
              </a:spcAft>
              <a:buSzPts val="6000"/>
              <a:buNone/>
              <a:defRPr sz="6000"/>
            </a:lvl9pPr>
          </a:lstStyle>
          <a:p>
            <a:endParaRPr/>
          </a:p>
        </p:txBody>
      </p:sp>
      <p:grpSp>
        <p:nvGrpSpPr>
          <p:cNvPr id="320" name="Google Shape;320;p8"/>
          <p:cNvGrpSpPr/>
          <p:nvPr/>
        </p:nvGrpSpPr>
        <p:grpSpPr>
          <a:xfrm>
            <a:off x="-1622233" y="-1866409"/>
            <a:ext cx="12206092" cy="9046372"/>
            <a:chOff x="-1622233" y="-1866409"/>
            <a:chExt cx="12206092" cy="9046372"/>
          </a:xfrm>
        </p:grpSpPr>
        <p:grpSp>
          <p:nvGrpSpPr>
            <p:cNvPr id="321" name="Google Shape;321;p8"/>
            <p:cNvGrpSpPr/>
            <p:nvPr/>
          </p:nvGrpSpPr>
          <p:grpSpPr>
            <a:xfrm rot="5400000">
              <a:off x="-1621562" y="-1867081"/>
              <a:ext cx="2575817" cy="2577160"/>
              <a:chOff x="1550275" y="1493275"/>
              <a:chExt cx="1582100" cy="1582925"/>
            </a:xfrm>
          </p:grpSpPr>
          <p:sp>
            <p:nvSpPr>
              <p:cNvPr id="322" name="Google Shape;322;p8"/>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23" name="Google Shape;323;p8"/>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24" name="Google Shape;324;p8"/>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25" name="Google Shape;325;p8"/>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26" name="Google Shape;326;p8"/>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27" name="Google Shape;327;p8"/>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28" name="Google Shape;328;p8"/>
              <p:cNvSpPr/>
              <p:nvPr/>
            </p:nvSpPr>
            <p:spPr>
              <a:xfrm>
                <a:off x="1700256" y="1684326"/>
                <a:ext cx="1158221" cy="1117648"/>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29" name="Google Shape;329;p8"/>
              <p:cNvSpPr/>
              <p:nvPr/>
            </p:nvSpPr>
            <p:spPr>
              <a:xfrm>
                <a:off x="1791667" y="1767247"/>
                <a:ext cx="1150569" cy="1135280"/>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0" name="Google Shape;330;p8"/>
              <p:cNvSpPr/>
              <p:nvPr/>
            </p:nvSpPr>
            <p:spPr>
              <a:xfrm>
                <a:off x="1937927" y="1863201"/>
                <a:ext cx="1074156" cy="1085006"/>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1" name="Google Shape;331;p8"/>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2" name="Google Shape;332;p8"/>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3" name="Google Shape;333;p8"/>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4" name="Google Shape;334;p8"/>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5" name="Google Shape;335;p8"/>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336" name="Google Shape;336;p8"/>
            <p:cNvGrpSpPr/>
            <p:nvPr/>
          </p:nvGrpSpPr>
          <p:grpSpPr>
            <a:xfrm rot="-5400000" flipH="1">
              <a:off x="8007370" y="-1867081"/>
              <a:ext cx="2575817" cy="2577160"/>
              <a:chOff x="1550275" y="1493275"/>
              <a:chExt cx="1582100" cy="1582925"/>
            </a:xfrm>
          </p:grpSpPr>
          <p:sp>
            <p:nvSpPr>
              <p:cNvPr id="337" name="Google Shape;337;p8"/>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8" name="Google Shape;338;p8"/>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39" name="Google Shape;339;p8"/>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0" name="Google Shape;340;p8"/>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1" name="Google Shape;341;p8"/>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2" name="Google Shape;342;p8"/>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3" name="Google Shape;343;p8"/>
              <p:cNvSpPr/>
              <p:nvPr/>
            </p:nvSpPr>
            <p:spPr>
              <a:xfrm>
                <a:off x="1718544" y="1684326"/>
                <a:ext cx="1139830" cy="1125421"/>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4" name="Google Shape;344;p8"/>
              <p:cNvSpPr/>
              <p:nvPr/>
            </p:nvSpPr>
            <p:spPr>
              <a:xfrm>
                <a:off x="1800803" y="1767246"/>
                <a:ext cx="1141274" cy="1143053"/>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5" name="Google Shape;345;p8"/>
              <p:cNvSpPr/>
              <p:nvPr/>
            </p:nvSpPr>
            <p:spPr>
              <a:xfrm>
                <a:off x="1883078" y="1863201"/>
                <a:ext cx="1128967" cy="1138508"/>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6" name="Google Shape;346;p8"/>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7" name="Google Shape;347;p8"/>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8" name="Google Shape;348;p8"/>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49" name="Google Shape;349;p8"/>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0" name="Google Shape;350;p8"/>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351" name="Google Shape;351;p8"/>
            <p:cNvGrpSpPr/>
            <p:nvPr/>
          </p:nvGrpSpPr>
          <p:grpSpPr>
            <a:xfrm rot="-5400000">
              <a:off x="7451383" y="4603474"/>
              <a:ext cx="2575817" cy="2577160"/>
              <a:chOff x="1550275" y="1493275"/>
              <a:chExt cx="1582100" cy="1582925"/>
            </a:xfrm>
          </p:grpSpPr>
          <p:sp>
            <p:nvSpPr>
              <p:cNvPr id="352" name="Google Shape;352;p8"/>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3" name="Google Shape;353;p8"/>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4" name="Google Shape;354;p8"/>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5" name="Google Shape;355;p8"/>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6" name="Google Shape;356;p8"/>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7" name="Google Shape;357;p8"/>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8" name="Google Shape;358;p8"/>
              <p:cNvSpPr/>
              <p:nvPr/>
            </p:nvSpPr>
            <p:spPr>
              <a:xfrm>
                <a:off x="1710100" y="1684329"/>
                <a:ext cx="1148362" cy="114532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59" name="Google Shape;359;p8"/>
              <p:cNvSpPr/>
              <p:nvPr/>
            </p:nvSpPr>
            <p:spPr>
              <a:xfrm>
                <a:off x="1828936" y="1767251"/>
                <a:ext cx="1113203" cy="1126369"/>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0" name="Google Shape;360;p8"/>
              <p:cNvSpPr/>
              <p:nvPr/>
            </p:nvSpPr>
            <p:spPr>
              <a:xfrm>
                <a:off x="1929499" y="1863204"/>
                <a:ext cx="1082574" cy="1112692"/>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1" name="Google Shape;361;p8"/>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2" name="Google Shape;362;p8"/>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3" name="Google Shape;363;p8"/>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4" name="Google Shape;364;p8"/>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5" name="Google Shape;365;p8"/>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366" name="Google Shape;366;p8"/>
            <p:cNvGrpSpPr/>
            <p:nvPr/>
          </p:nvGrpSpPr>
          <p:grpSpPr>
            <a:xfrm rot="5400000" flipH="1">
              <a:off x="-932892" y="4603474"/>
              <a:ext cx="2575817" cy="2577160"/>
              <a:chOff x="1550275" y="1493275"/>
              <a:chExt cx="1582100" cy="1582925"/>
            </a:xfrm>
          </p:grpSpPr>
          <p:sp>
            <p:nvSpPr>
              <p:cNvPr id="367" name="Google Shape;367;p8"/>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8" name="Google Shape;368;p8"/>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69" name="Google Shape;369;p8"/>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0" name="Google Shape;370;p8"/>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1" name="Google Shape;371;p8"/>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2" name="Google Shape;372;p8"/>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3" name="Google Shape;373;p8"/>
              <p:cNvSpPr/>
              <p:nvPr/>
            </p:nvSpPr>
            <p:spPr>
              <a:xfrm>
                <a:off x="1710100" y="1684329"/>
                <a:ext cx="1148362" cy="114532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4" name="Google Shape;374;p8"/>
              <p:cNvSpPr/>
              <p:nvPr/>
            </p:nvSpPr>
            <p:spPr>
              <a:xfrm>
                <a:off x="1828936" y="1767251"/>
                <a:ext cx="1113203" cy="1126369"/>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5" name="Google Shape;375;p8"/>
              <p:cNvSpPr/>
              <p:nvPr/>
            </p:nvSpPr>
            <p:spPr>
              <a:xfrm>
                <a:off x="1929499" y="1863204"/>
                <a:ext cx="1082574" cy="1112692"/>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6" name="Google Shape;376;p8"/>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7" name="Google Shape;377;p8"/>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8" name="Google Shape;378;p8"/>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79" name="Google Shape;379;p8"/>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80" name="Google Shape;380;p8"/>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1"/>
        <p:cNvGrpSpPr/>
        <p:nvPr/>
      </p:nvGrpSpPr>
      <p:grpSpPr>
        <a:xfrm>
          <a:off x="0" y="0"/>
          <a:ext cx="0" cy="0"/>
          <a:chOff x="0" y="0"/>
          <a:chExt cx="0" cy="0"/>
        </a:xfrm>
      </p:grpSpPr>
      <p:grpSp>
        <p:nvGrpSpPr>
          <p:cNvPr id="382" name="Google Shape;382;p9"/>
          <p:cNvGrpSpPr/>
          <p:nvPr/>
        </p:nvGrpSpPr>
        <p:grpSpPr>
          <a:xfrm>
            <a:off x="-1140563" y="-1892252"/>
            <a:ext cx="11385547" cy="9159207"/>
            <a:chOff x="-1140563" y="-1892252"/>
            <a:chExt cx="11385547" cy="9159207"/>
          </a:xfrm>
        </p:grpSpPr>
        <p:sp>
          <p:nvSpPr>
            <p:cNvPr id="383" name="Google Shape;383;p9"/>
            <p:cNvSpPr/>
            <p:nvPr/>
          </p:nvSpPr>
          <p:spPr>
            <a:xfrm rot="5400000" flipH="1">
              <a:off x="8493284" y="-1067752"/>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84" name="Google Shape;384;p9"/>
            <p:cNvSpPr/>
            <p:nvPr/>
          </p:nvSpPr>
          <p:spPr>
            <a:xfrm rot="10800000">
              <a:off x="2973434" y="4629655"/>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85" name="Google Shape;385;p9"/>
            <p:cNvSpPr/>
            <p:nvPr/>
          </p:nvSpPr>
          <p:spPr>
            <a:xfrm rot="5400000">
              <a:off x="-1148213" y="-1884602"/>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386" name="Google Shape;386;p9"/>
          <p:cNvGrpSpPr/>
          <p:nvPr/>
        </p:nvGrpSpPr>
        <p:grpSpPr>
          <a:xfrm>
            <a:off x="-1245180" y="-1990269"/>
            <a:ext cx="11680419" cy="9091126"/>
            <a:chOff x="-1245180" y="-1990269"/>
            <a:chExt cx="11680419" cy="9091126"/>
          </a:xfrm>
        </p:grpSpPr>
        <p:grpSp>
          <p:nvGrpSpPr>
            <p:cNvPr id="387" name="Google Shape;387;p9"/>
            <p:cNvGrpSpPr/>
            <p:nvPr/>
          </p:nvGrpSpPr>
          <p:grpSpPr>
            <a:xfrm>
              <a:off x="7859423" y="-1977325"/>
              <a:ext cx="2575817" cy="2577160"/>
              <a:chOff x="1550275" y="1493275"/>
              <a:chExt cx="1582100" cy="1582925"/>
            </a:xfrm>
          </p:grpSpPr>
          <p:sp>
            <p:nvSpPr>
              <p:cNvPr id="388" name="Google Shape;388;p9"/>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89" name="Google Shape;389;p9"/>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0" name="Google Shape;390;p9"/>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1" name="Google Shape;391;p9"/>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2" name="Google Shape;392;p9"/>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3" name="Google Shape;393;p9"/>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4" name="Google Shape;394;p9"/>
              <p:cNvSpPr/>
              <p:nvPr/>
            </p:nvSpPr>
            <p:spPr>
              <a:xfrm>
                <a:off x="1710100" y="1684329"/>
                <a:ext cx="1148362" cy="114532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5" name="Google Shape;395;p9"/>
              <p:cNvSpPr/>
              <p:nvPr/>
            </p:nvSpPr>
            <p:spPr>
              <a:xfrm>
                <a:off x="1828936" y="1767251"/>
                <a:ext cx="1113203" cy="1126369"/>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6" name="Google Shape;396;p9"/>
              <p:cNvSpPr/>
              <p:nvPr/>
            </p:nvSpPr>
            <p:spPr>
              <a:xfrm>
                <a:off x="1929499" y="1863204"/>
                <a:ext cx="1082574" cy="1112692"/>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7" name="Google Shape;397;p9"/>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8" name="Google Shape;398;p9"/>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399" name="Google Shape;399;p9"/>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0" name="Google Shape;400;p9"/>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1" name="Google Shape;401;p9"/>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402" name="Google Shape;402;p9"/>
            <p:cNvGrpSpPr/>
            <p:nvPr/>
          </p:nvGrpSpPr>
          <p:grpSpPr>
            <a:xfrm flipH="1">
              <a:off x="-1245180" y="-1990269"/>
              <a:ext cx="2575817" cy="2577160"/>
              <a:chOff x="1550275" y="1493275"/>
              <a:chExt cx="1582100" cy="1582925"/>
            </a:xfrm>
          </p:grpSpPr>
          <p:sp>
            <p:nvSpPr>
              <p:cNvPr id="403" name="Google Shape;403;p9"/>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4" name="Google Shape;404;p9"/>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5" name="Google Shape;405;p9"/>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6" name="Google Shape;406;p9"/>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7" name="Google Shape;407;p9"/>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8" name="Google Shape;408;p9"/>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09" name="Google Shape;409;p9"/>
              <p:cNvSpPr/>
              <p:nvPr/>
            </p:nvSpPr>
            <p:spPr>
              <a:xfrm>
                <a:off x="1735631" y="1684323"/>
                <a:ext cx="1122767" cy="1115752"/>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0" name="Google Shape;410;p9"/>
              <p:cNvSpPr/>
              <p:nvPr/>
            </p:nvSpPr>
            <p:spPr>
              <a:xfrm>
                <a:off x="1781330" y="1767253"/>
                <a:ext cx="1160811" cy="1151585"/>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1" name="Google Shape;411;p9"/>
              <p:cNvSpPr/>
              <p:nvPr/>
            </p:nvSpPr>
            <p:spPr>
              <a:xfrm>
                <a:off x="1891023" y="1863197"/>
                <a:ext cx="1121111" cy="1119801"/>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2" name="Google Shape;412;p9"/>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3" name="Google Shape;413;p9"/>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4" name="Google Shape;414;p9"/>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5" name="Google Shape;415;p9"/>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6" name="Google Shape;416;p9"/>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417" name="Google Shape;417;p9"/>
            <p:cNvGrpSpPr/>
            <p:nvPr/>
          </p:nvGrpSpPr>
          <p:grpSpPr>
            <a:xfrm rot="5400000" flipH="1">
              <a:off x="3147563" y="4524368"/>
              <a:ext cx="2575817" cy="2577160"/>
              <a:chOff x="1550275" y="1493275"/>
              <a:chExt cx="1582100" cy="1582925"/>
            </a:xfrm>
          </p:grpSpPr>
          <p:sp>
            <p:nvSpPr>
              <p:cNvPr id="418" name="Google Shape;418;p9"/>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19" name="Google Shape;419;p9"/>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0" name="Google Shape;420;p9"/>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1" name="Google Shape;421;p9"/>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2" name="Google Shape;422;p9"/>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3" name="Google Shape;423;p9"/>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4" name="Google Shape;424;p9"/>
              <p:cNvSpPr/>
              <p:nvPr/>
            </p:nvSpPr>
            <p:spPr>
              <a:xfrm>
                <a:off x="1735631" y="1684323"/>
                <a:ext cx="1122767" cy="1115752"/>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5" name="Google Shape;425;p9"/>
              <p:cNvSpPr/>
              <p:nvPr/>
            </p:nvSpPr>
            <p:spPr>
              <a:xfrm>
                <a:off x="1781330" y="1767253"/>
                <a:ext cx="1160811" cy="1151585"/>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6" name="Google Shape;426;p9"/>
              <p:cNvSpPr/>
              <p:nvPr/>
            </p:nvSpPr>
            <p:spPr>
              <a:xfrm>
                <a:off x="1891023" y="1863197"/>
                <a:ext cx="1121111" cy="1119801"/>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7" name="Google Shape;427;p9"/>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8" name="Google Shape;428;p9"/>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29" name="Google Shape;429;p9"/>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30" name="Google Shape;430;p9"/>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31" name="Google Shape;431;p9"/>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sp>
        <p:nvSpPr>
          <p:cNvPr id="432" name="Google Shape;432;p9"/>
          <p:cNvSpPr txBox="1">
            <a:spLocks noGrp="1"/>
          </p:cNvSpPr>
          <p:nvPr>
            <p:ph type="title"/>
          </p:nvPr>
        </p:nvSpPr>
        <p:spPr>
          <a:xfrm>
            <a:off x="4276925" y="1364150"/>
            <a:ext cx="4153800" cy="800400"/>
          </a:xfrm>
          <a:prstGeom prst="rect">
            <a:avLst/>
          </a:prstGeom>
        </p:spPr>
        <p:txBody>
          <a:bodyPr spcFirstLastPara="1" wrap="square" lIns="91425" tIns="91425" rIns="91425" bIns="91425" anchor="t" anchorCtr="0">
            <a:noAutofit/>
          </a:bodyPr>
          <a:lstStyle>
            <a:lvl1pPr lvl="0" algn="r">
              <a:spcBef>
                <a:spcPts val="0"/>
              </a:spcBef>
              <a:spcAft>
                <a:spcPts val="0"/>
              </a:spcAft>
              <a:buSzPts val="6000"/>
              <a:buNone/>
              <a:defRPr sz="4000"/>
            </a:lvl1pPr>
            <a:lvl2pPr lvl="1" algn="l">
              <a:spcBef>
                <a:spcPts val="0"/>
              </a:spcBef>
              <a:spcAft>
                <a:spcPts val="0"/>
              </a:spcAft>
              <a:buSzPts val="6000"/>
              <a:buNone/>
              <a:defRPr sz="6000"/>
            </a:lvl2pPr>
            <a:lvl3pPr lvl="2" algn="l">
              <a:spcBef>
                <a:spcPts val="0"/>
              </a:spcBef>
              <a:spcAft>
                <a:spcPts val="0"/>
              </a:spcAft>
              <a:buSzPts val="6000"/>
              <a:buNone/>
              <a:defRPr sz="6000"/>
            </a:lvl3pPr>
            <a:lvl4pPr lvl="3" algn="l">
              <a:spcBef>
                <a:spcPts val="0"/>
              </a:spcBef>
              <a:spcAft>
                <a:spcPts val="0"/>
              </a:spcAft>
              <a:buSzPts val="6000"/>
              <a:buNone/>
              <a:defRPr sz="6000"/>
            </a:lvl4pPr>
            <a:lvl5pPr lvl="4" algn="l">
              <a:spcBef>
                <a:spcPts val="0"/>
              </a:spcBef>
              <a:spcAft>
                <a:spcPts val="0"/>
              </a:spcAft>
              <a:buSzPts val="6000"/>
              <a:buNone/>
              <a:defRPr sz="6000"/>
            </a:lvl5pPr>
            <a:lvl6pPr lvl="5" algn="l">
              <a:spcBef>
                <a:spcPts val="0"/>
              </a:spcBef>
              <a:spcAft>
                <a:spcPts val="0"/>
              </a:spcAft>
              <a:buSzPts val="6000"/>
              <a:buNone/>
              <a:defRPr sz="6000"/>
            </a:lvl6pPr>
            <a:lvl7pPr lvl="6" algn="l">
              <a:spcBef>
                <a:spcPts val="0"/>
              </a:spcBef>
              <a:spcAft>
                <a:spcPts val="0"/>
              </a:spcAft>
              <a:buSzPts val="6000"/>
              <a:buNone/>
              <a:defRPr sz="6000"/>
            </a:lvl7pPr>
            <a:lvl8pPr lvl="7" algn="l">
              <a:spcBef>
                <a:spcPts val="0"/>
              </a:spcBef>
              <a:spcAft>
                <a:spcPts val="0"/>
              </a:spcAft>
              <a:buSzPts val="6000"/>
              <a:buNone/>
              <a:defRPr sz="6000"/>
            </a:lvl8pPr>
            <a:lvl9pPr lvl="8" algn="l">
              <a:spcBef>
                <a:spcPts val="0"/>
              </a:spcBef>
              <a:spcAft>
                <a:spcPts val="0"/>
              </a:spcAft>
              <a:buSzPts val="6000"/>
              <a:buNone/>
              <a:defRPr sz="6000"/>
            </a:lvl9pPr>
          </a:lstStyle>
          <a:p>
            <a:endParaRPr/>
          </a:p>
        </p:txBody>
      </p:sp>
      <p:sp>
        <p:nvSpPr>
          <p:cNvPr id="433" name="Google Shape;433;p9"/>
          <p:cNvSpPr txBox="1">
            <a:spLocks noGrp="1"/>
          </p:cNvSpPr>
          <p:nvPr>
            <p:ph type="subTitle" idx="1"/>
          </p:nvPr>
        </p:nvSpPr>
        <p:spPr>
          <a:xfrm>
            <a:off x="4276925" y="2305368"/>
            <a:ext cx="4153800" cy="1416000"/>
          </a:xfrm>
          <a:prstGeom prst="rect">
            <a:avLst/>
          </a:prstGeom>
        </p:spPr>
        <p:txBody>
          <a:bodyPr spcFirstLastPara="1" wrap="square" lIns="91425" tIns="91425" rIns="91425" bIns="91425" anchor="t" anchorCtr="0">
            <a:noAutofit/>
          </a:bodyPr>
          <a:lstStyle>
            <a:lvl1pPr lvl="0" algn="r">
              <a:lnSpc>
                <a:spcPct val="100000"/>
              </a:lnSpc>
              <a:spcBef>
                <a:spcPts val="0"/>
              </a:spcBef>
              <a:spcAft>
                <a:spcPts val="0"/>
              </a:spcAft>
              <a:buSzPts val="1400"/>
              <a:buNone/>
              <a:defRPr sz="1400"/>
            </a:lvl1pPr>
            <a:lvl2pPr lvl="1">
              <a:lnSpc>
                <a:spcPct val="100000"/>
              </a:lnSpc>
              <a:spcBef>
                <a:spcPts val="0"/>
              </a:spcBef>
              <a:spcAft>
                <a:spcPts val="0"/>
              </a:spcAft>
              <a:buSzPts val="1400"/>
              <a:buNone/>
              <a:defRPr sz="1400"/>
            </a:lvl2pPr>
            <a:lvl3pPr lvl="2">
              <a:lnSpc>
                <a:spcPct val="100000"/>
              </a:lnSpc>
              <a:spcBef>
                <a:spcPts val="0"/>
              </a:spcBef>
              <a:spcAft>
                <a:spcPts val="0"/>
              </a:spcAft>
              <a:buSzPts val="1400"/>
              <a:buNone/>
              <a:defRPr sz="1400"/>
            </a:lvl3pPr>
            <a:lvl4pPr lvl="3">
              <a:lnSpc>
                <a:spcPct val="100000"/>
              </a:lnSpc>
              <a:spcBef>
                <a:spcPts val="0"/>
              </a:spcBef>
              <a:spcAft>
                <a:spcPts val="0"/>
              </a:spcAft>
              <a:buSzPts val="1400"/>
              <a:buNone/>
              <a:defRPr sz="1400"/>
            </a:lvl4pPr>
            <a:lvl5pPr lvl="4">
              <a:lnSpc>
                <a:spcPct val="100000"/>
              </a:lnSpc>
              <a:spcBef>
                <a:spcPts val="0"/>
              </a:spcBef>
              <a:spcAft>
                <a:spcPts val="0"/>
              </a:spcAft>
              <a:buSzPts val="1400"/>
              <a:buNone/>
              <a:defRPr sz="1400"/>
            </a:lvl5pPr>
            <a:lvl6pPr lvl="5">
              <a:lnSpc>
                <a:spcPct val="100000"/>
              </a:lnSpc>
              <a:spcBef>
                <a:spcPts val="0"/>
              </a:spcBef>
              <a:spcAft>
                <a:spcPts val="0"/>
              </a:spcAft>
              <a:buSzPts val="1400"/>
              <a:buNone/>
              <a:defRPr sz="1400"/>
            </a:lvl6pPr>
            <a:lvl7pPr lvl="6">
              <a:lnSpc>
                <a:spcPct val="100000"/>
              </a:lnSpc>
              <a:spcBef>
                <a:spcPts val="0"/>
              </a:spcBef>
              <a:spcAft>
                <a:spcPts val="0"/>
              </a:spcAft>
              <a:buSzPts val="1400"/>
              <a:buNone/>
              <a:defRPr sz="1400"/>
            </a:lvl7pPr>
            <a:lvl8pPr lvl="7">
              <a:lnSpc>
                <a:spcPct val="100000"/>
              </a:lnSpc>
              <a:spcBef>
                <a:spcPts val="0"/>
              </a:spcBef>
              <a:spcAft>
                <a:spcPts val="0"/>
              </a:spcAft>
              <a:buSzPts val="1400"/>
              <a:buNone/>
              <a:defRPr sz="1400"/>
            </a:lvl8pPr>
            <a:lvl9pPr lvl="8">
              <a:lnSpc>
                <a:spcPct val="100000"/>
              </a:lnSpc>
              <a:spcBef>
                <a:spcPts val="0"/>
              </a:spcBef>
              <a:spcAft>
                <a:spcPts val="0"/>
              </a:spcAft>
              <a:buSzPts val="1400"/>
              <a:buNone/>
              <a:defRPr sz="14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4"/>
        <p:cNvGrpSpPr/>
        <p:nvPr/>
      </p:nvGrpSpPr>
      <p:grpSpPr>
        <a:xfrm>
          <a:off x="0" y="0"/>
          <a:ext cx="0" cy="0"/>
          <a:chOff x="0" y="0"/>
          <a:chExt cx="0" cy="0"/>
        </a:xfrm>
      </p:grpSpPr>
      <p:sp>
        <p:nvSpPr>
          <p:cNvPr id="435" name="Google Shape;435;p10"/>
          <p:cNvSpPr>
            <a:spLocks noGrp="1"/>
          </p:cNvSpPr>
          <p:nvPr>
            <p:ph type="pic" idx="2"/>
          </p:nvPr>
        </p:nvSpPr>
        <p:spPr>
          <a:xfrm>
            <a:off x="-100" y="0"/>
            <a:ext cx="9144000" cy="5143500"/>
          </a:xfrm>
          <a:prstGeom prst="rect">
            <a:avLst/>
          </a:prstGeom>
          <a:noFill/>
          <a:ln>
            <a:noFill/>
          </a:ln>
        </p:spPr>
      </p:sp>
      <p:sp>
        <p:nvSpPr>
          <p:cNvPr id="436" name="Google Shape;436;p10"/>
          <p:cNvSpPr txBox="1">
            <a:spLocks noGrp="1"/>
          </p:cNvSpPr>
          <p:nvPr>
            <p:ph type="title"/>
          </p:nvPr>
        </p:nvSpPr>
        <p:spPr>
          <a:xfrm>
            <a:off x="3762775" y="3377075"/>
            <a:ext cx="4668000" cy="1231500"/>
          </a:xfrm>
          <a:prstGeom prst="rect">
            <a:avLst/>
          </a:prstGeom>
          <a:solidFill>
            <a:schemeClr val="lt1"/>
          </a:solidFill>
        </p:spPr>
        <p:txBody>
          <a:bodyPr spcFirstLastPara="1" wrap="square" lIns="91425" tIns="91425" rIns="91425" bIns="91425" anchor="t" anchorCtr="0">
            <a:noAutofit/>
          </a:bodyPr>
          <a:lstStyle>
            <a:lvl1pPr lvl="0" rtl="0">
              <a:spcBef>
                <a:spcPts val="0"/>
              </a:spcBef>
              <a:spcAft>
                <a:spcPts val="0"/>
              </a:spcAft>
              <a:buSzPts val="3200"/>
              <a:buNone/>
              <a:defRPr/>
            </a:lvl1pPr>
            <a:lvl2pPr lvl="1" algn="l" rtl="0">
              <a:spcBef>
                <a:spcPts val="0"/>
              </a:spcBef>
              <a:spcAft>
                <a:spcPts val="0"/>
              </a:spcAft>
              <a:buSzPts val="3200"/>
              <a:buNone/>
              <a:defRPr/>
            </a:lvl2pPr>
            <a:lvl3pPr lvl="2" algn="l" rtl="0">
              <a:spcBef>
                <a:spcPts val="0"/>
              </a:spcBef>
              <a:spcAft>
                <a:spcPts val="0"/>
              </a:spcAft>
              <a:buSzPts val="3200"/>
              <a:buNone/>
              <a:defRPr/>
            </a:lvl3pPr>
            <a:lvl4pPr lvl="3" algn="l" rtl="0">
              <a:spcBef>
                <a:spcPts val="0"/>
              </a:spcBef>
              <a:spcAft>
                <a:spcPts val="0"/>
              </a:spcAft>
              <a:buSzPts val="3200"/>
              <a:buNone/>
              <a:defRPr/>
            </a:lvl4pPr>
            <a:lvl5pPr lvl="4" algn="l" rtl="0">
              <a:spcBef>
                <a:spcPts val="0"/>
              </a:spcBef>
              <a:spcAft>
                <a:spcPts val="0"/>
              </a:spcAft>
              <a:buSzPts val="3200"/>
              <a:buNone/>
              <a:defRPr/>
            </a:lvl5pPr>
            <a:lvl6pPr lvl="5" algn="l" rtl="0">
              <a:spcBef>
                <a:spcPts val="0"/>
              </a:spcBef>
              <a:spcAft>
                <a:spcPts val="0"/>
              </a:spcAft>
              <a:buSzPts val="3200"/>
              <a:buNone/>
              <a:defRPr/>
            </a:lvl6pPr>
            <a:lvl7pPr lvl="6" algn="l" rtl="0">
              <a:spcBef>
                <a:spcPts val="0"/>
              </a:spcBef>
              <a:spcAft>
                <a:spcPts val="0"/>
              </a:spcAft>
              <a:buSzPts val="3200"/>
              <a:buNone/>
              <a:defRPr/>
            </a:lvl7pPr>
            <a:lvl8pPr lvl="7" algn="l" rtl="0">
              <a:spcBef>
                <a:spcPts val="0"/>
              </a:spcBef>
              <a:spcAft>
                <a:spcPts val="0"/>
              </a:spcAft>
              <a:buSzPts val="3200"/>
              <a:buNone/>
              <a:defRPr/>
            </a:lvl8pPr>
            <a:lvl9pPr lvl="8" algn="l" rtl="0">
              <a:spcBef>
                <a:spcPts val="0"/>
              </a:spcBef>
              <a:spcAft>
                <a:spcPts val="0"/>
              </a:spcAft>
              <a:buSzPts val="32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37"/>
        <p:cNvGrpSpPr/>
        <p:nvPr/>
      </p:nvGrpSpPr>
      <p:grpSpPr>
        <a:xfrm>
          <a:off x="0" y="0"/>
          <a:ext cx="0" cy="0"/>
          <a:chOff x="0" y="0"/>
          <a:chExt cx="0" cy="0"/>
        </a:xfrm>
      </p:grpSpPr>
      <p:sp>
        <p:nvSpPr>
          <p:cNvPr id="438" name="Google Shape;438;p11"/>
          <p:cNvSpPr txBox="1">
            <a:spLocks noGrp="1"/>
          </p:cNvSpPr>
          <p:nvPr>
            <p:ph type="title" hasCustomPrompt="1"/>
          </p:nvPr>
        </p:nvSpPr>
        <p:spPr>
          <a:xfrm>
            <a:off x="1078800" y="1282933"/>
            <a:ext cx="6986400" cy="1662300"/>
          </a:xfrm>
          <a:prstGeom prst="rect">
            <a:avLst/>
          </a:prstGeom>
        </p:spPr>
        <p:txBody>
          <a:bodyPr spcFirstLastPara="1" wrap="square" lIns="91425" tIns="91425" rIns="91425" bIns="91425" anchor="b" anchorCtr="0">
            <a:noAutofit/>
          </a:bodyPr>
          <a:lstStyle>
            <a:lvl1pPr lvl="0" algn="ctr">
              <a:spcBef>
                <a:spcPts val="0"/>
              </a:spcBef>
              <a:spcAft>
                <a:spcPts val="0"/>
              </a:spcAft>
              <a:buSzPts val="13000"/>
              <a:buNone/>
              <a:defRPr sz="9600"/>
            </a:lvl1pPr>
            <a:lvl2pPr lvl="1" algn="ctr">
              <a:spcBef>
                <a:spcPts val="0"/>
              </a:spcBef>
              <a:spcAft>
                <a:spcPts val="0"/>
              </a:spcAft>
              <a:buSzPts val="13000"/>
              <a:buNone/>
              <a:defRPr sz="13000"/>
            </a:lvl2pPr>
            <a:lvl3pPr lvl="2" algn="ctr">
              <a:spcBef>
                <a:spcPts val="0"/>
              </a:spcBef>
              <a:spcAft>
                <a:spcPts val="0"/>
              </a:spcAft>
              <a:buSzPts val="13000"/>
              <a:buNone/>
              <a:defRPr sz="13000"/>
            </a:lvl3pPr>
            <a:lvl4pPr lvl="3" algn="ctr">
              <a:spcBef>
                <a:spcPts val="0"/>
              </a:spcBef>
              <a:spcAft>
                <a:spcPts val="0"/>
              </a:spcAft>
              <a:buSzPts val="13000"/>
              <a:buNone/>
              <a:defRPr sz="13000"/>
            </a:lvl4pPr>
            <a:lvl5pPr lvl="4" algn="ctr">
              <a:spcBef>
                <a:spcPts val="0"/>
              </a:spcBef>
              <a:spcAft>
                <a:spcPts val="0"/>
              </a:spcAft>
              <a:buSzPts val="13000"/>
              <a:buNone/>
              <a:defRPr sz="13000"/>
            </a:lvl5pPr>
            <a:lvl6pPr lvl="5" algn="ctr">
              <a:spcBef>
                <a:spcPts val="0"/>
              </a:spcBef>
              <a:spcAft>
                <a:spcPts val="0"/>
              </a:spcAft>
              <a:buSzPts val="13000"/>
              <a:buNone/>
              <a:defRPr sz="13000"/>
            </a:lvl6pPr>
            <a:lvl7pPr lvl="6" algn="ctr">
              <a:spcBef>
                <a:spcPts val="0"/>
              </a:spcBef>
              <a:spcAft>
                <a:spcPts val="0"/>
              </a:spcAft>
              <a:buSzPts val="13000"/>
              <a:buNone/>
              <a:defRPr sz="13000"/>
            </a:lvl7pPr>
            <a:lvl8pPr lvl="7" algn="ctr">
              <a:spcBef>
                <a:spcPts val="0"/>
              </a:spcBef>
              <a:spcAft>
                <a:spcPts val="0"/>
              </a:spcAft>
              <a:buSzPts val="13000"/>
              <a:buNone/>
              <a:defRPr sz="13000"/>
            </a:lvl8pPr>
            <a:lvl9pPr lvl="8" algn="ctr">
              <a:spcBef>
                <a:spcPts val="0"/>
              </a:spcBef>
              <a:spcAft>
                <a:spcPts val="0"/>
              </a:spcAft>
              <a:buSzPts val="13000"/>
              <a:buNone/>
              <a:defRPr sz="13000"/>
            </a:lvl9pPr>
          </a:lstStyle>
          <a:p>
            <a:r>
              <a:t>xx%</a:t>
            </a:r>
          </a:p>
        </p:txBody>
      </p:sp>
      <p:sp>
        <p:nvSpPr>
          <p:cNvPr id="439" name="Google Shape;439;p11"/>
          <p:cNvSpPr txBox="1">
            <a:spLocks noGrp="1"/>
          </p:cNvSpPr>
          <p:nvPr>
            <p:ph type="subTitle" idx="1"/>
          </p:nvPr>
        </p:nvSpPr>
        <p:spPr>
          <a:xfrm>
            <a:off x="1078800" y="3130400"/>
            <a:ext cx="6986400" cy="43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sz="1400"/>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grpSp>
        <p:nvGrpSpPr>
          <p:cNvPr id="440" name="Google Shape;440;p11"/>
          <p:cNvGrpSpPr/>
          <p:nvPr/>
        </p:nvGrpSpPr>
        <p:grpSpPr>
          <a:xfrm>
            <a:off x="-1362641" y="-2008234"/>
            <a:ext cx="12119966" cy="8360856"/>
            <a:chOff x="-1362641" y="-2008234"/>
            <a:chExt cx="12119966" cy="8360856"/>
          </a:xfrm>
        </p:grpSpPr>
        <p:sp>
          <p:nvSpPr>
            <p:cNvPr id="441" name="Google Shape;441;p11"/>
            <p:cNvSpPr/>
            <p:nvPr/>
          </p:nvSpPr>
          <p:spPr>
            <a:xfrm flipH="1">
              <a:off x="3871509" y="4600922"/>
              <a:ext cx="1751700" cy="17517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42" name="Google Shape;442;p11"/>
            <p:cNvSpPr/>
            <p:nvPr/>
          </p:nvSpPr>
          <p:spPr>
            <a:xfrm>
              <a:off x="8104726" y="-2008234"/>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43" name="Google Shape;443;p11"/>
            <p:cNvSpPr/>
            <p:nvPr/>
          </p:nvSpPr>
          <p:spPr>
            <a:xfrm rot="5400000">
              <a:off x="-1370291" y="-1759317"/>
              <a:ext cx="2652600" cy="2637300"/>
            </a:xfrm>
            <a:prstGeom prst="ellipse">
              <a:avLst/>
            </a:prstGeom>
            <a:solidFill>
              <a:srgbClr val="FFFFFF">
                <a:alpha val="35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444" name="Google Shape;444;p11"/>
          <p:cNvGrpSpPr/>
          <p:nvPr/>
        </p:nvGrpSpPr>
        <p:grpSpPr>
          <a:xfrm>
            <a:off x="-1467257" y="-1864985"/>
            <a:ext cx="12051125" cy="9104475"/>
            <a:chOff x="-1467257" y="-1864985"/>
            <a:chExt cx="12051125" cy="9104475"/>
          </a:xfrm>
        </p:grpSpPr>
        <p:grpSp>
          <p:nvGrpSpPr>
            <p:cNvPr id="445" name="Google Shape;445;p11"/>
            <p:cNvGrpSpPr/>
            <p:nvPr/>
          </p:nvGrpSpPr>
          <p:grpSpPr>
            <a:xfrm rot="-5400000">
              <a:off x="3200733" y="4663002"/>
              <a:ext cx="2575817" cy="2577160"/>
              <a:chOff x="1550275" y="1493275"/>
              <a:chExt cx="1582100" cy="1582925"/>
            </a:xfrm>
          </p:grpSpPr>
          <p:sp>
            <p:nvSpPr>
              <p:cNvPr id="446" name="Google Shape;446;p11"/>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47" name="Google Shape;447;p11"/>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48" name="Google Shape;448;p11"/>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49" name="Google Shape;449;p11"/>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0" name="Google Shape;450;p11"/>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1" name="Google Shape;451;p11"/>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2" name="Google Shape;452;p11"/>
              <p:cNvSpPr/>
              <p:nvPr/>
            </p:nvSpPr>
            <p:spPr>
              <a:xfrm>
                <a:off x="1710100" y="1684329"/>
                <a:ext cx="1148362" cy="1145328"/>
              </a:xfrm>
              <a:custGeom>
                <a:avLst/>
                <a:gdLst/>
                <a:ahLst/>
                <a:cxnLst/>
                <a:rect l="l" t="t" r="r" b="b"/>
                <a:pathLst>
                  <a:path w="75837" h="75837" fill="none" extrusionOk="0">
                    <a:moveTo>
                      <a:pt x="1" y="75836"/>
                    </a:moveTo>
                    <a:lnTo>
                      <a:pt x="75837"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3" name="Google Shape;453;p11"/>
              <p:cNvSpPr/>
              <p:nvPr/>
            </p:nvSpPr>
            <p:spPr>
              <a:xfrm>
                <a:off x="1828936" y="1767251"/>
                <a:ext cx="1113203" cy="1126369"/>
              </a:xfrm>
              <a:custGeom>
                <a:avLst/>
                <a:gdLst/>
                <a:ahLst/>
                <a:cxnLst/>
                <a:rect l="l" t="t" r="r" b="b"/>
                <a:pathLst>
                  <a:path w="75870" h="75837" fill="none" extrusionOk="0">
                    <a:moveTo>
                      <a:pt x="1" y="75836"/>
                    </a:moveTo>
                    <a:lnTo>
                      <a:pt x="75869" y="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4" name="Google Shape;454;p11"/>
              <p:cNvSpPr/>
              <p:nvPr/>
            </p:nvSpPr>
            <p:spPr>
              <a:xfrm>
                <a:off x="1929499" y="1863204"/>
                <a:ext cx="1082574" cy="1112692"/>
              </a:xfrm>
              <a:custGeom>
                <a:avLst/>
                <a:gdLst/>
                <a:ahLst/>
                <a:cxnLst/>
                <a:rect l="l" t="t" r="r" b="b"/>
                <a:pathLst>
                  <a:path w="74828" h="74828" fill="none" extrusionOk="0">
                    <a:moveTo>
                      <a:pt x="0" y="74828"/>
                    </a:moveTo>
                    <a:lnTo>
                      <a:pt x="74828" y="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5" name="Google Shape;455;p11"/>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6" name="Google Shape;456;p11"/>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7" name="Google Shape;457;p11"/>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8" name="Google Shape;458;p11"/>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59" name="Google Shape;459;p11"/>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lt2"/>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460" name="Google Shape;460;p11"/>
            <p:cNvGrpSpPr/>
            <p:nvPr/>
          </p:nvGrpSpPr>
          <p:grpSpPr>
            <a:xfrm rot="-5400000" flipH="1">
              <a:off x="8007379" y="-1842806"/>
              <a:ext cx="2575817" cy="2577160"/>
              <a:chOff x="1550275" y="1493275"/>
              <a:chExt cx="1582100" cy="1582925"/>
            </a:xfrm>
          </p:grpSpPr>
          <p:sp>
            <p:nvSpPr>
              <p:cNvPr id="461" name="Google Shape;461;p11"/>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2" name="Google Shape;462;p11"/>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3" name="Google Shape;463;p11"/>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4" name="Google Shape;464;p11"/>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5" name="Google Shape;465;p11"/>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6" name="Google Shape;466;p11"/>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7" name="Google Shape;467;p11"/>
              <p:cNvSpPr/>
              <p:nvPr/>
            </p:nvSpPr>
            <p:spPr>
              <a:xfrm>
                <a:off x="1726391" y="1684321"/>
                <a:ext cx="1131867" cy="1123525"/>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8" name="Google Shape;468;p11"/>
              <p:cNvSpPr/>
              <p:nvPr/>
            </p:nvSpPr>
            <p:spPr>
              <a:xfrm>
                <a:off x="1781240" y="1767255"/>
                <a:ext cx="1160811" cy="1150258"/>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69" name="Google Shape;469;p11"/>
              <p:cNvSpPr/>
              <p:nvPr/>
            </p:nvSpPr>
            <p:spPr>
              <a:xfrm>
                <a:off x="1890925" y="1863197"/>
                <a:ext cx="1121111" cy="1118304"/>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0" name="Google Shape;470;p11"/>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1" name="Google Shape;471;p11"/>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2" name="Google Shape;472;p11"/>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3" name="Google Shape;473;p11"/>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4" name="Google Shape;474;p11"/>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nvGrpSpPr>
            <p:cNvPr id="475" name="Google Shape;475;p11"/>
            <p:cNvGrpSpPr/>
            <p:nvPr/>
          </p:nvGrpSpPr>
          <p:grpSpPr>
            <a:xfrm flipH="1">
              <a:off x="-1467257" y="-1864985"/>
              <a:ext cx="2575817" cy="2577160"/>
              <a:chOff x="1550275" y="1493275"/>
              <a:chExt cx="1582100" cy="1582925"/>
            </a:xfrm>
          </p:grpSpPr>
          <p:sp>
            <p:nvSpPr>
              <p:cNvPr id="476" name="Google Shape;476;p11"/>
              <p:cNvSpPr/>
              <p:nvPr/>
            </p:nvSpPr>
            <p:spPr>
              <a:xfrm>
                <a:off x="1650275" y="1594100"/>
                <a:ext cx="301650" cy="300825"/>
              </a:xfrm>
              <a:custGeom>
                <a:avLst/>
                <a:gdLst/>
                <a:ahLst/>
                <a:cxnLst/>
                <a:rect l="l" t="t" r="r" b="b"/>
                <a:pathLst>
                  <a:path w="12066" h="12033" fill="none" extrusionOk="0">
                    <a:moveTo>
                      <a:pt x="1" y="12032"/>
                    </a:moveTo>
                    <a:lnTo>
                      <a:pt x="12065"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7" name="Google Shape;477;p11"/>
              <p:cNvSpPr/>
              <p:nvPr/>
            </p:nvSpPr>
            <p:spPr>
              <a:xfrm>
                <a:off x="1560025" y="1503850"/>
                <a:ext cx="648800" cy="647975"/>
              </a:xfrm>
              <a:custGeom>
                <a:avLst/>
                <a:gdLst/>
                <a:ahLst/>
                <a:cxnLst/>
                <a:rect l="l" t="t" r="r" b="b"/>
                <a:pathLst>
                  <a:path w="25952" h="25919" fill="none" extrusionOk="0">
                    <a:moveTo>
                      <a:pt x="1" y="25919"/>
                    </a:moveTo>
                    <a:lnTo>
                      <a:pt x="25952"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8" name="Google Shape;478;p11"/>
              <p:cNvSpPr/>
              <p:nvPr/>
            </p:nvSpPr>
            <p:spPr>
              <a:xfrm>
                <a:off x="1550275" y="1493275"/>
                <a:ext cx="834150" cy="834975"/>
              </a:xfrm>
              <a:custGeom>
                <a:avLst/>
                <a:gdLst/>
                <a:ahLst/>
                <a:cxnLst/>
                <a:rect l="l" t="t" r="r" b="b"/>
                <a:pathLst>
                  <a:path w="33366" h="33399" fill="none" extrusionOk="0">
                    <a:moveTo>
                      <a:pt x="1" y="33398"/>
                    </a:moveTo>
                    <a:lnTo>
                      <a:pt x="33366"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79" name="Google Shape;479;p11"/>
              <p:cNvSpPr/>
              <p:nvPr/>
            </p:nvSpPr>
            <p:spPr>
              <a:xfrm>
                <a:off x="1571425" y="1514425"/>
                <a:ext cx="957725" cy="958525"/>
              </a:xfrm>
              <a:custGeom>
                <a:avLst/>
                <a:gdLst/>
                <a:ahLst/>
                <a:cxnLst/>
                <a:rect l="l" t="t" r="r" b="b"/>
                <a:pathLst>
                  <a:path w="38309" h="38341" fill="none" extrusionOk="0">
                    <a:moveTo>
                      <a:pt x="0" y="38341"/>
                    </a:moveTo>
                    <a:lnTo>
                      <a:pt x="3830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0" name="Google Shape;480;p11"/>
              <p:cNvSpPr/>
              <p:nvPr/>
            </p:nvSpPr>
            <p:spPr>
              <a:xfrm>
                <a:off x="1612875" y="1555875"/>
                <a:ext cx="1041475" cy="1042275"/>
              </a:xfrm>
              <a:custGeom>
                <a:avLst/>
                <a:gdLst/>
                <a:ahLst/>
                <a:cxnLst/>
                <a:rect l="l" t="t" r="r" b="b"/>
                <a:pathLst>
                  <a:path w="41659" h="41691" fill="none" extrusionOk="0">
                    <a:moveTo>
                      <a:pt x="1" y="41691"/>
                    </a:moveTo>
                    <a:lnTo>
                      <a:pt x="41658"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1" name="Google Shape;481;p11"/>
              <p:cNvSpPr/>
              <p:nvPr/>
            </p:nvSpPr>
            <p:spPr>
              <a:xfrm>
                <a:off x="1669800" y="1613600"/>
                <a:ext cx="1093475" cy="1092675"/>
              </a:xfrm>
              <a:custGeom>
                <a:avLst/>
                <a:gdLst/>
                <a:ahLst/>
                <a:cxnLst/>
                <a:rect l="l" t="t" r="r" b="b"/>
                <a:pathLst>
                  <a:path w="43739" h="43707" fill="none" extrusionOk="0">
                    <a:moveTo>
                      <a:pt x="0" y="43707"/>
                    </a:moveTo>
                    <a:lnTo>
                      <a:pt x="4373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2" name="Google Shape;482;p11"/>
              <p:cNvSpPr/>
              <p:nvPr/>
            </p:nvSpPr>
            <p:spPr>
              <a:xfrm>
                <a:off x="1726391" y="1684321"/>
                <a:ext cx="1131867" cy="1123525"/>
              </a:xfrm>
              <a:custGeom>
                <a:avLst/>
                <a:gdLst/>
                <a:ahLst/>
                <a:cxnLst/>
                <a:rect l="l" t="t" r="r" b="b"/>
                <a:pathLst>
                  <a:path w="75837" h="75837" fill="none" extrusionOk="0">
                    <a:moveTo>
                      <a:pt x="1" y="75836"/>
                    </a:moveTo>
                    <a:lnTo>
                      <a:pt x="75837"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3" name="Google Shape;483;p11"/>
              <p:cNvSpPr/>
              <p:nvPr/>
            </p:nvSpPr>
            <p:spPr>
              <a:xfrm>
                <a:off x="1781240" y="1767255"/>
                <a:ext cx="1160811" cy="1150258"/>
              </a:xfrm>
              <a:custGeom>
                <a:avLst/>
                <a:gdLst/>
                <a:ahLst/>
                <a:cxnLst/>
                <a:rect l="l" t="t" r="r" b="b"/>
                <a:pathLst>
                  <a:path w="75870" h="75837" fill="none" extrusionOk="0">
                    <a:moveTo>
                      <a:pt x="1" y="75836"/>
                    </a:moveTo>
                    <a:lnTo>
                      <a:pt x="75869" y="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4" name="Google Shape;484;p11"/>
              <p:cNvSpPr/>
              <p:nvPr/>
            </p:nvSpPr>
            <p:spPr>
              <a:xfrm>
                <a:off x="1890925" y="1863197"/>
                <a:ext cx="1121111" cy="1118304"/>
              </a:xfrm>
              <a:custGeom>
                <a:avLst/>
                <a:gdLst/>
                <a:ahLst/>
                <a:cxnLst/>
                <a:rect l="l" t="t" r="r" b="b"/>
                <a:pathLst>
                  <a:path w="74828" h="74828" fill="none" extrusionOk="0">
                    <a:moveTo>
                      <a:pt x="0" y="74828"/>
                    </a:moveTo>
                    <a:lnTo>
                      <a:pt x="74828" y="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5" name="Google Shape;485;p11"/>
              <p:cNvSpPr/>
              <p:nvPr/>
            </p:nvSpPr>
            <p:spPr>
              <a:xfrm>
                <a:off x="2027500" y="1971325"/>
                <a:ext cx="1042275" cy="1042275"/>
              </a:xfrm>
              <a:custGeom>
                <a:avLst/>
                <a:gdLst/>
                <a:ahLst/>
                <a:cxnLst/>
                <a:rect l="l" t="t" r="r" b="b"/>
                <a:pathLst>
                  <a:path w="41691" h="41691" fill="none" extrusionOk="0">
                    <a:moveTo>
                      <a:pt x="41691" y="0"/>
                    </a:moveTo>
                    <a:lnTo>
                      <a:pt x="1" y="41690"/>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6" name="Google Shape;486;p11"/>
              <p:cNvSpPr/>
              <p:nvPr/>
            </p:nvSpPr>
            <p:spPr>
              <a:xfrm>
                <a:off x="2152700" y="2096525"/>
                <a:ext cx="958550" cy="958525"/>
              </a:xfrm>
              <a:custGeom>
                <a:avLst/>
                <a:gdLst/>
                <a:ahLst/>
                <a:cxnLst/>
                <a:rect l="l" t="t" r="r" b="b"/>
                <a:pathLst>
                  <a:path w="38342" h="38341" fill="none" extrusionOk="0">
                    <a:moveTo>
                      <a:pt x="38341" y="0"/>
                    </a:moveTo>
                    <a:lnTo>
                      <a:pt x="1" y="3834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7" name="Google Shape;487;p11"/>
              <p:cNvSpPr/>
              <p:nvPr/>
            </p:nvSpPr>
            <p:spPr>
              <a:xfrm>
                <a:off x="2298225" y="2241225"/>
                <a:ext cx="834150" cy="834975"/>
              </a:xfrm>
              <a:custGeom>
                <a:avLst/>
                <a:gdLst/>
                <a:ahLst/>
                <a:cxnLst/>
                <a:rect l="l" t="t" r="r" b="b"/>
                <a:pathLst>
                  <a:path w="33366" h="33399" fill="none" extrusionOk="0">
                    <a:moveTo>
                      <a:pt x="33366" y="1"/>
                    </a:moveTo>
                    <a:lnTo>
                      <a:pt x="1" y="33398"/>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8" name="Google Shape;488;p11"/>
              <p:cNvSpPr/>
              <p:nvPr/>
            </p:nvSpPr>
            <p:spPr>
              <a:xfrm>
                <a:off x="2473825" y="2417650"/>
                <a:ext cx="648800" cy="648800"/>
              </a:xfrm>
              <a:custGeom>
                <a:avLst/>
                <a:gdLst/>
                <a:ahLst/>
                <a:cxnLst/>
                <a:rect l="l" t="t" r="r" b="b"/>
                <a:pathLst>
                  <a:path w="25952" h="25952" fill="none" extrusionOk="0">
                    <a:moveTo>
                      <a:pt x="25952" y="0"/>
                    </a:moveTo>
                    <a:lnTo>
                      <a:pt x="1" y="25951"/>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sp>
            <p:nvSpPr>
              <p:cNvPr id="489" name="Google Shape;489;p11"/>
              <p:cNvSpPr/>
              <p:nvPr/>
            </p:nvSpPr>
            <p:spPr>
              <a:xfrm>
                <a:off x="2730750" y="2674550"/>
                <a:ext cx="300825" cy="300825"/>
              </a:xfrm>
              <a:custGeom>
                <a:avLst/>
                <a:gdLst/>
                <a:ahLst/>
                <a:cxnLst/>
                <a:rect l="l" t="t" r="r" b="b"/>
                <a:pathLst>
                  <a:path w="12033" h="12033" fill="none" extrusionOk="0">
                    <a:moveTo>
                      <a:pt x="12032" y="1"/>
                    </a:moveTo>
                    <a:lnTo>
                      <a:pt x="0" y="12033"/>
                    </a:lnTo>
                  </a:path>
                </a:pathLst>
              </a:custGeom>
              <a:noFill/>
              <a:ln w="19050" cap="rnd" cmpd="sng">
                <a:solidFill>
                  <a:schemeClr val="accent1"/>
                </a:solidFill>
                <a:prstDash val="solid"/>
                <a:miter lim="325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Inter"/>
                  <a:ea typeface="Inter"/>
                  <a:cs typeface="Inter"/>
                  <a:sym typeface="Inter"/>
                </a:endParaRPr>
              </a:p>
            </p:txBody>
          </p:sp>
        </p:gr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2"/>
        </a:solidFill>
        <a:effectLst/>
      </p:bgPr>
    </p:bg>
    <p:spTree>
      <p:nvGrpSpPr>
        <p:cNvPr id="1" name="Shape 49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520925"/>
            <a:ext cx="7717500" cy="7080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1pPr>
            <a:lvl2pPr lvl="1"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2pPr>
            <a:lvl3pPr lvl="2"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3pPr>
            <a:lvl4pPr lvl="3"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4pPr>
            <a:lvl5pPr lvl="4"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5pPr>
            <a:lvl6pPr lvl="5"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6pPr>
            <a:lvl7pPr lvl="6"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7pPr>
            <a:lvl8pPr lvl="7"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8pPr>
            <a:lvl9pPr lvl="8" algn="ctr">
              <a:spcBef>
                <a:spcPts val="0"/>
              </a:spcBef>
              <a:spcAft>
                <a:spcPts val="0"/>
              </a:spcAft>
              <a:buClr>
                <a:schemeClr val="dk1"/>
              </a:buClr>
              <a:buSzPts val="3200"/>
              <a:buFont typeface="Manrope Medium"/>
              <a:buNone/>
              <a:defRPr sz="3200">
                <a:solidFill>
                  <a:schemeClr val="dk1"/>
                </a:solidFill>
                <a:latin typeface="Manrope Medium"/>
                <a:ea typeface="Manrope Medium"/>
                <a:cs typeface="Manrope Medium"/>
                <a:sym typeface="Manrope Medium"/>
              </a:defRPr>
            </a:lvl9pPr>
          </a:lstStyle>
          <a:p>
            <a:endParaRPr/>
          </a:p>
        </p:txBody>
      </p:sp>
      <p:sp>
        <p:nvSpPr>
          <p:cNvPr id="7" name="Google Shape;7;p1"/>
          <p:cNvSpPr txBox="1">
            <a:spLocks noGrp="1"/>
          </p:cNvSpPr>
          <p:nvPr>
            <p:ph type="body" idx="1"/>
          </p:nvPr>
        </p:nvSpPr>
        <p:spPr>
          <a:xfrm>
            <a:off x="713225" y="1297400"/>
            <a:ext cx="7717500" cy="33111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1pPr>
            <a:lvl2pPr marL="914400" lvl="1" indent="-304800">
              <a:lnSpc>
                <a:spcPct val="100000"/>
              </a:lnSpc>
              <a:spcBef>
                <a:spcPts val="1600"/>
              </a:spcBef>
              <a:spcAft>
                <a:spcPts val="0"/>
              </a:spcAft>
              <a:buClr>
                <a:schemeClr val="dk1"/>
              </a:buClr>
              <a:buSzPts val="1200"/>
              <a:buFont typeface="Inter"/>
              <a:buChar char="○"/>
              <a:defRPr sz="1200">
                <a:solidFill>
                  <a:schemeClr val="dk1"/>
                </a:solidFill>
                <a:latin typeface="Inter"/>
                <a:ea typeface="Inter"/>
                <a:cs typeface="Inter"/>
                <a:sym typeface="Inter"/>
              </a:defRPr>
            </a:lvl2pPr>
            <a:lvl3pPr marL="1371600" lvl="2" indent="-304800">
              <a:lnSpc>
                <a:spcPct val="100000"/>
              </a:lnSpc>
              <a:spcBef>
                <a:spcPts val="1600"/>
              </a:spcBef>
              <a:spcAft>
                <a:spcPts val="0"/>
              </a:spcAft>
              <a:buClr>
                <a:schemeClr val="dk1"/>
              </a:buClr>
              <a:buSzPts val="1200"/>
              <a:buFont typeface="Inter"/>
              <a:buChar char="■"/>
              <a:defRPr sz="1200">
                <a:solidFill>
                  <a:schemeClr val="dk1"/>
                </a:solidFill>
                <a:latin typeface="Inter"/>
                <a:ea typeface="Inter"/>
                <a:cs typeface="Inter"/>
                <a:sym typeface="Inter"/>
              </a:defRPr>
            </a:lvl3pPr>
            <a:lvl4pPr marL="1828800" lvl="3" indent="-304800">
              <a:lnSpc>
                <a:spcPct val="100000"/>
              </a:lnSpc>
              <a:spcBef>
                <a:spcPts val="1600"/>
              </a:spcBef>
              <a:spcAft>
                <a:spcPts val="0"/>
              </a:spcAft>
              <a:buClr>
                <a:schemeClr val="dk1"/>
              </a:buClr>
              <a:buSzPts val="1200"/>
              <a:buFont typeface="Inter"/>
              <a:buChar char="●"/>
              <a:defRPr sz="1200">
                <a:solidFill>
                  <a:schemeClr val="dk1"/>
                </a:solidFill>
                <a:latin typeface="Inter"/>
                <a:ea typeface="Inter"/>
                <a:cs typeface="Inter"/>
                <a:sym typeface="Inter"/>
              </a:defRPr>
            </a:lvl4pPr>
            <a:lvl5pPr marL="2286000" lvl="4" indent="-304800">
              <a:lnSpc>
                <a:spcPct val="100000"/>
              </a:lnSpc>
              <a:spcBef>
                <a:spcPts val="1600"/>
              </a:spcBef>
              <a:spcAft>
                <a:spcPts val="0"/>
              </a:spcAft>
              <a:buClr>
                <a:schemeClr val="dk1"/>
              </a:buClr>
              <a:buSzPts val="1200"/>
              <a:buFont typeface="Inter"/>
              <a:buChar char="○"/>
              <a:defRPr sz="1200">
                <a:solidFill>
                  <a:schemeClr val="dk1"/>
                </a:solidFill>
                <a:latin typeface="Inter"/>
                <a:ea typeface="Inter"/>
                <a:cs typeface="Inter"/>
                <a:sym typeface="Inter"/>
              </a:defRPr>
            </a:lvl5pPr>
            <a:lvl6pPr marL="2743200" lvl="5" indent="-304800">
              <a:lnSpc>
                <a:spcPct val="100000"/>
              </a:lnSpc>
              <a:spcBef>
                <a:spcPts val="1600"/>
              </a:spcBef>
              <a:spcAft>
                <a:spcPts val="0"/>
              </a:spcAft>
              <a:buClr>
                <a:schemeClr val="dk1"/>
              </a:buClr>
              <a:buSzPts val="1200"/>
              <a:buFont typeface="Inter"/>
              <a:buChar char="■"/>
              <a:defRPr sz="1200">
                <a:solidFill>
                  <a:schemeClr val="dk1"/>
                </a:solidFill>
                <a:latin typeface="Inter"/>
                <a:ea typeface="Inter"/>
                <a:cs typeface="Inter"/>
                <a:sym typeface="Inter"/>
              </a:defRPr>
            </a:lvl6pPr>
            <a:lvl7pPr marL="3200400" lvl="6" indent="-304800">
              <a:lnSpc>
                <a:spcPct val="100000"/>
              </a:lnSpc>
              <a:spcBef>
                <a:spcPts val="1600"/>
              </a:spcBef>
              <a:spcAft>
                <a:spcPts val="0"/>
              </a:spcAft>
              <a:buClr>
                <a:schemeClr val="dk1"/>
              </a:buClr>
              <a:buSzPts val="1200"/>
              <a:buFont typeface="Inter"/>
              <a:buChar char="●"/>
              <a:defRPr sz="1200">
                <a:solidFill>
                  <a:schemeClr val="dk1"/>
                </a:solidFill>
                <a:latin typeface="Inter"/>
                <a:ea typeface="Inter"/>
                <a:cs typeface="Inter"/>
                <a:sym typeface="Inter"/>
              </a:defRPr>
            </a:lvl7pPr>
            <a:lvl8pPr marL="3657600" lvl="7" indent="-304800">
              <a:lnSpc>
                <a:spcPct val="100000"/>
              </a:lnSpc>
              <a:spcBef>
                <a:spcPts val="1600"/>
              </a:spcBef>
              <a:spcAft>
                <a:spcPts val="0"/>
              </a:spcAft>
              <a:buClr>
                <a:schemeClr val="dk1"/>
              </a:buClr>
              <a:buSzPts val="1200"/>
              <a:buFont typeface="Inter"/>
              <a:buChar char="○"/>
              <a:defRPr sz="1200">
                <a:solidFill>
                  <a:schemeClr val="dk1"/>
                </a:solidFill>
                <a:latin typeface="Inter"/>
                <a:ea typeface="Inter"/>
                <a:cs typeface="Inter"/>
                <a:sym typeface="Inter"/>
              </a:defRPr>
            </a:lvl8pPr>
            <a:lvl9pPr marL="4114800" lvl="8" indent="-304800">
              <a:lnSpc>
                <a:spcPct val="100000"/>
              </a:lnSpc>
              <a:spcBef>
                <a:spcPts val="1600"/>
              </a:spcBef>
              <a:spcAft>
                <a:spcPts val="1600"/>
              </a:spcAft>
              <a:buClr>
                <a:schemeClr val="dk1"/>
              </a:buClr>
              <a:buSzPts val="1200"/>
              <a:buFont typeface="Inter"/>
              <a:buChar char="■"/>
              <a:defRPr sz="1200">
                <a:solidFill>
                  <a:schemeClr val="dk1"/>
                </a:solidFill>
                <a:latin typeface="Inter"/>
                <a:ea typeface="Inter"/>
                <a:cs typeface="Inter"/>
                <a:sym typeface="Inte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hdr="0" ftr="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chart" Target="../charts/char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chart" Target="../charts/chart4.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41.png"/><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56.sv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4.xml"/><Relationship Id="rId1" Type="http://schemas.openxmlformats.org/officeDocument/2006/relationships/slideLayout" Target="../slideLayouts/slideLayout4.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5.xml"/><Relationship Id="rId1" Type="http://schemas.openxmlformats.org/officeDocument/2006/relationships/slideLayout" Target="../slideLayouts/slideLayout4.xml"/><Relationship Id="rId4" Type="http://schemas.openxmlformats.org/officeDocument/2006/relationships/image" Target="../media/image62.png"/></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image" Target="../media/image64.png"/></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7.xml"/><Relationship Id="rId1" Type="http://schemas.openxmlformats.org/officeDocument/2006/relationships/slideLayout" Target="../slideLayouts/slideLayout4.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8.xml"/><Relationship Id="rId1" Type="http://schemas.openxmlformats.org/officeDocument/2006/relationships/slideLayout" Target="../slideLayouts/slideLayout4.xml"/><Relationship Id="rId4" Type="http://schemas.openxmlformats.org/officeDocument/2006/relationships/image" Target="../media/image67.png"/></Relationships>
</file>

<file path=ppt/slides/_rels/slide5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 name="Google Shape;502;p15">
            <a:extLst>
              <a:ext uri="{FF2B5EF4-FFF2-40B4-BE49-F238E27FC236}">
                <a16:creationId xmlns:a16="http://schemas.microsoft.com/office/drawing/2014/main" id="{13817691-5744-4465-1215-FFB0EC5ECEA7}"/>
              </a:ext>
            </a:extLst>
          </p:cNvPr>
          <p:cNvGrpSpPr/>
          <p:nvPr/>
        </p:nvGrpSpPr>
        <p:grpSpPr>
          <a:xfrm flipV="1">
            <a:off x="571367" y="1986845"/>
            <a:ext cx="3363014" cy="1774918"/>
            <a:chOff x="5322392" y="1681199"/>
            <a:chExt cx="3363014" cy="1880220"/>
          </a:xfrm>
          <a:solidFill>
            <a:schemeClr val="accent1"/>
          </a:solidFill>
        </p:grpSpPr>
        <p:sp>
          <p:nvSpPr>
            <p:cNvPr id="3" name="Google Shape;503;p15">
              <a:extLst>
                <a:ext uri="{FF2B5EF4-FFF2-40B4-BE49-F238E27FC236}">
                  <a16:creationId xmlns:a16="http://schemas.microsoft.com/office/drawing/2014/main" id="{72F8BB73-EA79-7EF0-F054-38AB848F8ACA}"/>
                </a:ext>
              </a:extLst>
            </p:cNvPr>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504;p15">
              <a:extLst>
                <a:ext uri="{FF2B5EF4-FFF2-40B4-BE49-F238E27FC236}">
                  <a16:creationId xmlns:a16="http://schemas.microsoft.com/office/drawing/2014/main" id="{1150F581-FDB3-B7F7-5D11-65CE33C59AE8}"/>
                </a:ext>
              </a:extLst>
            </p:cNvPr>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05;p15">
              <a:extLst>
                <a:ext uri="{FF2B5EF4-FFF2-40B4-BE49-F238E27FC236}">
                  <a16:creationId xmlns:a16="http://schemas.microsoft.com/office/drawing/2014/main" id="{24BD5E2B-0513-F523-BC0A-88DD1133B6A6}"/>
                </a:ext>
              </a:extLst>
            </p:cNvPr>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a:off x="571367" y="1933574"/>
            <a:ext cx="3363014" cy="1880220"/>
            <a:chOff x="5322392" y="1681199"/>
            <a:chExt cx="3363014" cy="1880220"/>
          </a:xfrm>
        </p:grpSpPr>
        <p:sp>
          <p:nvSpPr>
            <p:cNvPr id="504" name="Google Shape;504;p15"/>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solidFill>
                  <a:schemeClr val="lt2"/>
                </a:solidFill>
              </a:rPr>
              <a:t>Evaluatie Doortocht</a:t>
            </a:r>
            <a:endParaRPr dirty="0">
              <a:solidFill>
                <a:schemeClr val="lt2"/>
              </a:solidFill>
            </a:endParaRPr>
          </a:p>
        </p:txBody>
      </p:sp>
      <p:sp>
        <p:nvSpPr>
          <p:cNvPr id="500" name="Google Shape;500;p15"/>
          <p:cNvSpPr txBox="1">
            <a:spLocks noGrp="1"/>
          </p:cNvSpPr>
          <p:nvPr>
            <p:ph type="subTitle" idx="1"/>
          </p:nvPr>
        </p:nvSpPr>
        <p:spPr>
          <a:xfrm>
            <a:off x="4128425" y="3517850"/>
            <a:ext cx="4302300" cy="3771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dirty="0"/>
              <a:t>Dienst Mobiliteit</a:t>
            </a:r>
            <a:endParaRPr dirty="0"/>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pic>
        <p:nvPicPr>
          <p:cNvPr id="6" name="Afbeelding 5" descr="Afbeelding met tekst, Lettertype, logo, Graphics&#10;&#10;Automatisch gegenereerde beschrijving">
            <a:extLst>
              <a:ext uri="{FF2B5EF4-FFF2-40B4-BE49-F238E27FC236}">
                <a16:creationId xmlns:a16="http://schemas.microsoft.com/office/drawing/2014/main" id="{29DE321F-1C22-E733-6551-F985326F6258}"/>
              </a:ext>
            </a:extLst>
          </p:cNvPr>
          <p:cNvPicPr>
            <a:picLocks noChangeAspect="1"/>
          </p:cNvPicPr>
          <p:nvPr/>
        </p:nvPicPr>
        <p:blipFill>
          <a:blip r:embed="rId3"/>
          <a:stretch>
            <a:fillRect/>
          </a:stretch>
        </p:blipFill>
        <p:spPr>
          <a:xfrm>
            <a:off x="0" y="-12886"/>
            <a:ext cx="4895850" cy="117157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16"/>
          <p:cNvSpPr txBox="1">
            <a:spLocks noGrp="1"/>
          </p:cNvSpPr>
          <p:nvPr>
            <p:ph type="title"/>
          </p:nvPr>
        </p:nvSpPr>
        <p:spPr>
          <a:xfrm>
            <a:off x="1326850" y="520925"/>
            <a:ext cx="6490200" cy="115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AGENDA</a:t>
            </a:r>
            <a:endParaRPr dirty="0"/>
          </a:p>
        </p:txBody>
      </p:sp>
      <p:graphicFrame>
        <p:nvGraphicFramePr>
          <p:cNvPr id="4" name="Tijdelijke aanduiding voor inhoud 2">
            <a:extLst>
              <a:ext uri="{FF2B5EF4-FFF2-40B4-BE49-F238E27FC236}">
                <a16:creationId xmlns:a16="http://schemas.microsoft.com/office/drawing/2014/main" id="{9157BF6B-E25D-B6AD-2F1A-0802AFBA6C9D}"/>
              </a:ext>
            </a:extLst>
          </p:cNvPr>
          <p:cNvGraphicFramePr>
            <a:graphicFrameLocks/>
          </p:cNvGraphicFramePr>
          <p:nvPr>
            <p:extLst>
              <p:ext uri="{D42A27DB-BD31-4B8C-83A1-F6EECF244321}">
                <p14:modId xmlns:p14="http://schemas.microsoft.com/office/powerpoint/2010/main" val="2180482128"/>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23"/>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VISIE EN TOEKOMST</a:t>
            </a:r>
            <a:endParaRPr dirty="0"/>
          </a:p>
        </p:txBody>
      </p:sp>
      <p:cxnSp>
        <p:nvCxnSpPr>
          <p:cNvPr id="752" name="Google Shape;752;p23"/>
          <p:cNvCxnSpPr/>
          <p:nvPr/>
        </p:nvCxnSpPr>
        <p:spPr>
          <a:xfrm>
            <a:off x="1381175" y="2129100"/>
            <a:ext cx="781500" cy="0"/>
          </a:xfrm>
          <a:prstGeom prst="straightConnector1">
            <a:avLst/>
          </a:prstGeom>
          <a:noFill/>
          <a:ln w="28575" cap="flat" cmpd="sng">
            <a:solidFill>
              <a:schemeClr val="dk1"/>
            </a:solidFill>
            <a:prstDash val="solid"/>
            <a:round/>
            <a:headEnd type="none" w="med" len="med"/>
            <a:tailEnd type="none" w="med" len="med"/>
          </a:ln>
        </p:spPr>
      </p:cxnSp>
      <p:grpSp>
        <p:nvGrpSpPr>
          <p:cNvPr id="763" name="Google Shape;763;p23"/>
          <p:cNvGrpSpPr/>
          <p:nvPr/>
        </p:nvGrpSpPr>
        <p:grpSpPr>
          <a:xfrm>
            <a:off x="865623" y="1462425"/>
            <a:ext cx="1812602" cy="1196400"/>
            <a:chOff x="865625" y="1462425"/>
            <a:chExt cx="1812602" cy="1196400"/>
          </a:xfrm>
        </p:grpSpPr>
        <p:sp>
          <p:nvSpPr>
            <p:cNvPr id="764" name="Google Shape;764;p23"/>
            <p:cNvSpPr txBox="1"/>
            <p:nvPr/>
          </p:nvSpPr>
          <p:spPr>
            <a:xfrm>
              <a:off x="865627" y="1462425"/>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01</a:t>
              </a:r>
              <a:endParaRPr sz="3200" dirty="0">
                <a:solidFill>
                  <a:schemeClr val="lt2"/>
                </a:solidFill>
                <a:latin typeface="Manrope SemiBold"/>
                <a:ea typeface="Manrope SemiBold"/>
                <a:cs typeface="Manrope SemiBold"/>
                <a:sym typeface="Manrope SemiBold"/>
              </a:endParaRPr>
            </a:p>
          </p:txBody>
        </p:sp>
        <p:sp>
          <p:nvSpPr>
            <p:cNvPr id="756" name="Google Shape;756;p23"/>
            <p:cNvSpPr txBox="1"/>
            <p:nvPr/>
          </p:nvSpPr>
          <p:spPr>
            <a:xfrm>
              <a:off x="865625" y="2129025"/>
              <a:ext cx="1812600" cy="52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Mobiliteitsplan: dorp vereenvoudigen</a:t>
              </a:r>
              <a:endParaRPr sz="1200" dirty="0">
                <a:solidFill>
                  <a:schemeClr val="dk1"/>
                </a:solidFill>
                <a:latin typeface="Inter"/>
                <a:ea typeface="Inter"/>
                <a:cs typeface="Inter"/>
                <a:sym typeface="Inter"/>
              </a:endParaRPr>
            </a:p>
          </p:txBody>
        </p:sp>
      </p:grpSp>
    </p:spTree>
    <p:extLst>
      <p:ext uri="{BB962C8B-B14F-4D97-AF65-F5344CB8AC3E}">
        <p14:creationId xmlns:p14="http://schemas.microsoft.com/office/powerpoint/2010/main" val="34116158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23"/>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VISIE EN TOEKOMST</a:t>
            </a:r>
            <a:endParaRPr dirty="0"/>
          </a:p>
        </p:txBody>
      </p:sp>
      <p:cxnSp>
        <p:nvCxnSpPr>
          <p:cNvPr id="752" name="Google Shape;752;p23"/>
          <p:cNvCxnSpPr/>
          <p:nvPr/>
        </p:nvCxnSpPr>
        <p:spPr>
          <a:xfrm>
            <a:off x="1381175"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4" name="Google Shape;754;p23"/>
          <p:cNvCxnSpPr/>
          <p:nvPr/>
        </p:nvCxnSpPr>
        <p:spPr>
          <a:xfrm>
            <a:off x="1350506" y="4007725"/>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5" name="Google Shape;755;p23"/>
          <p:cNvCxnSpPr>
            <a:stCxn id="756" idx="2"/>
            <a:endCxn id="757" idx="0"/>
          </p:cNvCxnSpPr>
          <p:nvPr/>
        </p:nvCxnSpPr>
        <p:spPr>
          <a:xfrm>
            <a:off x="1771923" y="2658825"/>
            <a:ext cx="2" cy="682225"/>
          </a:xfrm>
          <a:prstGeom prst="straightConnector1">
            <a:avLst/>
          </a:prstGeom>
          <a:noFill/>
          <a:ln w="28575" cap="flat" cmpd="sng">
            <a:solidFill>
              <a:schemeClr val="dk1"/>
            </a:solidFill>
            <a:prstDash val="solid"/>
            <a:round/>
            <a:headEnd type="none" w="med" len="med"/>
            <a:tailEnd type="triangle" w="med" len="med"/>
          </a:ln>
        </p:spPr>
      </p:cxnSp>
      <p:grpSp>
        <p:nvGrpSpPr>
          <p:cNvPr id="763" name="Google Shape;763;p23"/>
          <p:cNvGrpSpPr/>
          <p:nvPr/>
        </p:nvGrpSpPr>
        <p:grpSpPr>
          <a:xfrm>
            <a:off x="865623" y="1462425"/>
            <a:ext cx="1812602" cy="1196400"/>
            <a:chOff x="865625" y="1462425"/>
            <a:chExt cx="1812602" cy="1196400"/>
          </a:xfrm>
        </p:grpSpPr>
        <p:sp>
          <p:nvSpPr>
            <p:cNvPr id="764" name="Google Shape;764;p23"/>
            <p:cNvSpPr txBox="1"/>
            <p:nvPr/>
          </p:nvSpPr>
          <p:spPr>
            <a:xfrm>
              <a:off x="865627" y="1462425"/>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01</a:t>
              </a:r>
              <a:endParaRPr sz="3200" dirty="0">
                <a:solidFill>
                  <a:schemeClr val="lt2"/>
                </a:solidFill>
                <a:latin typeface="Manrope SemiBold"/>
                <a:ea typeface="Manrope SemiBold"/>
                <a:cs typeface="Manrope SemiBold"/>
                <a:sym typeface="Manrope SemiBold"/>
              </a:endParaRPr>
            </a:p>
          </p:txBody>
        </p:sp>
        <p:sp>
          <p:nvSpPr>
            <p:cNvPr id="756" name="Google Shape;756;p23"/>
            <p:cNvSpPr txBox="1"/>
            <p:nvPr/>
          </p:nvSpPr>
          <p:spPr>
            <a:xfrm>
              <a:off x="865625" y="2129025"/>
              <a:ext cx="1812600" cy="52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Mobiliteitsplan: dorp vereenvoudigen</a:t>
              </a:r>
              <a:endParaRPr sz="1200" dirty="0">
                <a:solidFill>
                  <a:schemeClr val="dk1"/>
                </a:solidFill>
                <a:latin typeface="Inter"/>
                <a:ea typeface="Inter"/>
                <a:cs typeface="Inter"/>
                <a:sym typeface="Inter"/>
              </a:endParaRPr>
            </a:p>
          </p:txBody>
        </p:sp>
      </p:grpSp>
      <p:grpSp>
        <p:nvGrpSpPr>
          <p:cNvPr id="765" name="Google Shape;765;p23"/>
          <p:cNvGrpSpPr/>
          <p:nvPr/>
        </p:nvGrpSpPr>
        <p:grpSpPr>
          <a:xfrm>
            <a:off x="865625" y="3341050"/>
            <a:ext cx="1812600" cy="1196250"/>
            <a:chOff x="865625" y="3341050"/>
            <a:chExt cx="1812600" cy="1196250"/>
          </a:xfrm>
        </p:grpSpPr>
        <p:sp>
          <p:nvSpPr>
            <p:cNvPr id="757" name="Google Shape;757;p23"/>
            <p:cNvSpPr txBox="1"/>
            <p:nvPr/>
          </p:nvSpPr>
          <p:spPr>
            <a:xfrm>
              <a:off x="865625" y="3341050"/>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02</a:t>
              </a:r>
              <a:endParaRPr sz="3200" dirty="0">
                <a:solidFill>
                  <a:schemeClr val="lt2"/>
                </a:solidFill>
                <a:latin typeface="Manrope SemiBold"/>
                <a:ea typeface="Manrope SemiBold"/>
                <a:cs typeface="Manrope SemiBold"/>
                <a:sym typeface="Manrope SemiBold"/>
              </a:endParaRPr>
            </a:p>
          </p:txBody>
        </p:sp>
        <p:sp>
          <p:nvSpPr>
            <p:cNvPr id="766" name="Google Shape;766;p23"/>
            <p:cNvSpPr txBox="1"/>
            <p:nvPr/>
          </p:nvSpPr>
          <p:spPr>
            <a:xfrm>
              <a:off x="865625" y="4007800"/>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BE" sz="1200" dirty="0">
                  <a:solidFill>
                    <a:schemeClr val="dk1"/>
                  </a:solidFill>
                  <a:latin typeface="Inter"/>
                  <a:ea typeface="Inter"/>
                  <a:cs typeface="Inter"/>
                  <a:sym typeface="Inter"/>
                </a:rPr>
                <a:t>2021: SWECO</a:t>
              </a:r>
              <a:endParaRPr sz="1200" dirty="0">
                <a:solidFill>
                  <a:schemeClr val="dk1"/>
                </a:solidFill>
                <a:latin typeface="Inter"/>
                <a:ea typeface="Inter"/>
                <a:cs typeface="Inter"/>
                <a:sym typeface="Inter"/>
              </a:endParaRPr>
            </a:p>
          </p:txBody>
        </p:sp>
      </p:grpSp>
    </p:spTree>
    <p:extLst>
      <p:ext uri="{BB962C8B-B14F-4D97-AF65-F5344CB8AC3E}">
        <p14:creationId xmlns:p14="http://schemas.microsoft.com/office/powerpoint/2010/main" val="3468601469"/>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23"/>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VISIE EN TOEKOMST</a:t>
            </a:r>
            <a:endParaRPr dirty="0"/>
          </a:p>
        </p:txBody>
      </p:sp>
      <p:cxnSp>
        <p:nvCxnSpPr>
          <p:cNvPr id="752" name="Google Shape;752;p23"/>
          <p:cNvCxnSpPr/>
          <p:nvPr/>
        </p:nvCxnSpPr>
        <p:spPr>
          <a:xfrm>
            <a:off x="1381175"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3" name="Google Shape;753;p23"/>
          <p:cNvCxnSpPr/>
          <p:nvPr/>
        </p:nvCxnSpPr>
        <p:spPr>
          <a:xfrm>
            <a:off x="4181229" y="4007688"/>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4" name="Google Shape;754;p23"/>
          <p:cNvCxnSpPr/>
          <p:nvPr/>
        </p:nvCxnSpPr>
        <p:spPr>
          <a:xfrm>
            <a:off x="1350506" y="4007725"/>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5" name="Google Shape;755;p23"/>
          <p:cNvCxnSpPr>
            <a:stCxn id="756" idx="2"/>
            <a:endCxn id="757" idx="0"/>
          </p:cNvCxnSpPr>
          <p:nvPr/>
        </p:nvCxnSpPr>
        <p:spPr>
          <a:xfrm>
            <a:off x="1771923" y="2658825"/>
            <a:ext cx="2" cy="682225"/>
          </a:xfrm>
          <a:prstGeom prst="straightConnector1">
            <a:avLst/>
          </a:prstGeom>
          <a:noFill/>
          <a:ln w="28575" cap="flat" cmpd="sng">
            <a:solidFill>
              <a:schemeClr val="dk1"/>
            </a:solidFill>
            <a:prstDash val="solid"/>
            <a:round/>
            <a:headEnd type="none" w="med" len="med"/>
            <a:tailEnd type="triangle" w="med" len="med"/>
          </a:ln>
        </p:spPr>
      </p:cxnSp>
      <p:cxnSp>
        <p:nvCxnSpPr>
          <p:cNvPr id="758" name="Google Shape;758;p23"/>
          <p:cNvCxnSpPr>
            <a:stCxn id="757" idx="3"/>
            <a:endCxn id="759" idx="1"/>
          </p:cNvCxnSpPr>
          <p:nvPr/>
        </p:nvCxnSpPr>
        <p:spPr>
          <a:xfrm>
            <a:off x="2678225" y="3674350"/>
            <a:ext cx="987600" cy="0"/>
          </a:xfrm>
          <a:prstGeom prst="straightConnector1">
            <a:avLst/>
          </a:prstGeom>
          <a:noFill/>
          <a:ln w="28575" cap="flat" cmpd="sng">
            <a:solidFill>
              <a:schemeClr val="dk1"/>
            </a:solidFill>
            <a:prstDash val="solid"/>
            <a:round/>
            <a:headEnd type="none" w="med" len="med"/>
            <a:tailEnd type="triangle" w="med" len="med"/>
          </a:ln>
        </p:spPr>
      </p:cxnSp>
      <p:grpSp>
        <p:nvGrpSpPr>
          <p:cNvPr id="763" name="Google Shape;763;p23"/>
          <p:cNvGrpSpPr/>
          <p:nvPr/>
        </p:nvGrpSpPr>
        <p:grpSpPr>
          <a:xfrm>
            <a:off x="865623" y="1462425"/>
            <a:ext cx="1812602" cy="1196400"/>
            <a:chOff x="865625" y="1462425"/>
            <a:chExt cx="1812602" cy="1196400"/>
          </a:xfrm>
        </p:grpSpPr>
        <p:sp>
          <p:nvSpPr>
            <p:cNvPr id="764" name="Google Shape;764;p23"/>
            <p:cNvSpPr txBox="1"/>
            <p:nvPr/>
          </p:nvSpPr>
          <p:spPr>
            <a:xfrm>
              <a:off x="865627" y="1462425"/>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01</a:t>
              </a:r>
              <a:endParaRPr sz="3200" dirty="0">
                <a:solidFill>
                  <a:schemeClr val="lt2"/>
                </a:solidFill>
                <a:latin typeface="Manrope SemiBold"/>
                <a:ea typeface="Manrope SemiBold"/>
                <a:cs typeface="Manrope SemiBold"/>
                <a:sym typeface="Manrope SemiBold"/>
              </a:endParaRPr>
            </a:p>
          </p:txBody>
        </p:sp>
        <p:sp>
          <p:nvSpPr>
            <p:cNvPr id="756" name="Google Shape;756;p23"/>
            <p:cNvSpPr txBox="1"/>
            <p:nvPr/>
          </p:nvSpPr>
          <p:spPr>
            <a:xfrm>
              <a:off x="865625" y="2129025"/>
              <a:ext cx="1812600" cy="52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Mobiliteitsplan: dorp vereenvoudigen</a:t>
              </a:r>
              <a:endParaRPr sz="1200" dirty="0">
                <a:solidFill>
                  <a:schemeClr val="dk1"/>
                </a:solidFill>
                <a:latin typeface="Inter"/>
                <a:ea typeface="Inter"/>
                <a:cs typeface="Inter"/>
                <a:sym typeface="Inter"/>
              </a:endParaRPr>
            </a:p>
          </p:txBody>
        </p:sp>
      </p:grpSp>
      <p:grpSp>
        <p:nvGrpSpPr>
          <p:cNvPr id="765" name="Google Shape;765;p23"/>
          <p:cNvGrpSpPr/>
          <p:nvPr/>
        </p:nvGrpSpPr>
        <p:grpSpPr>
          <a:xfrm>
            <a:off x="865625" y="3341050"/>
            <a:ext cx="1812600" cy="1196250"/>
            <a:chOff x="865625" y="3341050"/>
            <a:chExt cx="1812600" cy="1196250"/>
          </a:xfrm>
        </p:grpSpPr>
        <p:sp>
          <p:nvSpPr>
            <p:cNvPr id="757" name="Google Shape;757;p23"/>
            <p:cNvSpPr txBox="1"/>
            <p:nvPr/>
          </p:nvSpPr>
          <p:spPr>
            <a:xfrm>
              <a:off x="865625" y="3341050"/>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02</a:t>
              </a:r>
              <a:endParaRPr sz="3200" dirty="0">
                <a:solidFill>
                  <a:schemeClr val="lt2"/>
                </a:solidFill>
                <a:latin typeface="Manrope SemiBold"/>
                <a:ea typeface="Manrope SemiBold"/>
                <a:cs typeface="Manrope SemiBold"/>
                <a:sym typeface="Manrope SemiBold"/>
              </a:endParaRPr>
            </a:p>
          </p:txBody>
        </p:sp>
        <p:sp>
          <p:nvSpPr>
            <p:cNvPr id="766" name="Google Shape;766;p23"/>
            <p:cNvSpPr txBox="1"/>
            <p:nvPr/>
          </p:nvSpPr>
          <p:spPr>
            <a:xfrm>
              <a:off x="865625" y="4007800"/>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BE" sz="1200" dirty="0">
                  <a:solidFill>
                    <a:schemeClr val="dk1"/>
                  </a:solidFill>
                  <a:latin typeface="Inter"/>
                  <a:ea typeface="Inter"/>
                  <a:cs typeface="Inter"/>
                  <a:sym typeface="Inter"/>
                </a:rPr>
                <a:t>2021: SWECO</a:t>
              </a:r>
              <a:endParaRPr sz="1200" dirty="0">
                <a:solidFill>
                  <a:schemeClr val="dk1"/>
                </a:solidFill>
                <a:latin typeface="Inter"/>
                <a:ea typeface="Inter"/>
                <a:cs typeface="Inter"/>
                <a:sym typeface="Inter"/>
              </a:endParaRPr>
            </a:p>
          </p:txBody>
        </p:sp>
      </p:grpSp>
      <p:grpSp>
        <p:nvGrpSpPr>
          <p:cNvPr id="769" name="Google Shape;769;p23"/>
          <p:cNvGrpSpPr/>
          <p:nvPr/>
        </p:nvGrpSpPr>
        <p:grpSpPr>
          <a:xfrm>
            <a:off x="3665675" y="3341022"/>
            <a:ext cx="1812602" cy="1196473"/>
            <a:chOff x="3665675" y="3341022"/>
            <a:chExt cx="1812602" cy="1196473"/>
          </a:xfrm>
        </p:grpSpPr>
        <p:sp>
          <p:nvSpPr>
            <p:cNvPr id="759" name="Google Shape;759;p23"/>
            <p:cNvSpPr txBox="1"/>
            <p:nvPr/>
          </p:nvSpPr>
          <p:spPr>
            <a:xfrm>
              <a:off x="3665677" y="3341022"/>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03</a:t>
              </a:r>
              <a:endParaRPr sz="3200" dirty="0">
                <a:solidFill>
                  <a:schemeClr val="lt2"/>
                </a:solidFill>
                <a:latin typeface="Manrope SemiBold"/>
                <a:ea typeface="Manrope SemiBold"/>
                <a:cs typeface="Manrope SemiBold"/>
                <a:sym typeface="Manrope SemiBold"/>
              </a:endParaRPr>
            </a:p>
          </p:txBody>
        </p:sp>
        <p:sp>
          <p:nvSpPr>
            <p:cNvPr id="770" name="Google Shape;770;p23"/>
            <p:cNvSpPr txBox="1"/>
            <p:nvPr/>
          </p:nvSpPr>
          <p:spPr>
            <a:xfrm>
              <a:off x="3665675" y="4007994"/>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Proefproject: 2 verkeerslichten</a:t>
              </a:r>
              <a:endParaRPr sz="1200" dirty="0">
                <a:solidFill>
                  <a:schemeClr val="dk1"/>
                </a:solidFill>
                <a:latin typeface="Inter"/>
                <a:ea typeface="Inter"/>
                <a:cs typeface="Inter"/>
                <a:sym typeface="Inter"/>
              </a:endParaRPr>
            </a:p>
          </p:txBody>
        </p:sp>
      </p:grpSp>
    </p:spTree>
    <p:extLst>
      <p:ext uri="{BB962C8B-B14F-4D97-AF65-F5344CB8AC3E}">
        <p14:creationId xmlns:p14="http://schemas.microsoft.com/office/powerpoint/2010/main" val="1085229021"/>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23"/>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VISIE EN TOEKOMST</a:t>
            </a:r>
            <a:endParaRPr dirty="0"/>
          </a:p>
        </p:txBody>
      </p:sp>
      <p:cxnSp>
        <p:nvCxnSpPr>
          <p:cNvPr id="752" name="Google Shape;752;p23"/>
          <p:cNvCxnSpPr/>
          <p:nvPr/>
        </p:nvCxnSpPr>
        <p:spPr>
          <a:xfrm>
            <a:off x="1381175"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3" name="Google Shape;753;p23"/>
          <p:cNvCxnSpPr/>
          <p:nvPr/>
        </p:nvCxnSpPr>
        <p:spPr>
          <a:xfrm>
            <a:off x="4181229" y="4007688"/>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4" name="Google Shape;754;p23"/>
          <p:cNvCxnSpPr/>
          <p:nvPr/>
        </p:nvCxnSpPr>
        <p:spPr>
          <a:xfrm>
            <a:off x="1350506" y="4007725"/>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5" name="Google Shape;755;p23"/>
          <p:cNvCxnSpPr>
            <a:stCxn id="756" idx="2"/>
            <a:endCxn id="757" idx="0"/>
          </p:cNvCxnSpPr>
          <p:nvPr/>
        </p:nvCxnSpPr>
        <p:spPr>
          <a:xfrm>
            <a:off x="1771923" y="2658825"/>
            <a:ext cx="2" cy="682225"/>
          </a:xfrm>
          <a:prstGeom prst="straightConnector1">
            <a:avLst/>
          </a:prstGeom>
          <a:noFill/>
          <a:ln w="28575" cap="flat" cmpd="sng">
            <a:solidFill>
              <a:schemeClr val="dk1"/>
            </a:solidFill>
            <a:prstDash val="solid"/>
            <a:round/>
            <a:headEnd type="none" w="med" len="med"/>
            <a:tailEnd type="triangle" w="med" len="med"/>
          </a:ln>
        </p:spPr>
      </p:cxnSp>
      <p:cxnSp>
        <p:nvCxnSpPr>
          <p:cNvPr id="758" name="Google Shape;758;p23"/>
          <p:cNvCxnSpPr>
            <a:stCxn id="757" idx="3"/>
            <a:endCxn id="759" idx="1"/>
          </p:cNvCxnSpPr>
          <p:nvPr/>
        </p:nvCxnSpPr>
        <p:spPr>
          <a:xfrm>
            <a:off x="2678225" y="3674350"/>
            <a:ext cx="987600" cy="0"/>
          </a:xfrm>
          <a:prstGeom prst="straightConnector1">
            <a:avLst/>
          </a:prstGeom>
          <a:noFill/>
          <a:ln w="28575" cap="flat" cmpd="sng">
            <a:solidFill>
              <a:schemeClr val="dk1"/>
            </a:solidFill>
            <a:prstDash val="solid"/>
            <a:round/>
            <a:headEnd type="none" w="med" len="med"/>
            <a:tailEnd type="triangle" w="med" len="med"/>
          </a:ln>
        </p:spPr>
      </p:cxnSp>
      <p:cxnSp>
        <p:nvCxnSpPr>
          <p:cNvPr id="760" name="Google Shape;760;p23"/>
          <p:cNvCxnSpPr/>
          <p:nvPr/>
        </p:nvCxnSpPr>
        <p:spPr>
          <a:xfrm>
            <a:off x="4181222"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61" name="Google Shape;761;p23"/>
          <p:cNvCxnSpPr>
            <a:stCxn id="759" idx="0"/>
            <a:endCxn id="762" idx="2"/>
          </p:cNvCxnSpPr>
          <p:nvPr/>
        </p:nvCxnSpPr>
        <p:spPr>
          <a:xfrm rot="10800000">
            <a:off x="4571977" y="2659122"/>
            <a:ext cx="0" cy="681900"/>
          </a:xfrm>
          <a:prstGeom prst="straightConnector1">
            <a:avLst/>
          </a:prstGeom>
          <a:noFill/>
          <a:ln w="28575" cap="flat" cmpd="sng">
            <a:solidFill>
              <a:schemeClr val="dk1"/>
            </a:solidFill>
            <a:prstDash val="solid"/>
            <a:round/>
            <a:headEnd type="none" w="med" len="med"/>
            <a:tailEnd type="triangle" w="med" len="med"/>
          </a:ln>
        </p:spPr>
      </p:cxnSp>
      <p:grpSp>
        <p:nvGrpSpPr>
          <p:cNvPr id="763" name="Google Shape;763;p23"/>
          <p:cNvGrpSpPr/>
          <p:nvPr/>
        </p:nvGrpSpPr>
        <p:grpSpPr>
          <a:xfrm>
            <a:off x="865623" y="1462425"/>
            <a:ext cx="1812602" cy="1196400"/>
            <a:chOff x="865625" y="1462425"/>
            <a:chExt cx="1812602" cy="1196400"/>
          </a:xfrm>
        </p:grpSpPr>
        <p:sp>
          <p:nvSpPr>
            <p:cNvPr id="764" name="Google Shape;764;p23"/>
            <p:cNvSpPr txBox="1"/>
            <p:nvPr/>
          </p:nvSpPr>
          <p:spPr>
            <a:xfrm>
              <a:off x="865627" y="1462425"/>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01</a:t>
              </a:r>
              <a:endParaRPr sz="3200" dirty="0">
                <a:solidFill>
                  <a:schemeClr val="lt2"/>
                </a:solidFill>
                <a:latin typeface="Manrope SemiBold"/>
                <a:ea typeface="Manrope SemiBold"/>
                <a:cs typeface="Manrope SemiBold"/>
                <a:sym typeface="Manrope SemiBold"/>
              </a:endParaRPr>
            </a:p>
          </p:txBody>
        </p:sp>
        <p:sp>
          <p:nvSpPr>
            <p:cNvPr id="756" name="Google Shape;756;p23"/>
            <p:cNvSpPr txBox="1"/>
            <p:nvPr/>
          </p:nvSpPr>
          <p:spPr>
            <a:xfrm>
              <a:off x="865625" y="2129025"/>
              <a:ext cx="1812600" cy="52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Mobiliteitsplan: dorp vereenvoudigen</a:t>
              </a:r>
              <a:endParaRPr sz="1200" dirty="0">
                <a:solidFill>
                  <a:schemeClr val="dk1"/>
                </a:solidFill>
                <a:latin typeface="Inter"/>
                <a:ea typeface="Inter"/>
                <a:cs typeface="Inter"/>
                <a:sym typeface="Inter"/>
              </a:endParaRPr>
            </a:p>
          </p:txBody>
        </p:sp>
      </p:grpSp>
      <p:grpSp>
        <p:nvGrpSpPr>
          <p:cNvPr id="765" name="Google Shape;765;p23"/>
          <p:cNvGrpSpPr/>
          <p:nvPr/>
        </p:nvGrpSpPr>
        <p:grpSpPr>
          <a:xfrm>
            <a:off x="865625" y="3341050"/>
            <a:ext cx="1812600" cy="1196250"/>
            <a:chOff x="865625" y="3341050"/>
            <a:chExt cx="1812600" cy="1196250"/>
          </a:xfrm>
        </p:grpSpPr>
        <p:sp>
          <p:nvSpPr>
            <p:cNvPr id="757" name="Google Shape;757;p23"/>
            <p:cNvSpPr txBox="1"/>
            <p:nvPr/>
          </p:nvSpPr>
          <p:spPr>
            <a:xfrm>
              <a:off x="865625" y="3341050"/>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02</a:t>
              </a:r>
              <a:endParaRPr sz="3200" dirty="0">
                <a:solidFill>
                  <a:schemeClr val="lt2"/>
                </a:solidFill>
                <a:latin typeface="Manrope SemiBold"/>
                <a:ea typeface="Manrope SemiBold"/>
                <a:cs typeface="Manrope SemiBold"/>
                <a:sym typeface="Manrope SemiBold"/>
              </a:endParaRPr>
            </a:p>
          </p:txBody>
        </p:sp>
        <p:sp>
          <p:nvSpPr>
            <p:cNvPr id="766" name="Google Shape;766;p23"/>
            <p:cNvSpPr txBox="1"/>
            <p:nvPr/>
          </p:nvSpPr>
          <p:spPr>
            <a:xfrm>
              <a:off x="865625" y="4007800"/>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BE" sz="1200" dirty="0">
                  <a:solidFill>
                    <a:schemeClr val="dk1"/>
                  </a:solidFill>
                  <a:latin typeface="Inter"/>
                  <a:ea typeface="Inter"/>
                  <a:cs typeface="Inter"/>
                  <a:sym typeface="Inter"/>
                </a:rPr>
                <a:t>2021: SWECO</a:t>
              </a:r>
              <a:endParaRPr sz="1200" dirty="0">
                <a:solidFill>
                  <a:schemeClr val="dk1"/>
                </a:solidFill>
                <a:latin typeface="Inter"/>
                <a:ea typeface="Inter"/>
                <a:cs typeface="Inter"/>
                <a:sym typeface="Inter"/>
              </a:endParaRPr>
            </a:p>
          </p:txBody>
        </p:sp>
      </p:grpSp>
      <p:grpSp>
        <p:nvGrpSpPr>
          <p:cNvPr id="767" name="Google Shape;767;p23"/>
          <p:cNvGrpSpPr/>
          <p:nvPr/>
        </p:nvGrpSpPr>
        <p:grpSpPr>
          <a:xfrm>
            <a:off x="3665675" y="1462425"/>
            <a:ext cx="1812601" cy="1196595"/>
            <a:chOff x="3665675" y="1462425"/>
            <a:chExt cx="1812601" cy="1196595"/>
          </a:xfrm>
          <a:solidFill>
            <a:schemeClr val="bg1">
              <a:lumMod val="90000"/>
            </a:schemeClr>
          </a:solidFill>
        </p:grpSpPr>
        <p:sp>
          <p:nvSpPr>
            <p:cNvPr id="768" name="Google Shape;768;p23"/>
            <p:cNvSpPr txBox="1"/>
            <p:nvPr/>
          </p:nvSpPr>
          <p:spPr>
            <a:xfrm>
              <a:off x="3665676" y="1462425"/>
              <a:ext cx="1812600" cy="666600"/>
            </a:xfrm>
            <a:prstGeom prst="rect">
              <a:avLst/>
            </a:prstGeom>
            <a:grp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04</a:t>
              </a:r>
              <a:endParaRPr sz="3200" dirty="0">
                <a:solidFill>
                  <a:schemeClr val="lt2"/>
                </a:solidFill>
                <a:latin typeface="Manrope SemiBold"/>
                <a:ea typeface="Manrope SemiBold"/>
                <a:cs typeface="Manrope SemiBold"/>
                <a:sym typeface="Manrope SemiBold"/>
              </a:endParaRPr>
            </a:p>
          </p:txBody>
        </p:sp>
        <p:sp>
          <p:nvSpPr>
            <p:cNvPr id="762" name="Google Shape;762;p23"/>
            <p:cNvSpPr txBox="1"/>
            <p:nvPr/>
          </p:nvSpPr>
          <p:spPr>
            <a:xfrm>
              <a:off x="3665675" y="2129220"/>
              <a:ext cx="1812600" cy="529800"/>
            </a:xfrm>
            <a:prstGeom prst="rect">
              <a:avLst/>
            </a:prstGeom>
            <a:grp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Situatie Heden</a:t>
              </a:r>
              <a:endParaRPr sz="1200" dirty="0">
                <a:solidFill>
                  <a:schemeClr val="dk1"/>
                </a:solidFill>
                <a:latin typeface="Inter"/>
                <a:ea typeface="Inter"/>
                <a:cs typeface="Inter"/>
                <a:sym typeface="Inter"/>
              </a:endParaRPr>
            </a:p>
          </p:txBody>
        </p:sp>
      </p:grpSp>
      <p:grpSp>
        <p:nvGrpSpPr>
          <p:cNvPr id="769" name="Google Shape;769;p23"/>
          <p:cNvGrpSpPr/>
          <p:nvPr/>
        </p:nvGrpSpPr>
        <p:grpSpPr>
          <a:xfrm>
            <a:off x="3665675" y="3341022"/>
            <a:ext cx="1812602" cy="1196473"/>
            <a:chOff x="3665675" y="3341022"/>
            <a:chExt cx="1812602" cy="1196473"/>
          </a:xfrm>
        </p:grpSpPr>
        <p:sp>
          <p:nvSpPr>
            <p:cNvPr id="759" name="Google Shape;759;p23"/>
            <p:cNvSpPr txBox="1"/>
            <p:nvPr/>
          </p:nvSpPr>
          <p:spPr>
            <a:xfrm>
              <a:off x="3665677" y="3341022"/>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03</a:t>
              </a:r>
              <a:endParaRPr sz="3200" dirty="0">
                <a:solidFill>
                  <a:schemeClr val="lt2"/>
                </a:solidFill>
                <a:latin typeface="Manrope SemiBold"/>
                <a:ea typeface="Manrope SemiBold"/>
                <a:cs typeface="Manrope SemiBold"/>
                <a:sym typeface="Manrope SemiBold"/>
              </a:endParaRPr>
            </a:p>
          </p:txBody>
        </p:sp>
        <p:sp>
          <p:nvSpPr>
            <p:cNvPr id="770" name="Google Shape;770;p23"/>
            <p:cNvSpPr txBox="1"/>
            <p:nvPr/>
          </p:nvSpPr>
          <p:spPr>
            <a:xfrm>
              <a:off x="3665675" y="4007994"/>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Proefproject: 4 verkeerslichten</a:t>
              </a:r>
              <a:endParaRPr sz="1200" dirty="0">
                <a:solidFill>
                  <a:schemeClr val="dk1"/>
                </a:solidFill>
                <a:latin typeface="Inter"/>
                <a:ea typeface="Inter"/>
                <a:cs typeface="Inter"/>
                <a:sym typeface="Inter"/>
              </a:endParaRPr>
            </a:p>
          </p:txBody>
        </p:sp>
      </p:grpSp>
    </p:spTree>
    <p:extLst>
      <p:ext uri="{BB962C8B-B14F-4D97-AF65-F5344CB8AC3E}">
        <p14:creationId xmlns:p14="http://schemas.microsoft.com/office/powerpoint/2010/main" val="3718456982"/>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23"/>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VISIE EN TOEKOMST</a:t>
            </a:r>
            <a:endParaRPr dirty="0"/>
          </a:p>
        </p:txBody>
      </p:sp>
      <p:cxnSp>
        <p:nvCxnSpPr>
          <p:cNvPr id="752" name="Google Shape;752;p23"/>
          <p:cNvCxnSpPr/>
          <p:nvPr/>
        </p:nvCxnSpPr>
        <p:spPr>
          <a:xfrm>
            <a:off x="1381175"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3" name="Google Shape;753;p23"/>
          <p:cNvCxnSpPr/>
          <p:nvPr/>
        </p:nvCxnSpPr>
        <p:spPr>
          <a:xfrm>
            <a:off x="4181229" y="4007688"/>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4" name="Google Shape;754;p23"/>
          <p:cNvCxnSpPr/>
          <p:nvPr/>
        </p:nvCxnSpPr>
        <p:spPr>
          <a:xfrm>
            <a:off x="1350506" y="4007725"/>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5" name="Google Shape;755;p23"/>
          <p:cNvCxnSpPr>
            <a:stCxn id="756" idx="2"/>
            <a:endCxn id="757" idx="0"/>
          </p:cNvCxnSpPr>
          <p:nvPr/>
        </p:nvCxnSpPr>
        <p:spPr>
          <a:xfrm>
            <a:off x="1771923" y="2658825"/>
            <a:ext cx="2" cy="682225"/>
          </a:xfrm>
          <a:prstGeom prst="straightConnector1">
            <a:avLst/>
          </a:prstGeom>
          <a:noFill/>
          <a:ln w="28575" cap="flat" cmpd="sng">
            <a:solidFill>
              <a:schemeClr val="dk1"/>
            </a:solidFill>
            <a:prstDash val="solid"/>
            <a:round/>
            <a:headEnd type="none" w="med" len="med"/>
            <a:tailEnd type="triangle" w="med" len="med"/>
          </a:ln>
        </p:spPr>
      </p:cxnSp>
      <p:cxnSp>
        <p:nvCxnSpPr>
          <p:cNvPr id="758" name="Google Shape;758;p23"/>
          <p:cNvCxnSpPr>
            <a:stCxn id="757" idx="3"/>
            <a:endCxn id="759" idx="1"/>
          </p:cNvCxnSpPr>
          <p:nvPr/>
        </p:nvCxnSpPr>
        <p:spPr>
          <a:xfrm>
            <a:off x="2678225" y="3674350"/>
            <a:ext cx="987600" cy="0"/>
          </a:xfrm>
          <a:prstGeom prst="straightConnector1">
            <a:avLst/>
          </a:prstGeom>
          <a:noFill/>
          <a:ln w="28575" cap="flat" cmpd="sng">
            <a:solidFill>
              <a:schemeClr val="dk1"/>
            </a:solidFill>
            <a:prstDash val="solid"/>
            <a:round/>
            <a:headEnd type="none" w="med" len="med"/>
            <a:tailEnd type="triangle" w="med" len="med"/>
          </a:ln>
        </p:spPr>
      </p:cxnSp>
      <p:cxnSp>
        <p:nvCxnSpPr>
          <p:cNvPr id="760" name="Google Shape;760;p23"/>
          <p:cNvCxnSpPr/>
          <p:nvPr/>
        </p:nvCxnSpPr>
        <p:spPr>
          <a:xfrm>
            <a:off x="4181222"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61" name="Google Shape;761;p23"/>
          <p:cNvCxnSpPr>
            <a:stCxn id="759" idx="0"/>
            <a:endCxn id="762" idx="2"/>
          </p:cNvCxnSpPr>
          <p:nvPr/>
        </p:nvCxnSpPr>
        <p:spPr>
          <a:xfrm rot="10800000">
            <a:off x="4571977" y="2659122"/>
            <a:ext cx="0" cy="681900"/>
          </a:xfrm>
          <a:prstGeom prst="straightConnector1">
            <a:avLst/>
          </a:prstGeom>
          <a:noFill/>
          <a:ln w="28575" cap="flat" cmpd="sng">
            <a:solidFill>
              <a:schemeClr val="dk1"/>
            </a:solidFill>
            <a:prstDash val="solid"/>
            <a:round/>
            <a:headEnd type="none" w="med" len="med"/>
            <a:tailEnd type="triangle" w="med" len="med"/>
          </a:ln>
        </p:spPr>
      </p:cxnSp>
      <p:grpSp>
        <p:nvGrpSpPr>
          <p:cNvPr id="763" name="Google Shape;763;p23"/>
          <p:cNvGrpSpPr/>
          <p:nvPr/>
        </p:nvGrpSpPr>
        <p:grpSpPr>
          <a:xfrm>
            <a:off x="865623" y="1462425"/>
            <a:ext cx="1812602" cy="1196400"/>
            <a:chOff x="865625" y="1462425"/>
            <a:chExt cx="1812602" cy="1196400"/>
          </a:xfrm>
        </p:grpSpPr>
        <p:sp>
          <p:nvSpPr>
            <p:cNvPr id="764" name="Google Shape;764;p23"/>
            <p:cNvSpPr txBox="1"/>
            <p:nvPr/>
          </p:nvSpPr>
          <p:spPr>
            <a:xfrm>
              <a:off x="865627" y="1462425"/>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01</a:t>
              </a:r>
              <a:endParaRPr sz="3200" dirty="0">
                <a:solidFill>
                  <a:schemeClr val="lt2"/>
                </a:solidFill>
                <a:latin typeface="Manrope SemiBold"/>
                <a:ea typeface="Manrope SemiBold"/>
                <a:cs typeface="Manrope SemiBold"/>
                <a:sym typeface="Manrope SemiBold"/>
              </a:endParaRPr>
            </a:p>
          </p:txBody>
        </p:sp>
        <p:sp>
          <p:nvSpPr>
            <p:cNvPr id="756" name="Google Shape;756;p23"/>
            <p:cNvSpPr txBox="1"/>
            <p:nvPr/>
          </p:nvSpPr>
          <p:spPr>
            <a:xfrm>
              <a:off x="865625" y="2129025"/>
              <a:ext cx="1812600" cy="52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Mobiliteitsplan: dorp vereenvoudigen</a:t>
              </a:r>
              <a:endParaRPr sz="1200" dirty="0">
                <a:solidFill>
                  <a:schemeClr val="dk1"/>
                </a:solidFill>
                <a:latin typeface="Inter"/>
                <a:ea typeface="Inter"/>
                <a:cs typeface="Inter"/>
                <a:sym typeface="Inter"/>
              </a:endParaRPr>
            </a:p>
          </p:txBody>
        </p:sp>
      </p:grpSp>
      <p:grpSp>
        <p:nvGrpSpPr>
          <p:cNvPr id="765" name="Google Shape;765;p23"/>
          <p:cNvGrpSpPr/>
          <p:nvPr/>
        </p:nvGrpSpPr>
        <p:grpSpPr>
          <a:xfrm>
            <a:off x="865625" y="3341050"/>
            <a:ext cx="1812600" cy="1196250"/>
            <a:chOff x="865625" y="3341050"/>
            <a:chExt cx="1812600" cy="1196250"/>
          </a:xfrm>
        </p:grpSpPr>
        <p:sp>
          <p:nvSpPr>
            <p:cNvPr id="757" name="Google Shape;757;p23"/>
            <p:cNvSpPr txBox="1"/>
            <p:nvPr/>
          </p:nvSpPr>
          <p:spPr>
            <a:xfrm>
              <a:off x="865625" y="3341050"/>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02</a:t>
              </a:r>
              <a:endParaRPr sz="3200" dirty="0">
                <a:solidFill>
                  <a:schemeClr val="lt2"/>
                </a:solidFill>
                <a:latin typeface="Manrope SemiBold"/>
                <a:ea typeface="Manrope SemiBold"/>
                <a:cs typeface="Manrope SemiBold"/>
                <a:sym typeface="Manrope SemiBold"/>
              </a:endParaRPr>
            </a:p>
          </p:txBody>
        </p:sp>
        <p:sp>
          <p:nvSpPr>
            <p:cNvPr id="766" name="Google Shape;766;p23"/>
            <p:cNvSpPr txBox="1"/>
            <p:nvPr/>
          </p:nvSpPr>
          <p:spPr>
            <a:xfrm>
              <a:off x="865625" y="4007800"/>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BE" sz="1200" dirty="0">
                  <a:solidFill>
                    <a:schemeClr val="dk1"/>
                  </a:solidFill>
                  <a:latin typeface="Inter"/>
                  <a:ea typeface="Inter"/>
                  <a:cs typeface="Inter"/>
                  <a:sym typeface="Inter"/>
                </a:rPr>
                <a:t>2021: SWECO</a:t>
              </a:r>
              <a:endParaRPr sz="1200" dirty="0">
                <a:solidFill>
                  <a:schemeClr val="dk1"/>
                </a:solidFill>
                <a:latin typeface="Inter"/>
                <a:ea typeface="Inter"/>
                <a:cs typeface="Inter"/>
                <a:sym typeface="Inter"/>
              </a:endParaRPr>
            </a:p>
          </p:txBody>
        </p:sp>
      </p:grpSp>
      <p:grpSp>
        <p:nvGrpSpPr>
          <p:cNvPr id="767" name="Google Shape;767;p23"/>
          <p:cNvGrpSpPr/>
          <p:nvPr/>
        </p:nvGrpSpPr>
        <p:grpSpPr>
          <a:xfrm>
            <a:off x="3665675" y="1462425"/>
            <a:ext cx="1812601" cy="1196595"/>
            <a:chOff x="3665675" y="1462425"/>
            <a:chExt cx="1812601" cy="1196595"/>
          </a:xfrm>
          <a:solidFill>
            <a:schemeClr val="bg1">
              <a:lumMod val="90000"/>
            </a:schemeClr>
          </a:solidFill>
        </p:grpSpPr>
        <p:sp>
          <p:nvSpPr>
            <p:cNvPr id="768" name="Google Shape;768;p23"/>
            <p:cNvSpPr txBox="1"/>
            <p:nvPr/>
          </p:nvSpPr>
          <p:spPr>
            <a:xfrm>
              <a:off x="3665676" y="1462425"/>
              <a:ext cx="1812600" cy="666600"/>
            </a:xfrm>
            <a:prstGeom prst="rect">
              <a:avLst/>
            </a:prstGeom>
            <a:grp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04</a:t>
              </a:r>
              <a:endParaRPr sz="3200" dirty="0">
                <a:solidFill>
                  <a:schemeClr val="lt2"/>
                </a:solidFill>
                <a:latin typeface="Manrope SemiBold"/>
                <a:ea typeface="Manrope SemiBold"/>
                <a:cs typeface="Manrope SemiBold"/>
                <a:sym typeface="Manrope SemiBold"/>
              </a:endParaRPr>
            </a:p>
          </p:txBody>
        </p:sp>
        <p:sp>
          <p:nvSpPr>
            <p:cNvPr id="762" name="Google Shape;762;p23"/>
            <p:cNvSpPr txBox="1"/>
            <p:nvPr/>
          </p:nvSpPr>
          <p:spPr>
            <a:xfrm>
              <a:off x="3665675" y="2129220"/>
              <a:ext cx="1812600" cy="529800"/>
            </a:xfrm>
            <a:prstGeom prst="rect">
              <a:avLst/>
            </a:prstGeom>
            <a:grp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Situatie Heden</a:t>
              </a:r>
              <a:endParaRPr sz="1200" dirty="0">
                <a:solidFill>
                  <a:schemeClr val="dk1"/>
                </a:solidFill>
                <a:latin typeface="Inter"/>
                <a:ea typeface="Inter"/>
                <a:cs typeface="Inter"/>
                <a:sym typeface="Inter"/>
              </a:endParaRPr>
            </a:p>
          </p:txBody>
        </p:sp>
      </p:grpSp>
      <p:grpSp>
        <p:nvGrpSpPr>
          <p:cNvPr id="769" name="Google Shape;769;p23"/>
          <p:cNvGrpSpPr/>
          <p:nvPr/>
        </p:nvGrpSpPr>
        <p:grpSpPr>
          <a:xfrm>
            <a:off x="3665675" y="3341022"/>
            <a:ext cx="1812602" cy="1196473"/>
            <a:chOff x="3665675" y="3341022"/>
            <a:chExt cx="1812602" cy="1196473"/>
          </a:xfrm>
        </p:grpSpPr>
        <p:sp>
          <p:nvSpPr>
            <p:cNvPr id="759" name="Google Shape;759;p23"/>
            <p:cNvSpPr txBox="1"/>
            <p:nvPr/>
          </p:nvSpPr>
          <p:spPr>
            <a:xfrm>
              <a:off x="3665677" y="3341022"/>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03</a:t>
              </a:r>
              <a:endParaRPr sz="3200" dirty="0">
                <a:solidFill>
                  <a:schemeClr val="lt2"/>
                </a:solidFill>
                <a:latin typeface="Manrope SemiBold"/>
                <a:ea typeface="Manrope SemiBold"/>
                <a:cs typeface="Manrope SemiBold"/>
                <a:sym typeface="Manrope SemiBold"/>
              </a:endParaRPr>
            </a:p>
          </p:txBody>
        </p:sp>
        <p:sp>
          <p:nvSpPr>
            <p:cNvPr id="770" name="Google Shape;770;p23"/>
            <p:cNvSpPr txBox="1"/>
            <p:nvPr/>
          </p:nvSpPr>
          <p:spPr>
            <a:xfrm>
              <a:off x="3665675" y="4007994"/>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Proefproject: 2 verkeerslichten</a:t>
              </a:r>
              <a:endParaRPr sz="1200" dirty="0">
                <a:solidFill>
                  <a:schemeClr val="dk1"/>
                </a:solidFill>
                <a:latin typeface="Inter"/>
                <a:ea typeface="Inter"/>
                <a:cs typeface="Inter"/>
                <a:sym typeface="Inter"/>
              </a:endParaRPr>
            </a:p>
          </p:txBody>
        </p:sp>
      </p:grpSp>
      <p:cxnSp>
        <p:nvCxnSpPr>
          <p:cNvPr id="771" name="Google Shape;771;p23"/>
          <p:cNvCxnSpPr/>
          <p:nvPr/>
        </p:nvCxnSpPr>
        <p:spPr>
          <a:xfrm>
            <a:off x="6981275" y="2129163"/>
            <a:ext cx="781500" cy="0"/>
          </a:xfrm>
          <a:prstGeom prst="straightConnector1">
            <a:avLst/>
          </a:prstGeom>
          <a:noFill/>
          <a:ln w="28575" cap="flat" cmpd="sng">
            <a:solidFill>
              <a:schemeClr val="dk1"/>
            </a:solidFill>
            <a:prstDash val="solid"/>
            <a:round/>
            <a:headEnd type="none" w="med" len="med"/>
            <a:tailEnd type="none" w="med" len="med"/>
          </a:ln>
        </p:spPr>
      </p:cxnSp>
      <p:grpSp>
        <p:nvGrpSpPr>
          <p:cNvPr id="776" name="Google Shape;776;p23"/>
          <p:cNvGrpSpPr/>
          <p:nvPr/>
        </p:nvGrpSpPr>
        <p:grpSpPr>
          <a:xfrm>
            <a:off x="6465725" y="1462500"/>
            <a:ext cx="1812602" cy="1196406"/>
            <a:chOff x="6465725" y="1462500"/>
            <a:chExt cx="1812602" cy="1196406"/>
          </a:xfrm>
          <a:solidFill>
            <a:schemeClr val="accent3">
              <a:lumMod val="85000"/>
            </a:schemeClr>
          </a:solidFill>
        </p:grpSpPr>
        <p:sp>
          <p:nvSpPr>
            <p:cNvPr id="777" name="Google Shape;777;p23"/>
            <p:cNvSpPr txBox="1"/>
            <p:nvPr/>
          </p:nvSpPr>
          <p:spPr>
            <a:xfrm>
              <a:off x="6465727" y="1462500"/>
              <a:ext cx="1812600" cy="666600"/>
            </a:xfrm>
            <a:prstGeom prst="rect">
              <a:avLst/>
            </a:prstGeom>
            <a:grpFill/>
            <a:ln>
              <a:noFill/>
            </a:ln>
          </p:spPr>
          <p:style>
            <a:lnRef idx="2">
              <a:schemeClr val="accent1"/>
            </a:lnRef>
            <a:fillRef idx="1">
              <a:schemeClr val="lt1"/>
            </a:fillRef>
            <a:effectRef idx="0">
              <a:schemeClr val="accent1"/>
            </a:effectRef>
            <a:fontRef idx="minor">
              <a:schemeClr val="dk1"/>
            </a:fontRef>
          </p:style>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05</a:t>
              </a:r>
              <a:endParaRPr sz="3200" dirty="0">
                <a:solidFill>
                  <a:schemeClr val="lt2"/>
                </a:solidFill>
                <a:latin typeface="Manrope SemiBold"/>
                <a:ea typeface="Manrope SemiBold"/>
                <a:cs typeface="Manrope SemiBold"/>
                <a:sym typeface="Manrope SemiBold"/>
              </a:endParaRPr>
            </a:p>
          </p:txBody>
        </p:sp>
        <p:sp>
          <p:nvSpPr>
            <p:cNvPr id="774" name="Google Shape;774;p23"/>
            <p:cNvSpPr txBox="1"/>
            <p:nvPr/>
          </p:nvSpPr>
          <p:spPr>
            <a:xfrm>
              <a:off x="6465725" y="2129106"/>
              <a:ext cx="1812600" cy="529800"/>
            </a:xfrm>
            <a:prstGeom prst="rect">
              <a:avLst/>
            </a:prstGeom>
            <a:grpFill/>
            <a:ln>
              <a:noFill/>
            </a:ln>
          </p:spPr>
          <p:style>
            <a:lnRef idx="2">
              <a:schemeClr val="accent1"/>
            </a:lnRef>
            <a:fillRef idx="1">
              <a:schemeClr val="lt1"/>
            </a:fillRef>
            <a:effectRef idx="0">
              <a:schemeClr val="accent1"/>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tx1"/>
                  </a:solidFill>
                  <a:latin typeface="Inter"/>
                  <a:ea typeface="Inter"/>
                  <a:cs typeface="Inter"/>
                  <a:sym typeface="Inter"/>
                </a:rPr>
                <a:t>Mogelijkse aanpassen </a:t>
              </a:r>
              <a:endParaRPr sz="1200" dirty="0">
                <a:solidFill>
                  <a:schemeClr val="tx1"/>
                </a:solidFill>
                <a:latin typeface="Inter"/>
                <a:ea typeface="Inter"/>
                <a:cs typeface="Inter"/>
                <a:sym typeface="Inter"/>
              </a:endParaRPr>
            </a:p>
          </p:txBody>
        </p:sp>
      </p:grpSp>
      <p:cxnSp>
        <p:nvCxnSpPr>
          <p:cNvPr id="780" name="Google Shape;780;p23"/>
          <p:cNvCxnSpPr>
            <a:stCxn id="768" idx="3"/>
            <a:endCxn id="777" idx="1"/>
          </p:cNvCxnSpPr>
          <p:nvPr/>
        </p:nvCxnSpPr>
        <p:spPr>
          <a:xfrm>
            <a:off x="5478276" y="1795725"/>
            <a:ext cx="987600" cy="0"/>
          </a:xfrm>
          <a:prstGeom prst="straightConnector1">
            <a:avLst/>
          </a:prstGeom>
          <a:noFill/>
          <a:ln w="28575" cap="flat" cmpd="sng">
            <a:solidFill>
              <a:schemeClr val="dk1"/>
            </a:solidFill>
            <a:prstDash val="solid"/>
            <a:round/>
            <a:headEnd type="none" w="med" len="med"/>
            <a:tailEnd type="triangle" w="med" len="med"/>
          </a:ln>
        </p:spPr>
      </p:cxnSp>
    </p:spTree>
    <p:extLst>
      <p:ext uri="{BB962C8B-B14F-4D97-AF65-F5344CB8AC3E}">
        <p14:creationId xmlns:p14="http://schemas.microsoft.com/office/powerpoint/2010/main" val="61494338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23"/>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VISIE EN TOEKOMST</a:t>
            </a:r>
            <a:endParaRPr dirty="0"/>
          </a:p>
        </p:txBody>
      </p:sp>
      <p:cxnSp>
        <p:nvCxnSpPr>
          <p:cNvPr id="752" name="Google Shape;752;p23"/>
          <p:cNvCxnSpPr/>
          <p:nvPr/>
        </p:nvCxnSpPr>
        <p:spPr>
          <a:xfrm>
            <a:off x="1381175"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3" name="Google Shape;753;p23"/>
          <p:cNvCxnSpPr/>
          <p:nvPr/>
        </p:nvCxnSpPr>
        <p:spPr>
          <a:xfrm>
            <a:off x="4181229" y="4007688"/>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4" name="Google Shape;754;p23"/>
          <p:cNvCxnSpPr/>
          <p:nvPr/>
        </p:nvCxnSpPr>
        <p:spPr>
          <a:xfrm>
            <a:off x="1350506" y="4007725"/>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55" name="Google Shape;755;p23"/>
          <p:cNvCxnSpPr>
            <a:stCxn id="756" idx="2"/>
            <a:endCxn id="757" idx="0"/>
          </p:cNvCxnSpPr>
          <p:nvPr/>
        </p:nvCxnSpPr>
        <p:spPr>
          <a:xfrm>
            <a:off x="1771923" y="2658825"/>
            <a:ext cx="2" cy="682225"/>
          </a:xfrm>
          <a:prstGeom prst="straightConnector1">
            <a:avLst/>
          </a:prstGeom>
          <a:noFill/>
          <a:ln w="28575" cap="flat" cmpd="sng">
            <a:solidFill>
              <a:schemeClr val="dk1"/>
            </a:solidFill>
            <a:prstDash val="solid"/>
            <a:round/>
            <a:headEnd type="none" w="med" len="med"/>
            <a:tailEnd type="triangle" w="med" len="med"/>
          </a:ln>
        </p:spPr>
      </p:cxnSp>
      <p:cxnSp>
        <p:nvCxnSpPr>
          <p:cNvPr id="758" name="Google Shape;758;p23"/>
          <p:cNvCxnSpPr>
            <a:stCxn id="757" idx="3"/>
            <a:endCxn id="759" idx="1"/>
          </p:cNvCxnSpPr>
          <p:nvPr/>
        </p:nvCxnSpPr>
        <p:spPr>
          <a:xfrm>
            <a:off x="2678225" y="3674350"/>
            <a:ext cx="987600" cy="0"/>
          </a:xfrm>
          <a:prstGeom prst="straightConnector1">
            <a:avLst/>
          </a:prstGeom>
          <a:noFill/>
          <a:ln w="28575" cap="flat" cmpd="sng">
            <a:solidFill>
              <a:schemeClr val="dk1"/>
            </a:solidFill>
            <a:prstDash val="solid"/>
            <a:round/>
            <a:headEnd type="none" w="med" len="med"/>
            <a:tailEnd type="triangle" w="med" len="med"/>
          </a:ln>
        </p:spPr>
      </p:cxnSp>
      <p:cxnSp>
        <p:nvCxnSpPr>
          <p:cNvPr id="760" name="Google Shape;760;p23"/>
          <p:cNvCxnSpPr/>
          <p:nvPr/>
        </p:nvCxnSpPr>
        <p:spPr>
          <a:xfrm>
            <a:off x="4181222" y="212910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61" name="Google Shape;761;p23"/>
          <p:cNvCxnSpPr>
            <a:stCxn id="759" idx="0"/>
            <a:endCxn id="762" idx="2"/>
          </p:cNvCxnSpPr>
          <p:nvPr/>
        </p:nvCxnSpPr>
        <p:spPr>
          <a:xfrm rot="10800000">
            <a:off x="4571977" y="2659122"/>
            <a:ext cx="0" cy="681900"/>
          </a:xfrm>
          <a:prstGeom prst="straightConnector1">
            <a:avLst/>
          </a:prstGeom>
          <a:noFill/>
          <a:ln w="28575" cap="flat" cmpd="sng">
            <a:solidFill>
              <a:schemeClr val="dk1"/>
            </a:solidFill>
            <a:prstDash val="solid"/>
            <a:round/>
            <a:headEnd type="none" w="med" len="med"/>
            <a:tailEnd type="triangle" w="med" len="med"/>
          </a:ln>
        </p:spPr>
      </p:cxnSp>
      <p:grpSp>
        <p:nvGrpSpPr>
          <p:cNvPr id="763" name="Google Shape;763;p23"/>
          <p:cNvGrpSpPr/>
          <p:nvPr/>
        </p:nvGrpSpPr>
        <p:grpSpPr>
          <a:xfrm>
            <a:off x="865623" y="1462425"/>
            <a:ext cx="1812602" cy="1196400"/>
            <a:chOff x="865625" y="1462425"/>
            <a:chExt cx="1812602" cy="1196400"/>
          </a:xfrm>
        </p:grpSpPr>
        <p:sp>
          <p:nvSpPr>
            <p:cNvPr id="764" name="Google Shape;764;p23"/>
            <p:cNvSpPr txBox="1"/>
            <p:nvPr/>
          </p:nvSpPr>
          <p:spPr>
            <a:xfrm>
              <a:off x="865627" y="1462425"/>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01</a:t>
              </a:r>
              <a:endParaRPr sz="3200" dirty="0">
                <a:solidFill>
                  <a:schemeClr val="lt2"/>
                </a:solidFill>
                <a:latin typeface="Manrope SemiBold"/>
                <a:ea typeface="Manrope SemiBold"/>
                <a:cs typeface="Manrope SemiBold"/>
                <a:sym typeface="Manrope SemiBold"/>
              </a:endParaRPr>
            </a:p>
          </p:txBody>
        </p:sp>
        <p:sp>
          <p:nvSpPr>
            <p:cNvPr id="756" name="Google Shape;756;p23"/>
            <p:cNvSpPr txBox="1"/>
            <p:nvPr/>
          </p:nvSpPr>
          <p:spPr>
            <a:xfrm>
              <a:off x="865625" y="2129025"/>
              <a:ext cx="1812600" cy="52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Mobiliteitsplan: dorp vereenvoudigen</a:t>
              </a:r>
              <a:endParaRPr sz="1200" dirty="0">
                <a:solidFill>
                  <a:schemeClr val="dk1"/>
                </a:solidFill>
                <a:latin typeface="Inter"/>
                <a:ea typeface="Inter"/>
                <a:cs typeface="Inter"/>
                <a:sym typeface="Inter"/>
              </a:endParaRPr>
            </a:p>
          </p:txBody>
        </p:sp>
      </p:grpSp>
      <p:grpSp>
        <p:nvGrpSpPr>
          <p:cNvPr id="765" name="Google Shape;765;p23"/>
          <p:cNvGrpSpPr/>
          <p:nvPr/>
        </p:nvGrpSpPr>
        <p:grpSpPr>
          <a:xfrm>
            <a:off x="865625" y="3341050"/>
            <a:ext cx="1812600" cy="1196250"/>
            <a:chOff x="865625" y="3341050"/>
            <a:chExt cx="1812600" cy="1196250"/>
          </a:xfrm>
        </p:grpSpPr>
        <p:sp>
          <p:nvSpPr>
            <p:cNvPr id="757" name="Google Shape;757;p23"/>
            <p:cNvSpPr txBox="1"/>
            <p:nvPr/>
          </p:nvSpPr>
          <p:spPr>
            <a:xfrm>
              <a:off x="865625" y="3341050"/>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02</a:t>
              </a:r>
              <a:endParaRPr sz="3200" dirty="0">
                <a:solidFill>
                  <a:schemeClr val="lt2"/>
                </a:solidFill>
                <a:latin typeface="Manrope SemiBold"/>
                <a:ea typeface="Manrope SemiBold"/>
                <a:cs typeface="Manrope SemiBold"/>
                <a:sym typeface="Manrope SemiBold"/>
              </a:endParaRPr>
            </a:p>
          </p:txBody>
        </p:sp>
        <p:sp>
          <p:nvSpPr>
            <p:cNvPr id="766" name="Google Shape;766;p23"/>
            <p:cNvSpPr txBox="1"/>
            <p:nvPr/>
          </p:nvSpPr>
          <p:spPr>
            <a:xfrm>
              <a:off x="865625" y="4007800"/>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BE" sz="1200" dirty="0">
                  <a:solidFill>
                    <a:schemeClr val="dk1"/>
                  </a:solidFill>
                  <a:latin typeface="Inter"/>
                  <a:ea typeface="Inter"/>
                  <a:cs typeface="Inter"/>
                  <a:sym typeface="Inter"/>
                </a:rPr>
                <a:t>2021: SWECO</a:t>
              </a:r>
              <a:endParaRPr sz="1200" dirty="0">
                <a:solidFill>
                  <a:schemeClr val="dk1"/>
                </a:solidFill>
                <a:latin typeface="Inter"/>
                <a:ea typeface="Inter"/>
                <a:cs typeface="Inter"/>
                <a:sym typeface="Inter"/>
              </a:endParaRPr>
            </a:p>
          </p:txBody>
        </p:sp>
      </p:grpSp>
      <p:grpSp>
        <p:nvGrpSpPr>
          <p:cNvPr id="767" name="Google Shape;767;p23"/>
          <p:cNvGrpSpPr/>
          <p:nvPr/>
        </p:nvGrpSpPr>
        <p:grpSpPr>
          <a:xfrm>
            <a:off x="3665675" y="1462425"/>
            <a:ext cx="1812601" cy="1196595"/>
            <a:chOff x="3665675" y="1462425"/>
            <a:chExt cx="1812601" cy="1196595"/>
          </a:xfrm>
          <a:solidFill>
            <a:schemeClr val="bg1">
              <a:lumMod val="90000"/>
            </a:schemeClr>
          </a:solidFill>
        </p:grpSpPr>
        <p:sp>
          <p:nvSpPr>
            <p:cNvPr id="768" name="Google Shape;768;p23"/>
            <p:cNvSpPr txBox="1"/>
            <p:nvPr/>
          </p:nvSpPr>
          <p:spPr>
            <a:xfrm>
              <a:off x="3665676" y="1462425"/>
              <a:ext cx="1812600" cy="666600"/>
            </a:xfrm>
            <a:prstGeom prst="rect">
              <a:avLst/>
            </a:prstGeom>
            <a:grp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04</a:t>
              </a:r>
              <a:endParaRPr sz="3200" dirty="0">
                <a:solidFill>
                  <a:schemeClr val="lt2"/>
                </a:solidFill>
                <a:latin typeface="Manrope SemiBold"/>
                <a:ea typeface="Manrope SemiBold"/>
                <a:cs typeface="Manrope SemiBold"/>
                <a:sym typeface="Manrope SemiBold"/>
              </a:endParaRPr>
            </a:p>
          </p:txBody>
        </p:sp>
        <p:sp>
          <p:nvSpPr>
            <p:cNvPr id="762" name="Google Shape;762;p23"/>
            <p:cNvSpPr txBox="1"/>
            <p:nvPr/>
          </p:nvSpPr>
          <p:spPr>
            <a:xfrm>
              <a:off x="3665675" y="2129220"/>
              <a:ext cx="1812600" cy="529800"/>
            </a:xfrm>
            <a:prstGeom prst="rect">
              <a:avLst/>
            </a:prstGeom>
            <a:grp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Situatie Heden</a:t>
              </a:r>
              <a:endParaRPr sz="1200" dirty="0">
                <a:solidFill>
                  <a:schemeClr val="dk1"/>
                </a:solidFill>
                <a:latin typeface="Inter"/>
                <a:ea typeface="Inter"/>
                <a:cs typeface="Inter"/>
                <a:sym typeface="Inter"/>
              </a:endParaRPr>
            </a:p>
          </p:txBody>
        </p:sp>
      </p:grpSp>
      <p:grpSp>
        <p:nvGrpSpPr>
          <p:cNvPr id="769" name="Google Shape;769;p23"/>
          <p:cNvGrpSpPr/>
          <p:nvPr/>
        </p:nvGrpSpPr>
        <p:grpSpPr>
          <a:xfrm>
            <a:off x="3665675" y="3341022"/>
            <a:ext cx="1812602" cy="1196473"/>
            <a:chOff x="3665675" y="3341022"/>
            <a:chExt cx="1812602" cy="1196473"/>
          </a:xfrm>
        </p:grpSpPr>
        <p:sp>
          <p:nvSpPr>
            <p:cNvPr id="759" name="Google Shape;759;p23"/>
            <p:cNvSpPr txBox="1"/>
            <p:nvPr/>
          </p:nvSpPr>
          <p:spPr>
            <a:xfrm>
              <a:off x="3665677" y="3341022"/>
              <a:ext cx="1812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03</a:t>
              </a:r>
              <a:endParaRPr sz="3200" dirty="0">
                <a:solidFill>
                  <a:schemeClr val="lt2"/>
                </a:solidFill>
                <a:latin typeface="Manrope SemiBold"/>
                <a:ea typeface="Manrope SemiBold"/>
                <a:cs typeface="Manrope SemiBold"/>
                <a:sym typeface="Manrope SemiBold"/>
              </a:endParaRPr>
            </a:p>
          </p:txBody>
        </p:sp>
        <p:sp>
          <p:nvSpPr>
            <p:cNvPr id="770" name="Google Shape;770;p23"/>
            <p:cNvSpPr txBox="1"/>
            <p:nvPr/>
          </p:nvSpPr>
          <p:spPr>
            <a:xfrm>
              <a:off x="3665675" y="4007994"/>
              <a:ext cx="1812600" cy="52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Proefproject: 2 verkeerslichten</a:t>
              </a:r>
              <a:endParaRPr sz="1200" dirty="0">
                <a:solidFill>
                  <a:schemeClr val="dk1"/>
                </a:solidFill>
                <a:latin typeface="Inter"/>
                <a:ea typeface="Inter"/>
                <a:cs typeface="Inter"/>
                <a:sym typeface="Inter"/>
              </a:endParaRPr>
            </a:p>
          </p:txBody>
        </p:sp>
      </p:grpSp>
      <p:cxnSp>
        <p:nvCxnSpPr>
          <p:cNvPr id="771" name="Google Shape;771;p23"/>
          <p:cNvCxnSpPr/>
          <p:nvPr/>
        </p:nvCxnSpPr>
        <p:spPr>
          <a:xfrm>
            <a:off x="6981275" y="2129163"/>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72" name="Google Shape;772;p23"/>
          <p:cNvCxnSpPr/>
          <p:nvPr/>
        </p:nvCxnSpPr>
        <p:spPr>
          <a:xfrm>
            <a:off x="6950606" y="4007788"/>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773" name="Google Shape;773;p23"/>
          <p:cNvCxnSpPr>
            <a:stCxn id="774" idx="2"/>
            <a:endCxn id="775" idx="0"/>
          </p:cNvCxnSpPr>
          <p:nvPr/>
        </p:nvCxnSpPr>
        <p:spPr>
          <a:xfrm>
            <a:off x="7372025" y="2658906"/>
            <a:ext cx="0" cy="682138"/>
          </a:xfrm>
          <a:prstGeom prst="straightConnector1">
            <a:avLst/>
          </a:prstGeom>
          <a:noFill/>
          <a:ln w="28575" cap="flat" cmpd="sng">
            <a:solidFill>
              <a:schemeClr val="dk1"/>
            </a:solidFill>
            <a:prstDash val="solid"/>
            <a:round/>
            <a:headEnd type="none" w="med" len="med"/>
            <a:tailEnd type="triangle" w="med" len="med"/>
          </a:ln>
        </p:spPr>
      </p:cxnSp>
      <p:grpSp>
        <p:nvGrpSpPr>
          <p:cNvPr id="776" name="Google Shape;776;p23"/>
          <p:cNvGrpSpPr/>
          <p:nvPr/>
        </p:nvGrpSpPr>
        <p:grpSpPr>
          <a:xfrm>
            <a:off x="6465725" y="1462500"/>
            <a:ext cx="1812602" cy="1196406"/>
            <a:chOff x="6465725" y="1462500"/>
            <a:chExt cx="1812602" cy="1196406"/>
          </a:xfrm>
          <a:solidFill>
            <a:schemeClr val="accent3">
              <a:lumMod val="85000"/>
            </a:schemeClr>
          </a:solidFill>
        </p:grpSpPr>
        <p:sp>
          <p:nvSpPr>
            <p:cNvPr id="777" name="Google Shape;777;p23"/>
            <p:cNvSpPr txBox="1"/>
            <p:nvPr/>
          </p:nvSpPr>
          <p:spPr>
            <a:xfrm>
              <a:off x="6465727" y="1462500"/>
              <a:ext cx="1812600" cy="666600"/>
            </a:xfrm>
            <a:prstGeom prst="rect">
              <a:avLst/>
            </a:prstGeom>
            <a:grp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05</a:t>
              </a:r>
              <a:endParaRPr sz="3200" dirty="0">
                <a:solidFill>
                  <a:schemeClr val="lt2"/>
                </a:solidFill>
                <a:latin typeface="Manrope SemiBold"/>
                <a:ea typeface="Manrope SemiBold"/>
                <a:cs typeface="Manrope SemiBold"/>
                <a:sym typeface="Manrope SemiBold"/>
              </a:endParaRPr>
            </a:p>
          </p:txBody>
        </p:sp>
        <p:sp>
          <p:nvSpPr>
            <p:cNvPr id="774" name="Google Shape;774;p23"/>
            <p:cNvSpPr txBox="1"/>
            <p:nvPr/>
          </p:nvSpPr>
          <p:spPr>
            <a:xfrm>
              <a:off x="6465725" y="2129106"/>
              <a:ext cx="1812600" cy="529800"/>
            </a:xfrm>
            <a:prstGeom prst="rect">
              <a:avLst/>
            </a:prstGeom>
            <a:grp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Mogelijkse aanpassen </a:t>
              </a:r>
              <a:endParaRPr sz="1200" dirty="0">
                <a:solidFill>
                  <a:schemeClr val="dk1"/>
                </a:solidFill>
                <a:latin typeface="Inter"/>
                <a:ea typeface="Inter"/>
                <a:cs typeface="Inter"/>
                <a:sym typeface="Inter"/>
              </a:endParaRPr>
            </a:p>
          </p:txBody>
        </p:sp>
      </p:grpSp>
      <p:grpSp>
        <p:nvGrpSpPr>
          <p:cNvPr id="778" name="Google Shape;778;p23"/>
          <p:cNvGrpSpPr/>
          <p:nvPr/>
        </p:nvGrpSpPr>
        <p:grpSpPr>
          <a:xfrm>
            <a:off x="6465725" y="3341044"/>
            <a:ext cx="1812600" cy="1196256"/>
            <a:chOff x="6465725" y="3341125"/>
            <a:chExt cx="1812600" cy="1196256"/>
          </a:xfrm>
          <a:solidFill>
            <a:schemeClr val="accent3">
              <a:lumMod val="85000"/>
            </a:schemeClr>
          </a:solidFill>
        </p:grpSpPr>
        <p:sp>
          <p:nvSpPr>
            <p:cNvPr id="775" name="Google Shape;775;p23"/>
            <p:cNvSpPr txBox="1"/>
            <p:nvPr/>
          </p:nvSpPr>
          <p:spPr>
            <a:xfrm>
              <a:off x="6465725" y="3341125"/>
              <a:ext cx="1812600" cy="666600"/>
            </a:xfrm>
            <a:prstGeom prst="rect">
              <a:avLst/>
            </a:prstGeom>
            <a:grp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06</a:t>
              </a:r>
              <a:endParaRPr sz="3200" dirty="0">
                <a:solidFill>
                  <a:schemeClr val="lt2"/>
                </a:solidFill>
                <a:latin typeface="Manrope SemiBold"/>
                <a:ea typeface="Manrope SemiBold"/>
                <a:cs typeface="Manrope SemiBold"/>
                <a:sym typeface="Manrope SemiBold"/>
              </a:endParaRPr>
            </a:p>
          </p:txBody>
        </p:sp>
        <p:sp>
          <p:nvSpPr>
            <p:cNvPr id="779" name="Google Shape;779;p23"/>
            <p:cNvSpPr txBox="1"/>
            <p:nvPr/>
          </p:nvSpPr>
          <p:spPr>
            <a:xfrm>
              <a:off x="6465725" y="4007881"/>
              <a:ext cx="1812600" cy="529500"/>
            </a:xfrm>
            <a:prstGeom prst="rect">
              <a:avLst/>
            </a:prstGeom>
            <a:grp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Herinrichten</a:t>
              </a:r>
              <a:endParaRPr sz="1200" dirty="0">
                <a:solidFill>
                  <a:schemeClr val="dk1"/>
                </a:solidFill>
                <a:latin typeface="Inter"/>
                <a:ea typeface="Inter"/>
                <a:cs typeface="Inter"/>
                <a:sym typeface="Inter"/>
              </a:endParaRPr>
            </a:p>
          </p:txBody>
        </p:sp>
      </p:grpSp>
      <p:cxnSp>
        <p:nvCxnSpPr>
          <p:cNvPr id="780" name="Google Shape;780;p23"/>
          <p:cNvCxnSpPr>
            <a:stCxn id="768" idx="3"/>
            <a:endCxn id="777" idx="1"/>
          </p:cNvCxnSpPr>
          <p:nvPr/>
        </p:nvCxnSpPr>
        <p:spPr>
          <a:xfrm>
            <a:off x="5478276" y="1795725"/>
            <a:ext cx="987600" cy="0"/>
          </a:xfrm>
          <a:prstGeom prst="straightConnector1">
            <a:avLst/>
          </a:prstGeom>
          <a:noFill/>
          <a:ln w="28575" cap="flat" cmpd="sng">
            <a:solidFill>
              <a:schemeClr val="dk1"/>
            </a:solidFill>
            <a:prstDash val="solid"/>
            <a:round/>
            <a:headEnd type="none" w="med" len="med"/>
            <a:tailEnd type="triangle" w="med" len="med"/>
          </a:ln>
        </p:spPr>
      </p:cxnSp>
    </p:spTree>
    <p:extLst>
      <p:ext uri="{BB962C8B-B14F-4D97-AF65-F5344CB8AC3E}">
        <p14:creationId xmlns:p14="http://schemas.microsoft.com/office/powerpoint/2010/main" val="942952688"/>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68">
          <a:extLst>
            <a:ext uri="{FF2B5EF4-FFF2-40B4-BE49-F238E27FC236}">
              <a16:creationId xmlns:a16="http://schemas.microsoft.com/office/drawing/2014/main" id="{625AFFC0-A5BA-5A15-CFEF-6A68BC03309A}"/>
            </a:ext>
          </a:extLst>
        </p:cNvPr>
        <p:cNvGrpSpPr/>
        <p:nvPr/>
      </p:nvGrpSpPr>
      <p:grpSpPr>
        <a:xfrm>
          <a:off x="0" y="0"/>
          <a:ext cx="0" cy="0"/>
          <a:chOff x="0" y="0"/>
          <a:chExt cx="0" cy="0"/>
        </a:xfrm>
      </p:grpSpPr>
      <p:sp>
        <p:nvSpPr>
          <p:cNvPr id="1069" name="Google Shape;1069;p36">
            <a:extLst>
              <a:ext uri="{FF2B5EF4-FFF2-40B4-BE49-F238E27FC236}">
                <a16:creationId xmlns:a16="http://schemas.microsoft.com/office/drawing/2014/main" id="{5E4AEDA0-D1BD-D8FB-3080-E03E78FACE93}"/>
              </a:ext>
            </a:extLst>
          </p:cNvPr>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DOELSTELLINGEN</a:t>
            </a:r>
            <a:endParaRPr dirty="0"/>
          </a:p>
        </p:txBody>
      </p:sp>
      <p:grpSp>
        <p:nvGrpSpPr>
          <p:cNvPr id="1070" name="Google Shape;1070;p36">
            <a:extLst>
              <a:ext uri="{FF2B5EF4-FFF2-40B4-BE49-F238E27FC236}">
                <a16:creationId xmlns:a16="http://schemas.microsoft.com/office/drawing/2014/main" id="{10A59472-3033-E9C1-0A73-58E5A914511B}"/>
              </a:ext>
            </a:extLst>
          </p:cNvPr>
          <p:cNvGrpSpPr/>
          <p:nvPr/>
        </p:nvGrpSpPr>
        <p:grpSpPr>
          <a:xfrm>
            <a:off x="2682745" y="2157975"/>
            <a:ext cx="1806128" cy="2287100"/>
            <a:chOff x="2682746" y="2157975"/>
            <a:chExt cx="1806128" cy="2287100"/>
          </a:xfrm>
        </p:grpSpPr>
        <p:sp>
          <p:nvSpPr>
            <p:cNvPr id="1071" name="Google Shape;1071;p36">
              <a:extLst>
                <a:ext uri="{FF2B5EF4-FFF2-40B4-BE49-F238E27FC236}">
                  <a16:creationId xmlns:a16="http://schemas.microsoft.com/office/drawing/2014/main" id="{9E275DBA-8C06-93C8-806C-767F84400F53}"/>
                </a:ext>
              </a:extLst>
            </p:cNvPr>
            <p:cNvSpPr txBox="1"/>
            <p:nvPr/>
          </p:nvSpPr>
          <p:spPr>
            <a:xfrm>
              <a:off x="2682746" y="3258675"/>
              <a:ext cx="1806128" cy="5541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2000" dirty="0">
                  <a:solidFill>
                    <a:schemeClr val="dk1"/>
                  </a:solidFill>
                  <a:latin typeface="Manrope SemiBold"/>
                  <a:ea typeface="Manrope SemiBold"/>
                  <a:cs typeface="Manrope SemiBold"/>
                  <a:sym typeface="Manrope SemiBold"/>
                </a:rPr>
                <a:t>School</a:t>
              </a:r>
              <a:endParaRPr sz="2000" dirty="0">
                <a:solidFill>
                  <a:schemeClr val="dk1"/>
                </a:solidFill>
                <a:latin typeface="Manrope SemiBold"/>
                <a:ea typeface="Manrope SemiBold"/>
                <a:cs typeface="Manrope SemiBold"/>
                <a:sym typeface="Manrope SemiBold"/>
              </a:endParaRPr>
            </a:p>
          </p:txBody>
        </p:sp>
        <p:sp>
          <p:nvSpPr>
            <p:cNvPr id="1072" name="Google Shape;1072;p36">
              <a:extLst>
                <a:ext uri="{FF2B5EF4-FFF2-40B4-BE49-F238E27FC236}">
                  <a16:creationId xmlns:a16="http://schemas.microsoft.com/office/drawing/2014/main" id="{68EBB1CB-C6B0-B57B-BF14-4D8EA39E863C}"/>
                </a:ext>
              </a:extLst>
            </p:cNvPr>
            <p:cNvSpPr txBox="1"/>
            <p:nvPr/>
          </p:nvSpPr>
          <p:spPr>
            <a:xfrm>
              <a:off x="2744463" y="3733475"/>
              <a:ext cx="1676400" cy="711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BE" sz="1200" dirty="0">
                  <a:solidFill>
                    <a:schemeClr val="dk1"/>
                  </a:solidFill>
                  <a:latin typeface="Inter"/>
                  <a:ea typeface="Inter"/>
                  <a:cs typeface="Inter"/>
                  <a:sym typeface="Inter"/>
                </a:rPr>
                <a:t>Bijzondere zorg voor de schoolomgeving</a:t>
              </a:r>
              <a:endParaRPr sz="1200" dirty="0">
                <a:solidFill>
                  <a:schemeClr val="dk1"/>
                </a:solidFill>
                <a:latin typeface="Inter"/>
                <a:ea typeface="Inter"/>
                <a:cs typeface="Inter"/>
                <a:sym typeface="Inter"/>
              </a:endParaRPr>
            </a:p>
          </p:txBody>
        </p:sp>
        <p:sp>
          <p:nvSpPr>
            <p:cNvPr id="1073" name="Google Shape;1073;p36">
              <a:extLst>
                <a:ext uri="{FF2B5EF4-FFF2-40B4-BE49-F238E27FC236}">
                  <a16:creationId xmlns:a16="http://schemas.microsoft.com/office/drawing/2014/main" id="{8BF34065-3103-A639-1489-C55E400A627B}"/>
                </a:ext>
              </a:extLst>
            </p:cNvPr>
            <p:cNvSpPr txBox="1"/>
            <p:nvPr/>
          </p:nvSpPr>
          <p:spPr>
            <a:xfrm>
              <a:off x="3093363" y="2157975"/>
              <a:ext cx="978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a:solidFill>
                    <a:schemeClr val="lt2"/>
                  </a:solidFill>
                  <a:latin typeface="Manrope SemiBold"/>
                  <a:ea typeface="Manrope SemiBold"/>
                  <a:cs typeface="Manrope SemiBold"/>
                  <a:sym typeface="Manrope SemiBold"/>
                </a:rPr>
                <a:t>02</a:t>
              </a:r>
              <a:endParaRPr sz="3200">
                <a:solidFill>
                  <a:schemeClr val="lt2"/>
                </a:solidFill>
                <a:latin typeface="Manrope SemiBold"/>
                <a:ea typeface="Manrope SemiBold"/>
                <a:cs typeface="Manrope SemiBold"/>
                <a:sym typeface="Manrope SemiBold"/>
              </a:endParaRPr>
            </a:p>
          </p:txBody>
        </p:sp>
      </p:grpSp>
      <p:cxnSp>
        <p:nvCxnSpPr>
          <p:cNvPr id="1074" name="Google Shape;1074;p36">
            <a:extLst>
              <a:ext uri="{FF2B5EF4-FFF2-40B4-BE49-F238E27FC236}">
                <a16:creationId xmlns:a16="http://schemas.microsoft.com/office/drawing/2014/main" id="{1C75A3A7-271D-F036-C400-AC5206CD97B6}"/>
              </a:ext>
            </a:extLst>
          </p:cNvPr>
          <p:cNvCxnSpPr>
            <a:cxnSpLocks/>
            <a:stCxn id="1073" idx="2"/>
            <a:endCxn id="1071" idx="0"/>
          </p:cNvCxnSpPr>
          <p:nvPr/>
        </p:nvCxnSpPr>
        <p:spPr>
          <a:xfrm>
            <a:off x="3582662" y="2824575"/>
            <a:ext cx="3147" cy="434100"/>
          </a:xfrm>
          <a:prstGeom prst="straightConnector1">
            <a:avLst/>
          </a:prstGeom>
          <a:noFill/>
          <a:ln w="28575" cap="flat" cmpd="sng">
            <a:solidFill>
              <a:schemeClr val="dk1"/>
            </a:solidFill>
            <a:prstDash val="solid"/>
            <a:round/>
            <a:headEnd type="none" w="med" len="med"/>
            <a:tailEnd type="triangle" w="med" len="med"/>
          </a:ln>
        </p:spPr>
      </p:cxnSp>
      <p:cxnSp>
        <p:nvCxnSpPr>
          <p:cNvPr id="1075" name="Google Shape;1075;p36">
            <a:extLst>
              <a:ext uri="{FF2B5EF4-FFF2-40B4-BE49-F238E27FC236}">
                <a16:creationId xmlns:a16="http://schemas.microsoft.com/office/drawing/2014/main" id="{2BD77A82-4F89-9EFB-DEEA-9744EBB602F5}"/>
              </a:ext>
            </a:extLst>
          </p:cNvPr>
          <p:cNvCxnSpPr/>
          <p:nvPr/>
        </p:nvCxnSpPr>
        <p:spPr>
          <a:xfrm>
            <a:off x="3191913" y="2824650"/>
            <a:ext cx="781500" cy="0"/>
          </a:xfrm>
          <a:prstGeom prst="straightConnector1">
            <a:avLst/>
          </a:prstGeom>
          <a:noFill/>
          <a:ln w="28575" cap="flat" cmpd="sng">
            <a:solidFill>
              <a:schemeClr val="dk1"/>
            </a:solidFill>
            <a:prstDash val="solid"/>
            <a:round/>
            <a:headEnd type="none" w="med" len="med"/>
            <a:tailEnd type="none" w="med" len="med"/>
          </a:ln>
        </p:spPr>
      </p:cxnSp>
      <p:grpSp>
        <p:nvGrpSpPr>
          <p:cNvPr id="1076" name="Google Shape;1076;p36">
            <a:extLst>
              <a:ext uri="{FF2B5EF4-FFF2-40B4-BE49-F238E27FC236}">
                <a16:creationId xmlns:a16="http://schemas.microsoft.com/office/drawing/2014/main" id="{862FB044-69F5-3EB7-4351-7A4BB0771E8E}"/>
              </a:ext>
            </a:extLst>
          </p:cNvPr>
          <p:cNvGrpSpPr/>
          <p:nvPr/>
        </p:nvGrpSpPr>
        <p:grpSpPr>
          <a:xfrm>
            <a:off x="599607" y="1446300"/>
            <a:ext cx="1914879" cy="2287100"/>
            <a:chOff x="599607" y="1446300"/>
            <a:chExt cx="1914879" cy="2287100"/>
          </a:xfrm>
        </p:grpSpPr>
        <p:sp>
          <p:nvSpPr>
            <p:cNvPr id="1077" name="Google Shape;1077;p36">
              <a:extLst>
                <a:ext uri="{FF2B5EF4-FFF2-40B4-BE49-F238E27FC236}">
                  <a16:creationId xmlns:a16="http://schemas.microsoft.com/office/drawing/2014/main" id="{EDBCCDAF-AFA8-5F08-1F77-7B026D46D2F3}"/>
                </a:ext>
              </a:extLst>
            </p:cNvPr>
            <p:cNvSpPr txBox="1"/>
            <p:nvPr/>
          </p:nvSpPr>
          <p:spPr>
            <a:xfrm>
              <a:off x="599607" y="2547000"/>
              <a:ext cx="1914879" cy="5541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2000" dirty="0">
                  <a:solidFill>
                    <a:schemeClr val="dk1"/>
                  </a:solidFill>
                  <a:latin typeface="Manrope SemiBold"/>
                  <a:ea typeface="Manrope SemiBold"/>
                  <a:cs typeface="Manrope SemiBold"/>
                  <a:sym typeface="Manrope SemiBold"/>
                </a:rPr>
                <a:t>Leefbaarheid</a:t>
              </a:r>
              <a:endParaRPr sz="2000" dirty="0">
                <a:solidFill>
                  <a:schemeClr val="dk1"/>
                </a:solidFill>
                <a:latin typeface="Manrope SemiBold"/>
                <a:ea typeface="Manrope SemiBold"/>
                <a:cs typeface="Manrope SemiBold"/>
                <a:sym typeface="Manrope SemiBold"/>
              </a:endParaRPr>
            </a:p>
          </p:txBody>
        </p:sp>
        <p:sp>
          <p:nvSpPr>
            <p:cNvPr id="1078" name="Google Shape;1078;p36">
              <a:extLst>
                <a:ext uri="{FF2B5EF4-FFF2-40B4-BE49-F238E27FC236}">
                  <a16:creationId xmlns:a16="http://schemas.microsoft.com/office/drawing/2014/main" id="{903603FC-B973-7A01-BD1D-806B6BE7D43C}"/>
                </a:ext>
              </a:extLst>
            </p:cNvPr>
            <p:cNvSpPr txBox="1"/>
            <p:nvPr/>
          </p:nvSpPr>
          <p:spPr>
            <a:xfrm>
              <a:off x="739538" y="3021800"/>
              <a:ext cx="1676400" cy="711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BE" sz="1200" dirty="0">
                  <a:solidFill>
                    <a:schemeClr val="dk1"/>
                  </a:solidFill>
                  <a:latin typeface="Inter"/>
                  <a:ea typeface="Inter"/>
                  <a:cs typeface="Inter"/>
                  <a:sym typeface="Inter"/>
                </a:rPr>
                <a:t>In de dorpskern verbeteren</a:t>
              </a:r>
              <a:endParaRPr sz="1200" dirty="0">
                <a:solidFill>
                  <a:schemeClr val="dk1"/>
                </a:solidFill>
                <a:latin typeface="Inter"/>
                <a:ea typeface="Inter"/>
                <a:cs typeface="Inter"/>
                <a:sym typeface="Inter"/>
              </a:endParaRPr>
            </a:p>
          </p:txBody>
        </p:sp>
        <p:sp>
          <p:nvSpPr>
            <p:cNvPr id="1079" name="Google Shape;1079;p36">
              <a:extLst>
                <a:ext uri="{FF2B5EF4-FFF2-40B4-BE49-F238E27FC236}">
                  <a16:creationId xmlns:a16="http://schemas.microsoft.com/office/drawing/2014/main" id="{4486A632-79CA-25DA-8171-0195CFAF3813}"/>
                </a:ext>
              </a:extLst>
            </p:cNvPr>
            <p:cNvSpPr txBox="1"/>
            <p:nvPr/>
          </p:nvSpPr>
          <p:spPr>
            <a:xfrm>
              <a:off x="1088450" y="1446300"/>
              <a:ext cx="978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a:solidFill>
                    <a:schemeClr val="lt2"/>
                  </a:solidFill>
                  <a:latin typeface="Manrope SemiBold"/>
                  <a:ea typeface="Manrope SemiBold"/>
                  <a:cs typeface="Manrope SemiBold"/>
                  <a:sym typeface="Manrope SemiBold"/>
                </a:rPr>
                <a:t>01</a:t>
              </a:r>
              <a:endParaRPr sz="3200">
                <a:solidFill>
                  <a:schemeClr val="lt2"/>
                </a:solidFill>
                <a:latin typeface="Manrope SemiBold"/>
                <a:ea typeface="Manrope SemiBold"/>
                <a:cs typeface="Manrope SemiBold"/>
                <a:sym typeface="Manrope SemiBold"/>
              </a:endParaRPr>
            </a:p>
          </p:txBody>
        </p:sp>
      </p:grpSp>
      <p:cxnSp>
        <p:nvCxnSpPr>
          <p:cNvPr id="1080" name="Google Shape;1080;p36">
            <a:extLst>
              <a:ext uri="{FF2B5EF4-FFF2-40B4-BE49-F238E27FC236}">
                <a16:creationId xmlns:a16="http://schemas.microsoft.com/office/drawing/2014/main" id="{1063591C-B4ED-4D28-5BAF-C6909D2602E5}"/>
              </a:ext>
            </a:extLst>
          </p:cNvPr>
          <p:cNvCxnSpPr>
            <a:cxnSpLocks/>
            <a:stCxn id="1079" idx="2"/>
          </p:cNvCxnSpPr>
          <p:nvPr/>
        </p:nvCxnSpPr>
        <p:spPr>
          <a:xfrm>
            <a:off x="1577750" y="2112900"/>
            <a:ext cx="0" cy="458850"/>
          </a:xfrm>
          <a:prstGeom prst="straightConnector1">
            <a:avLst/>
          </a:prstGeom>
          <a:noFill/>
          <a:ln w="28575" cap="flat" cmpd="sng">
            <a:solidFill>
              <a:schemeClr val="dk1"/>
            </a:solidFill>
            <a:prstDash val="solid"/>
            <a:round/>
            <a:headEnd type="none" w="med" len="med"/>
            <a:tailEnd type="triangle" w="med" len="med"/>
          </a:ln>
        </p:spPr>
      </p:cxnSp>
      <p:cxnSp>
        <p:nvCxnSpPr>
          <p:cNvPr id="1081" name="Google Shape;1081;p36">
            <a:extLst>
              <a:ext uri="{FF2B5EF4-FFF2-40B4-BE49-F238E27FC236}">
                <a16:creationId xmlns:a16="http://schemas.microsoft.com/office/drawing/2014/main" id="{56B3B958-067A-CE52-43A2-9FEEA497B3A2}"/>
              </a:ext>
            </a:extLst>
          </p:cNvPr>
          <p:cNvCxnSpPr/>
          <p:nvPr/>
        </p:nvCxnSpPr>
        <p:spPr>
          <a:xfrm>
            <a:off x="1186988" y="2112975"/>
            <a:ext cx="781500" cy="0"/>
          </a:xfrm>
          <a:prstGeom prst="straightConnector1">
            <a:avLst/>
          </a:prstGeom>
          <a:noFill/>
          <a:ln w="28575" cap="flat" cmpd="sng">
            <a:solidFill>
              <a:schemeClr val="dk1"/>
            </a:solidFill>
            <a:prstDash val="solid"/>
            <a:round/>
            <a:headEnd type="none" w="med" len="med"/>
            <a:tailEnd type="none" w="med" len="med"/>
          </a:ln>
        </p:spPr>
      </p:cxnSp>
      <p:grpSp>
        <p:nvGrpSpPr>
          <p:cNvPr id="1082" name="Google Shape;1082;p36">
            <a:extLst>
              <a:ext uri="{FF2B5EF4-FFF2-40B4-BE49-F238E27FC236}">
                <a16:creationId xmlns:a16="http://schemas.microsoft.com/office/drawing/2014/main" id="{559EE8E5-2545-51BB-BDA7-ABB5785475F3}"/>
              </a:ext>
            </a:extLst>
          </p:cNvPr>
          <p:cNvGrpSpPr/>
          <p:nvPr/>
        </p:nvGrpSpPr>
        <p:grpSpPr>
          <a:xfrm>
            <a:off x="4650838" y="1446300"/>
            <a:ext cx="1873499" cy="2287100"/>
            <a:chOff x="4650833" y="1446300"/>
            <a:chExt cx="1873499" cy="2287100"/>
          </a:xfrm>
        </p:grpSpPr>
        <p:sp>
          <p:nvSpPr>
            <p:cNvPr id="1083" name="Google Shape;1083;p36">
              <a:extLst>
                <a:ext uri="{FF2B5EF4-FFF2-40B4-BE49-F238E27FC236}">
                  <a16:creationId xmlns:a16="http://schemas.microsoft.com/office/drawing/2014/main" id="{F070C375-1645-3165-B68D-2C03D1DFC89B}"/>
                </a:ext>
              </a:extLst>
            </p:cNvPr>
            <p:cNvSpPr txBox="1"/>
            <p:nvPr/>
          </p:nvSpPr>
          <p:spPr>
            <a:xfrm>
              <a:off x="4650833" y="2547000"/>
              <a:ext cx="1873499" cy="5541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2000" dirty="0">
                  <a:solidFill>
                    <a:schemeClr val="dk1"/>
                  </a:solidFill>
                  <a:latin typeface="Manrope SemiBold"/>
                  <a:ea typeface="Manrope SemiBold"/>
                  <a:cs typeface="Manrope SemiBold"/>
                  <a:sym typeface="Manrope SemiBold"/>
                </a:rPr>
                <a:t>Doorstroming</a:t>
              </a:r>
              <a:endParaRPr sz="2000" dirty="0">
                <a:solidFill>
                  <a:schemeClr val="dk1"/>
                </a:solidFill>
                <a:latin typeface="Manrope SemiBold"/>
                <a:ea typeface="Manrope SemiBold"/>
                <a:cs typeface="Manrope SemiBold"/>
                <a:sym typeface="Manrope SemiBold"/>
              </a:endParaRPr>
            </a:p>
          </p:txBody>
        </p:sp>
        <p:sp>
          <p:nvSpPr>
            <p:cNvPr id="1084" name="Google Shape;1084;p36">
              <a:extLst>
                <a:ext uri="{FF2B5EF4-FFF2-40B4-BE49-F238E27FC236}">
                  <a16:creationId xmlns:a16="http://schemas.microsoft.com/office/drawing/2014/main" id="{3CED09B7-85CF-827F-3257-401D792AB46B}"/>
                </a:ext>
              </a:extLst>
            </p:cNvPr>
            <p:cNvSpPr txBox="1"/>
            <p:nvPr/>
          </p:nvSpPr>
          <p:spPr>
            <a:xfrm>
              <a:off x="4749382" y="3021800"/>
              <a:ext cx="1676400" cy="711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nl-NL" sz="1200" dirty="0">
                  <a:solidFill>
                    <a:schemeClr val="dk1"/>
                  </a:solidFill>
                  <a:latin typeface="Inter"/>
                  <a:ea typeface="Inter"/>
                  <a:cs typeface="Inter"/>
                  <a:sym typeface="Inter"/>
                </a:rPr>
                <a:t>Zonder de veiligheid in gedrang te brengen</a:t>
              </a:r>
            </a:p>
          </p:txBody>
        </p:sp>
        <p:sp>
          <p:nvSpPr>
            <p:cNvPr id="1085" name="Google Shape;1085;p36">
              <a:extLst>
                <a:ext uri="{FF2B5EF4-FFF2-40B4-BE49-F238E27FC236}">
                  <a16:creationId xmlns:a16="http://schemas.microsoft.com/office/drawing/2014/main" id="{AA2DDF2F-0240-8D20-3849-19D68D61FFF6}"/>
                </a:ext>
              </a:extLst>
            </p:cNvPr>
            <p:cNvSpPr txBox="1"/>
            <p:nvPr/>
          </p:nvSpPr>
          <p:spPr>
            <a:xfrm>
              <a:off x="5098285" y="1446300"/>
              <a:ext cx="978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a:solidFill>
                    <a:schemeClr val="lt2"/>
                  </a:solidFill>
                  <a:latin typeface="Manrope SemiBold"/>
                  <a:ea typeface="Manrope SemiBold"/>
                  <a:cs typeface="Manrope SemiBold"/>
                  <a:sym typeface="Manrope SemiBold"/>
                </a:rPr>
                <a:t>03</a:t>
              </a:r>
              <a:endParaRPr sz="3200">
                <a:solidFill>
                  <a:schemeClr val="lt2"/>
                </a:solidFill>
                <a:latin typeface="Manrope SemiBold"/>
                <a:ea typeface="Manrope SemiBold"/>
                <a:cs typeface="Manrope SemiBold"/>
                <a:sym typeface="Manrope SemiBold"/>
              </a:endParaRPr>
            </a:p>
          </p:txBody>
        </p:sp>
      </p:grpSp>
      <p:cxnSp>
        <p:nvCxnSpPr>
          <p:cNvPr id="1086" name="Google Shape;1086;p36">
            <a:extLst>
              <a:ext uri="{FF2B5EF4-FFF2-40B4-BE49-F238E27FC236}">
                <a16:creationId xmlns:a16="http://schemas.microsoft.com/office/drawing/2014/main" id="{02979785-3959-5D08-DFAD-8D8F6444B03E}"/>
              </a:ext>
            </a:extLst>
          </p:cNvPr>
          <p:cNvCxnSpPr>
            <a:cxnSpLocks/>
            <a:stCxn id="1085" idx="2"/>
            <a:endCxn id="1083" idx="0"/>
          </p:cNvCxnSpPr>
          <p:nvPr/>
        </p:nvCxnSpPr>
        <p:spPr>
          <a:xfrm flipH="1">
            <a:off x="5587588" y="2112900"/>
            <a:ext cx="2" cy="434100"/>
          </a:xfrm>
          <a:prstGeom prst="straightConnector1">
            <a:avLst/>
          </a:prstGeom>
          <a:noFill/>
          <a:ln w="28575" cap="flat" cmpd="sng">
            <a:solidFill>
              <a:schemeClr val="dk1"/>
            </a:solidFill>
            <a:prstDash val="solid"/>
            <a:round/>
            <a:headEnd type="none" w="med" len="med"/>
            <a:tailEnd type="triangle" w="med" len="med"/>
          </a:ln>
        </p:spPr>
      </p:cxnSp>
      <p:cxnSp>
        <p:nvCxnSpPr>
          <p:cNvPr id="1087" name="Google Shape;1087;p36">
            <a:extLst>
              <a:ext uri="{FF2B5EF4-FFF2-40B4-BE49-F238E27FC236}">
                <a16:creationId xmlns:a16="http://schemas.microsoft.com/office/drawing/2014/main" id="{8BB7E276-D21F-0176-29B7-5B5DCB027D61}"/>
              </a:ext>
            </a:extLst>
          </p:cNvPr>
          <p:cNvCxnSpPr/>
          <p:nvPr/>
        </p:nvCxnSpPr>
        <p:spPr>
          <a:xfrm>
            <a:off x="5196832" y="2112975"/>
            <a:ext cx="781500" cy="0"/>
          </a:xfrm>
          <a:prstGeom prst="straightConnector1">
            <a:avLst/>
          </a:prstGeom>
          <a:noFill/>
          <a:ln w="28575" cap="flat" cmpd="sng">
            <a:solidFill>
              <a:schemeClr val="dk1"/>
            </a:solidFill>
            <a:prstDash val="solid"/>
            <a:round/>
            <a:headEnd type="none" w="med" len="med"/>
            <a:tailEnd type="none" w="med" len="med"/>
          </a:ln>
        </p:spPr>
      </p:cxnSp>
      <p:grpSp>
        <p:nvGrpSpPr>
          <p:cNvPr id="1088" name="Google Shape;1088;p36">
            <a:extLst>
              <a:ext uri="{FF2B5EF4-FFF2-40B4-BE49-F238E27FC236}">
                <a16:creationId xmlns:a16="http://schemas.microsoft.com/office/drawing/2014/main" id="{E81739A3-A506-D7ED-8EEC-600ED731F8B6}"/>
              </a:ext>
            </a:extLst>
          </p:cNvPr>
          <p:cNvGrpSpPr/>
          <p:nvPr/>
        </p:nvGrpSpPr>
        <p:grpSpPr>
          <a:xfrm>
            <a:off x="6754311" y="2157975"/>
            <a:ext cx="1676401" cy="2287100"/>
            <a:chOff x="6754311" y="2157975"/>
            <a:chExt cx="1676401" cy="2287100"/>
          </a:xfrm>
        </p:grpSpPr>
        <p:sp>
          <p:nvSpPr>
            <p:cNvPr id="1089" name="Google Shape;1089;p36">
              <a:extLst>
                <a:ext uri="{FF2B5EF4-FFF2-40B4-BE49-F238E27FC236}">
                  <a16:creationId xmlns:a16="http://schemas.microsoft.com/office/drawing/2014/main" id="{6ED11309-AF09-96B5-5157-E1F66200BEB2}"/>
                </a:ext>
              </a:extLst>
            </p:cNvPr>
            <p:cNvSpPr txBox="1"/>
            <p:nvPr/>
          </p:nvSpPr>
          <p:spPr>
            <a:xfrm>
              <a:off x="6754311" y="3258675"/>
              <a:ext cx="1676400" cy="5541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2000" dirty="0">
                  <a:solidFill>
                    <a:schemeClr val="dk1"/>
                  </a:solidFill>
                  <a:latin typeface="Manrope SemiBold"/>
                  <a:ea typeface="Manrope SemiBold"/>
                  <a:cs typeface="Manrope SemiBold"/>
                  <a:sym typeface="Manrope SemiBold"/>
                </a:rPr>
                <a:t>Spits</a:t>
              </a:r>
              <a:endParaRPr sz="2000" dirty="0">
                <a:solidFill>
                  <a:schemeClr val="dk1"/>
                </a:solidFill>
                <a:latin typeface="Manrope SemiBold"/>
                <a:ea typeface="Manrope SemiBold"/>
                <a:cs typeface="Manrope SemiBold"/>
                <a:sym typeface="Manrope SemiBold"/>
              </a:endParaRPr>
            </a:p>
          </p:txBody>
        </p:sp>
        <p:sp>
          <p:nvSpPr>
            <p:cNvPr id="1090" name="Google Shape;1090;p36">
              <a:extLst>
                <a:ext uri="{FF2B5EF4-FFF2-40B4-BE49-F238E27FC236}">
                  <a16:creationId xmlns:a16="http://schemas.microsoft.com/office/drawing/2014/main" id="{C94EA12A-706A-0655-3BFA-4EB702965C47}"/>
                </a:ext>
              </a:extLst>
            </p:cNvPr>
            <p:cNvSpPr txBox="1"/>
            <p:nvPr/>
          </p:nvSpPr>
          <p:spPr>
            <a:xfrm>
              <a:off x="6754313" y="3733475"/>
              <a:ext cx="1676400" cy="711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Inter"/>
                  <a:ea typeface="Inter"/>
                  <a:cs typeface="Inter"/>
                  <a:sym typeface="Inter"/>
                </a:rPr>
                <a:t>Tijdens spits specifieke focus op oversteekbaarheid</a:t>
              </a:r>
              <a:endParaRPr sz="1200" dirty="0">
                <a:solidFill>
                  <a:schemeClr val="dk1"/>
                </a:solidFill>
                <a:latin typeface="Inter"/>
                <a:ea typeface="Inter"/>
                <a:cs typeface="Inter"/>
                <a:sym typeface="Inter"/>
              </a:endParaRPr>
            </a:p>
          </p:txBody>
        </p:sp>
        <p:sp>
          <p:nvSpPr>
            <p:cNvPr id="1091" name="Google Shape;1091;p36">
              <a:extLst>
                <a:ext uri="{FF2B5EF4-FFF2-40B4-BE49-F238E27FC236}">
                  <a16:creationId xmlns:a16="http://schemas.microsoft.com/office/drawing/2014/main" id="{37807CB7-2CFF-349E-ECBE-133193C2C26F}"/>
                </a:ext>
              </a:extLst>
            </p:cNvPr>
            <p:cNvSpPr txBox="1"/>
            <p:nvPr/>
          </p:nvSpPr>
          <p:spPr>
            <a:xfrm>
              <a:off x="7103212" y="2157975"/>
              <a:ext cx="978600" cy="6666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a:solidFill>
                    <a:schemeClr val="lt2"/>
                  </a:solidFill>
                  <a:latin typeface="Manrope SemiBold"/>
                  <a:ea typeface="Manrope SemiBold"/>
                  <a:cs typeface="Manrope SemiBold"/>
                  <a:sym typeface="Manrope SemiBold"/>
                </a:rPr>
                <a:t>04</a:t>
              </a:r>
              <a:endParaRPr sz="3200">
                <a:solidFill>
                  <a:schemeClr val="lt2"/>
                </a:solidFill>
                <a:latin typeface="Manrope SemiBold"/>
                <a:ea typeface="Manrope SemiBold"/>
                <a:cs typeface="Manrope SemiBold"/>
                <a:sym typeface="Manrope SemiBold"/>
              </a:endParaRPr>
            </a:p>
          </p:txBody>
        </p:sp>
      </p:grpSp>
      <p:cxnSp>
        <p:nvCxnSpPr>
          <p:cNvPr id="1092" name="Google Shape;1092;p36">
            <a:extLst>
              <a:ext uri="{FF2B5EF4-FFF2-40B4-BE49-F238E27FC236}">
                <a16:creationId xmlns:a16="http://schemas.microsoft.com/office/drawing/2014/main" id="{F59C0A56-BEB8-9565-B7DF-24A70E82FE08}"/>
              </a:ext>
            </a:extLst>
          </p:cNvPr>
          <p:cNvCxnSpPr>
            <a:stCxn id="1091" idx="2"/>
            <a:endCxn id="1089" idx="0"/>
          </p:cNvCxnSpPr>
          <p:nvPr/>
        </p:nvCxnSpPr>
        <p:spPr>
          <a:xfrm>
            <a:off x="7592512" y="2824575"/>
            <a:ext cx="0" cy="434100"/>
          </a:xfrm>
          <a:prstGeom prst="straightConnector1">
            <a:avLst/>
          </a:prstGeom>
          <a:noFill/>
          <a:ln w="28575" cap="flat" cmpd="sng">
            <a:solidFill>
              <a:schemeClr val="dk1"/>
            </a:solidFill>
            <a:prstDash val="solid"/>
            <a:round/>
            <a:headEnd type="none" w="med" len="med"/>
            <a:tailEnd type="triangle" w="med" len="med"/>
          </a:ln>
        </p:spPr>
      </p:cxnSp>
      <p:cxnSp>
        <p:nvCxnSpPr>
          <p:cNvPr id="1093" name="Google Shape;1093;p36">
            <a:extLst>
              <a:ext uri="{FF2B5EF4-FFF2-40B4-BE49-F238E27FC236}">
                <a16:creationId xmlns:a16="http://schemas.microsoft.com/office/drawing/2014/main" id="{FB508685-3C26-EDBA-DB8B-5E27D79009E6}"/>
              </a:ext>
            </a:extLst>
          </p:cNvPr>
          <p:cNvCxnSpPr/>
          <p:nvPr/>
        </p:nvCxnSpPr>
        <p:spPr>
          <a:xfrm>
            <a:off x="7201762" y="2824650"/>
            <a:ext cx="781500" cy="0"/>
          </a:xfrm>
          <a:prstGeom prst="straightConnector1">
            <a:avLst/>
          </a:prstGeom>
          <a:noFill/>
          <a:ln w="28575" cap="flat" cmpd="sng">
            <a:solidFill>
              <a:schemeClr val="dk1"/>
            </a:solidFill>
            <a:prstDash val="solid"/>
            <a:round/>
            <a:headEnd type="none" w="med" len="med"/>
            <a:tailEnd type="none" w="med" len="med"/>
          </a:ln>
        </p:spPr>
      </p:cxnSp>
      <p:cxnSp>
        <p:nvCxnSpPr>
          <p:cNvPr id="1094" name="Google Shape;1094;p36">
            <a:extLst>
              <a:ext uri="{FF2B5EF4-FFF2-40B4-BE49-F238E27FC236}">
                <a16:creationId xmlns:a16="http://schemas.microsoft.com/office/drawing/2014/main" id="{00F787BE-E6C0-4DCF-83AE-4C26E6C7B447}"/>
              </a:ext>
            </a:extLst>
          </p:cNvPr>
          <p:cNvCxnSpPr>
            <a:endCxn id="1073" idx="0"/>
          </p:cNvCxnSpPr>
          <p:nvPr/>
        </p:nvCxnSpPr>
        <p:spPr>
          <a:xfrm>
            <a:off x="2067062" y="1779675"/>
            <a:ext cx="1515600" cy="378300"/>
          </a:xfrm>
          <a:prstGeom prst="bentConnector2">
            <a:avLst/>
          </a:prstGeom>
          <a:noFill/>
          <a:ln w="28575" cap="flat" cmpd="sng">
            <a:solidFill>
              <a:schemeClr val="dk1"/>
            </a:solidFill>
            <a:prstDash val="solid"/>
            <a:round/>
            <a:headEnd type="none" w="med" len="med"/>
            <a:tailEnd type="none" w="med" len="med"/>
          </a:ln>
        </p:spPr>
      </p:cxnSp>
      <p:cxnSp>
        <p:nvCxnSpPr>
          <p:cNvPr id="1095" name="Google Shape;1095;p36">
            <a:extLst>
              <a:ext uri="{FF2B5EF4-FFF2-40B4-BE49-F238E27FC236}">
                <a16:creationId xmlns:a16="http://schemas.microsoft.com/office/drawing/2014/main" id="{4F1B4669-23D3-61F4-8252-5B83A5106392}"/>
              </a:ext>
            </a:extLst>
          </p:cNvPr>
          <p:cNvCxnSpPr>
            <a:stCxn id="1073" idx="0"/>
            <a:endCxn id="1085" idx="1"/>
          </p:cNvCxnSpPr>
          <p:nvPr/>
        </p:nvCxnSpPr>
        <p:spPr>
          <a:xfrm rot="-5400000">
            <a:off x="4151312" y="1211025"/>
            <a:ext cx="378300" cy="1515600"/>
          </a:xfrm>
          <a:prstGeom prst="bentConnector2">
            <a:avLst/>
          </a:prstGeom>
          <a:noFill/>
          <a:ln w="28575" cap="flat" cmpd="sng">
            <a:solidFill>
              <a:schemeClr val="dk1"/>
            </a:solidFill>
            <a:prstDash val="solid"/>
            <a:round/>
            <a:headEnd type="none" w="med" len="med"/>
            <a:tailEnd type="none" w="med" len="med"/>
          </a:ln>
        </p:spPr>
      </p:cxnSp>
      <p:cxnSp>
        <p:nvCxnSpPr>
          <p:cNvPr id="1096" name="Google Shape;1096;p36">
            <a:extLst>
              <a:ext uri="{FF2B5EF4-FFF2-40B4-BE49-F238E27FC236}">
                <a16:creationId xmlns:a16="http://schemas.microsoft.com/office/drawing/2014/main" id="{50652CF6-B57B-A9BE-D753-FFD7375E3442}"/>
              </a:ext>
            </a:extLst>
          </p:cNvPr>
          <p:cNvCxnSpPr>
            <a:stCxn id="1085" idx="3"/>
            <a:endCxn id="1091" idx="0"/>
          </p:cNvCxnSpPr>
          <p:nvPr/>
        </p:nvCxnSpPr>
        <p:spPr>
          <a:xfrm>
            <a:off x="6076890" y="1779600"/>
            <a:ext cx="1515600" cy="378300"/>
          </a:xfrm>
          <a:prstGeom prst="bentConnector2">
            <a:avLst/>
          </a:prstGeom>
          <a:noFill/>
          <a:ln w="2857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1256321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 name="Google Shape;502;p15">
            <a:extLst>
              <a:ext uri="{FF2B5EF4-FFF2-40B4-BE49-F238E27FC236}">
                <a16:creationId xmlns:a16="http://schemas.microsoft.com/office/drawing/2014/main" id="{13817691-5744-4465-1215-FFB0EC5ECEA7}"/>
              </a:ext>
            </a:extLst>
          </p:cNvPr>
          <p:cNvGrpSpPr/>
          <p:nvPr/>
        </p:nvGrpSpPr>
        <p:grpSpPr>
          <a:xfrm flipV="1">
            <a:off x="571367" y="1986845"/>
            <a:ext cx="3363014" cy="1774918"/>
            <a:chOff x="5322392" y="1681199"/>
            <a:chExt cx="3363014" cy="1880220"/>
          </a:xfrm>
          <a:solidFill>
            <a:schemeClr val="accent1"/>
          </a:solidFill>
        </p:grpSpPr>
        <p:sp>
          <p:nvSpPr>
            <p:cNvPr id="3" name="Google Shape;503;p15">
              <a:extLst>
                <a:ext uri="{FF2B5EF4-FFF2-40B4-BE49-F238E27FC236}">
                  <a16:creationId xmlns:a16="http://schemas.microsoft.com/office/drawing/2014/main" id="{72F8BB73-EA79-7EF0-F054-38AB848F8ACA}"/>
                </a:ext>
              </a:extLst>
            </p:cNvPr>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504;p15">
              <a:extLst>
                <a:ext uri="{FF2B5EF4-FFF2-40B4-BE49-F238E27FC236}">
                  <a16:creationId xmlns:a16="http://schemas.microsoft.com/office/drawing/2014/main" id="{1150F581-FDB3-B7F7-5D11-65CE33C59AE8}"/>
                </a:ext>
              </a:extLst>
            </p:cNvPr>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05;p15">
              <a:extLst>
                <a:ext uri="{FF2B5EF4-FFF2-40B4-BE49-F238E27FC236}">
                  <a16:creationId xmlns:a16="http://schemas.microsoft.com/office/drawing/2014/main" id="{24BD5E2B-0513-F523-BC0A-88DD1133B6A6}"/>
                </a:ext>
              </a:extLst>
            </p:cNvPr>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a:off x="571367" y="1933574"/>
            <a:ext cx="3363014" cy="1880220"/>
            <a:chOff x="5322392" y="1681199"/>
            <a:chExt cx="3363014" cy="1880220"/>
          </a:xfrm>
        </p:grpSpPr>
        <p:sp>
          <p:nvSpPr>
            <p:cNvPr id="504" name="Google Shape;504;p15"/>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solidFill>
                  <a:schemeClr val="lt2"/>
                </a:solidFill>
              </a:rPr>
              <a:t>Analyse: Bevraging school</a:t>
            </a:r>
            <a:endParaRPr dirty="0">
              <a:solidFill>
                <a:schemeClr val="lt2"/>
              </a:solidFill>
            </a:endParaRPr>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1148578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22"/>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MODAL SHIFT</a:t>
            </a:r>
            <a:endParaRPr dirty="0"/>
          </a:p>
        </p:txBody>
      </p:sp>
      <p:sp>
        <p:nvSpPr>
          <p:cNvPr id="724" name="Google Shape;724;p22"/>
          <p:cNvSpPr txBox="1"/>
          <p:nvPr/>
        </p:nvSpPr>
        <p:spPr>
          <a:xfrm>
            <a:off x="5813850" y="1422725"/>
            <a:ext cx="2136300" cy="5541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dirty="0">
                <a:solidFill>
                  <a:schemeClr val="dk1"/>
                </a:solidFill>
                <a:latin typeface="Manrope SemiBold"/>
                <a:ea typeface="Manrope SemiBold"/>
                <a:cs typeface="Manrope SemiBold"/>
                <a:sym typeface="Manrope SemiBold"/>
              </a:rPr>
              <a:t>Fiets</a:t>
            </a:r>
            <a:endParaRPr sz="2200" dirty="0">
              <a:solidFill>
                <a:schemeClr val="dk1"/>
              </a:solidFill>
              <a:latin typeface="Manrope SemiBold"/>
              <a:ea typeface="Manrope SemiBold"/>
              <a:cs typeface="Manrope SemiBold"/>
              <a:sym typeface="Manrope SemiBold"/>
            </a:endParaRPr>
          </a:p>
        </p:txBody>
      </p:sp>
      <p:sp>
        <p:nvSpPr>
          <p:cNvPr id="726" name="Google Shape;726;p22"/>
          <p:cNvSpPr/>
          <p:nvPr/>
        </p:nvSpPr>
        <p:spPr>
          <a:xfrm>
            <a:off x="5516400" y="1569725"/>
            <a:ext cx="260100" cy="2601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22"/>
          <p:cNvSpPr txBox="1"/>
          <p:nvPr/>
        </p:nvSpPr>
        <p:spPr>
          <a:xfrm>
            <a:off x="5813849" y="3515475"/>
            <a:ext cx="2616875" cy="5541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dirty="0">
                <a:solidFill>
                  <a:schemeClr val="dk1"/>
                </a:solidFill>
                <a:latin typeface="Manrope SemiBold"/>
                <a:ea typeface="Manrope SemiBold"/>
                <a:cs typeface="Manrope SemiBold"/>
                <a:sym typeface="Manrope SemiBold"/>
              </a:rPr>
              <a:t>Gemotoriseerd verkeer</a:t>
            </a:r>
            <a:endParaRPr sz="2200" dirty="0">
              <a:solidFill>
                <a:schemeClr val="dk1"/>
              </a:solidFill>
              <a:latin typeface="Manrope SemiBold"/>
              <a:ea typeface="Manrope SemiBold"/>
              <a:cs typeface="Manrope SemiBold"/>
              <a:sym typeface="Manrope SemiBold"/>
            </a:endParaRPr>
          </a:p>
        </p:txBody>
      </p:sp>
      <p:sp>
        <p:nvSpPr>
          <p:cNvPr id="730" name="Google Shape;730;p22"/>
          <p:cNvSpPr/>
          <p:nvPr/>
        </p:nvSpPr>
        <p:spPr>
          <a:xfrm>
            <a:off x="5516400" y="3662475"/>
            <a:ext cx="260100" cy="260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22"/>
          <p:cNvSpPr txBox="1"/>
          <p:nvPr/>
        </p:nvSpPr>
        <p:spPr>
          <a:xfrm>
            <a:off x="5813850" y="2485150"/>
            <a:ext cx="2136300" cy="5541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200" dirty="0">
                <a:solidFill>
                  <a:schemeClr val="dk1"/>
                </a:solidFill>
                <a:latin typeface="Manrope SemiBold"/>
                <a:ea typeface="Manrope SemiBold"/>
                <a:cs typeface="Manrope SemiBold"/>
                <a:sym typeface="Manrope SemiBold"/>
              </a:rPr>
              <a:t>Te voet</a:t>
            </a:r>
            <a:endParaRPr sz="2200" dirty="0">
              <a:solidFill>
                <a:schemeClr val="dk1"/>
              </a:solidFill>
              <a:latin typeface="Manrope SemiBold"/>
              <a:ea typeface="Manrope SemiBold"/>
              <a:cs typeface="Manrope SemiBold"/>
              <a:sym typeface="Manrope SemiBold"/>
            </a:endParaRPr>
          </a:p>
        </p:txBody>
      </p:sp>
      <p:sp>
        <p:nvSpPr>
          <p:cNvPr id="734" name="Google Shape;734;p22"/>
          <p:cNvSpPr/>
          <p:nvPr/>
        </p:nvSpPr>
        <p:spPr>
          <a:xfrm>
            <a:off x="5516400" y="2632150"/>
            <a:ext cx="260100" cy="260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35" name="Google Shape;735;p22"/>
          <p:cNvCxnSpPr/>
          <p:nvPr/>
        </p:nvCxnSpPr>
        <p:spPr>
          <a:xfrm>
            <a:off x="1011950" y="2263950"/>
            <a:ext cx="941700" cy="0"/>
          </a:xfrm>
          <a:prstGeom prst="straightConnector1">
            <a:avLst/>
          </a:prstGeom>
          <a:noFill/>
          <a:ln w="28575" cap="flat" cmpd="sng">
            <a:solidFill>
              <a:srgbClr val="261E17"/>
            </a:solidFill>
            <a:prstDash val="solid"/>
            <a:round/>
            <a:headEnd type="none" w="med" len="med"/>
            <a:tailEnd type="none" w="med" len="med"/>
          </a:ln>
        </p:spPr>
      </p:cxnSp>
      <p:sp>
        <p:nvSpPr>
          <p:cNvPr id="736" name="Google Shape;736;p22"/>
          <p:cNvSpPr/>
          <p:nvPr/>
        </p:nvSpPr>
        <p:spPr>
          <a:xfrm>
            <a:off x="1090400" y="2461575"/>
            <a:ext cx="784800" cy="1769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22"/>
          <p:cNvSpPr/>
          <p:nvPr/>
        </p:nvSpPr>
        <p:spPr>
          <a:xfrm>
            <a:off x="1090400" y="3405750"/>
            <a:ext cx="784800" cy="825816"/>
          </a:xfrm>
          <a:prstGeom prst="roundRect">
            <a:avLst>
              <a:gd name="adj" fmla="val 16667"/>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22"/>
          <p:cNvSpPr txBox="1"/>
          <p:nvPr/>
        </p:nvSpPr>
        <p:spPr>
          <a:xfrm>
            <a:off x="960799" y="1659250"/>
            <a:ext cx="1167803" cy="6084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3200" dirty="0">
                <a:solidFill>
                  <a:schemeClr val="lt2"/>
                </a:solidFill>
                <a:latin typeface="Manrope Medium"/>
                <a:ea typeface="Manrope Medium"/>
                <a:cs typeface="Manrope Medium"/>
                <a:sym typeface="Manrope Medium"/>
              </a:rPr>
              <a:t>40%</a:t>
            </a:r>
            <a:endParaRPr sz="3200" dirty="0">
              <a:solidFill>
                <a:schemeClr val="lt2"/>
              </a:solidFill>
              <a:latin typeface="Manrope Medium"/>
              <a:ea typeface="Manrope Medium"/>
              <a:cs typeface="Manrope Medium"/>
              <a:sym typeface="Manrope Medium"/>
            </a:endParaRPr>
          </a:p>
        </p:txBody>
      </p:sp>
      <p:cxnSp>
        <p:nvCxnSpPr>
          <p:cNvPr id="739" name="Google Shape;739;p22"/>
          <p:cNvCxnSpPr/>
          <p:nvPr/>
        </p:nvCxnSpPr>
        <p:spPr>
          <a:xfrm>
            <a:off x="2418525" y="2263938"/>
            <a:ext cx="941700" cy="0"/>
          </a:xfrm>
          <a:prstGeom prst="straightConnector1">
            <a:avLst/>
          </a:prstGeom>
          <a:noFill/>
          <a:ln w="28575" cap="flat" cmpd="sng">
            <a:solidFill>
              <a:srgbClr val="261E17"/>
            </a:solidFill>
            <a:prstDash val="solid"/>
            <a:round/>
            <a:headEnd type="none" w="med" len="med"/>
            <a:tailEnd type="none" w="med" len="med"/>
          </a:ln>
        </p:spPr>
      </p:cxnSp>
      <p:sp>
        <p:nvSpPr>
          <p:cNvPr id="740" name="Google Shape;740;p22"/>
          <p:cNvSpPr/>
          <p:nvPr/>
        </p:nvSpPr>
        <p:spPr>
          <a:xfrm>
            <a:off x="2496975" y="2461563"/>
            <a:ext cx="784800" cy="1769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22"/>
          <p:cNvSpPr/>
          <p:nvPr/>
        </p:nvSpPr>
        <p:spPr>
          <a:xfrm>
            <a:off x="2496975" y="3914074"/>
            <a:ext cx="784800" cy="317599"/>
          </a:xfrm>
          <a:prstGeom prst="roundRect">
            <a:avLst>
              <a:gd name="adj" fmla="val 16667"/>
            </a:avLst>
          </a:prstGeom>
          <a:solidFill>
            <a:schemeClr val="accent1"/>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22"/>
          <p:cNvSpPr txBox="1"/>
          <p:nvPr/>
        </p:nvSpPr>
        <p:spPr>
          <a:xfrm>
            <a:off x="2367375" y="1659238"/>
            <a:ext cx="1044000" cy="6084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3200" dirty="0">
                <a:solidFill>
                  <a:schemeClr val="lt2"/>
                </a:solidFill>
                <a:latin typeface="Manrope Medium"/>
                <a:ea typeface="Manrope Medium"/>
                <a:cs typeface="Manrope Medium"/>
                <a:sym typeface="Manrope Medium"/>
              </a:rPr>
              <a:t>14%</a:t>
            </a:r>
            <a:endParaRPr sz="3200" dirty="0">
              <a:solidFill>
                <a:schemeClr val="lt2"/>
              </a:solidFill>
              <a:latin typeface="Manrope Medium"/>
              <a:ea typeface="Manrope Medium"/>
              <a:cs typeface="Manrope Medium"/>
              <a:sym typeface="Manrope Medium"/>
            </a:endParaRPr>
          </a:p>
        </p:txBody>
      </p:sp>
      <p:cxnSp>
        <p:nvCxnSpPr>
          <p:cNvPr id="743" name="Google Shape;743;p22"/>
          <p:cNvCxnSpPr/>
          <p:nvPr/>
        </p:nvCxnSpPr>
        <p:spPr>
          <a:xfrm>
            <a:off x="3825100" y="2263938"/>
            <a:ext cx="941700" cy="0"/>
          </a:xfrm>
          <a:prstGeom prst="straightConnector1">
            <a:avLst/>
          </a:prstGeom>
          <a:noFill/>
          <a:ln w="28575" cap="flat" cmpd="sng">
            <a:solidFill>
              <a:srgbClr val="261E17"/>
            </a:solidFill>
            <a:prstDash val="solid"/>
            <a:round/>
            <a:headEnd type="none" w="med" len="med"/>
            <a:tailEnd type="none" w="med" len="med"/>
          </a:ln>
        </p:spPr>
      </p:cxnSp>
      <p:sp>
        <p:nvSpPr>
          <p:cNvPr id="744" name="Google Shape;744;p22"/>
          <p:cNvSpPr/>
          <p:nvPr/>
        </p:nvSpPr>
        <p:spPr>
          <a:xfrm>
            <a:off x="3903550" y="2461563"/>
            <a:ext cx="784800" cy="1769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22"/>
          <p:cNvSpPr/>
          <p:nvPr/>
        </p:nvSpPr>
        <p:spPr>
          <a:xfrm>
            <a:off x="3903550" y="3297836"/>
            <a:ext cx="784800" cy="933615"/>
          </a:xfrm>
          <a:prstGeom prst="roundRect">
            <a:avLst>
              <a:gd name="adj" fmla="val 16667"/>
            </a:avLst>
          </a:prstGeom>
          <a:solidFill>
            <a:schemeClr val="lt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22"/>
          <p:cNvSpPr txBox="1"/>
          <p:nvPr/>
        </p:nvSpPr>
        <p:spPr>
          <a:xfrm>
            <a:off x="3773950" y="1659238"/>
            <a:ext cx="1187794" cy="6084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3200" dirty="0">
                <a:solidFill>
                  <a:schemeClr val="lt2"/>
                </a:solidFill>
                <a:latin typeface="Manrope Medium"/>
                <a:ea typeface="Manrope Medium"/>
                <a:cs typeface="Manrope Medium"/>
                <a:sym typeface="Manrope Medium"/>
              </a:rPr>
              <a:t>46%</a:t>
            </a:r>
            <a:endParaRPr sz="3200" dirty="0">
              <a:solidFill>
                <a:schemeClr val="lt2"/>
              </a:solidFill>
              <a:latin typeface="Manrope Medium"/>
              <a:ea typeface="Manrope Medium"/>
              <a:cs typeface="Manrope Medium"/>
              <a:sym typeface="Manrope Medium"/>
            </a:endParaRPr>
          </a:p>
        </p:txBody>
      </p:sp>
    </p:spTree>
    <p:extLst>
      <p:ext uri="{BB962C8B-B14F-4D97-AF65-F5344CB8AC3E}">
        <p14:creationId xmlns:p14="http://schemas.microsoft.com/office/powerpoint/2010/main" val="1932283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MODAL SHIFT</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3268877007"/>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3691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22"/>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ROUTE NAAR SCHOOL</a:t>
            </a:r>
            <a:endParaRPr dirty="0"/>
          </a:p>
        </p:txBody>
      </p:sp>
      <p:sp>
        <p:nvSpPr>
          <p:cNvPr id="724" name="Google Shape;724;p22"/>
          <p:cNvSpPr txBox="1"/>
          <p:nvPr/>
        </p:nvSpPr>
        <p:spPr>
          <a:xfrm>
            <a:off x="4505412" y="1789217"/>
            <a:ext cx="2616874" cy="5541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000" dirty="0">
                <a:solidFill>
                  <a:schemeClr val="dk1"/>
                </a:solidFill>
                <a:latin typeface="Manrope SemiBold"/>
                <a:ea typeface="Manrope SemiBold"/>
                <a:cs typeface="Manrope SemiBold"/>
                <a:sym typeface="Manrope SemiBold"/>
              </a:rPr>
              <a:t>Fiets- en voetpaden in goed staat?</a:t>
            </a:r>
            <a:endParaRPr sz="2000" dirty="0">
              <a:solidFill>
                <a:schemeClr val="dk1"/>
              </a:solidFill>
              <a:latin typeface="Manrope SemiBold"/>
              <a:ea typeface="Manrope SemiBold"/>
              <a:cs typeface="Manrope SemiBold"/>
              <a:sym typeface="Manrope SemiBold"/>
            </a:endParaRPr>
          </a:p>
        </p:txBody>
      </p:sp>
      <p:sp>
        <p:nvSpPr>
          <p:cNvPr id="726" name="Google Shape;726;p22"/>
          <p:cNvSpPr/>
          <p:nvPr/>
        </p:nvSpPr>
        <p:spPr>
          <a:xfrm>
            <a:off x="4008937" y="1659167"/>
            <a:ext cx="260100" cy="2601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22"/>
          <p:cNvSpPr txBox="1"/>
          <p:nvPr/>
        </p:nvSpPr>
        <p:spPr>
          <a:xfrm>
            <a:off x="4505412" y="3417250"/>
            <a:ext cx="4279720" cy="1628025"/>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000" dirty="0">
                <a:solidFill>
                  <a:schemeClr val="dk1"/>
                </a:solidFill>
                <a:latin typeface="Manrope SemiBold"/>
                <a:ea typeface="Manrope SemiBold"/>
                <a:cs typeface="Manrope SemiBold"/>
                <a:sym typeface="Manrope SemiBold"/>
              </a:rPr>
              <a:t>Algemeent wordt het uitgeschakelde verkeerslicht, file en oversteekmogelijkheden als hinder ervaren</a:t>
            </a:r>
            <a:endParaRPr sz="2000" dirty="0">
              <a:solidFill>
                <a:schemeClr val="dk1"/>
              </a:solidFill>
              <a:latin typeface="Manrope SemiBold"/>
              <a:ea typeface="Manrope SemiBold"/>
              <a:cs typeface="Manrope SemiBold"/>
              <a:sym typeface="Manrope SemiBold"/>
            </a:endParaRPr>
          </a:p>
        </p:txBody>
      </p:sp>
      <p:sp>
        <p:nvSpPr>
          <p:cNvPr id="730" name="Google Shape;730;p22"/>
          <p:cNvSpPr/>
          <p:nvPr/>
        </p:nvSpPr>
        <p:spPr>
          <a:xfrm>
            <a:off x="4008937" y="3712235"/>
            <a:ext cx="260100" cy="260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22"/>
          <p:cNvSpPr txBox="1"/>
          <p:nvPr/>
        </p:nvSpPr>
        <p:spPr>
          <a:xfrm>
            <a:off x="4505413" y="2762200"/>
            <a:ext cx="2616873" cy="5541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2000" dirty="0">
                <a:solidFill>
                  <a:schemeClr val="dk1"/>
                </a:solidFill>
                <a:latin typeface="Manrope SemiBold"/>
                <a:ea typeface="Manrope SemiBold"/>
                <a:cs typeface="Manrope SemiBold"/>
                <a:sym typeface="Manrope SemiBold"/>
              </a:rPr>
              <a:t>Obstakels aanwezig op de route?</a:t>
            </a:r>
            <a:endParaRPr sz="2000" dirty="0">
              <a:solidFill>
                <a:schemeClr val="dk1"/>
              </a:solidFill>
              <a:latin typeface="Manrope SemiBold"/>
              <a:ea typeface="Manrope SemiBold"/>
              <a:cs typeface="Manrope SemiBold"/>
              <a:sym typeface="Manrope SemiBold"/>
            </a:endParaRPr>
          </a:p>
        </p:txBody>
      </p:sp>
      <p:sp>
        <p:nvSpPr>
          <p:cNvPr id="734" name="Google Shape;734;p22"/>
          <p:cNvSpPr/>
          <p:nvPr/>
        </p:nvSpPr>
        <p:spPr>
          <a:xfrm>
            <a:off x="4008937" y="2632150"/>
            <a:ext cx="260100" cy="260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35" name="Google Shape;735;p22"/>
          <p:cNvCxnSpPr/>
          <p:nvPr/>
        </p:nvCxnSpPr>
        <p:spPr>
          <a:xfrm>
            <a:off x="1011950" y="2263950"/>
            <a:ext cx="941700" cy="0"/>
          </a:xfrm>
          <a:prstGeom prst="straightConnector1">
            <a:avLst/>
          </a:prstGeom>
          <a:noFill/>
          <a:ln w="28575" cap="flat" cmpd="sng">
            <a:solidFill>
              <a:srgbClr val="261E17"/>
            </a:solidFill>
            <a:prstDash val="solid"/>
            <a:round/>
            <a:headEnd type="none" w="med" len="med"/>
            <a:tailEnd type="none" w="med" len="med"/>
          </a:ln>
        </p:spPr>
      </p:cxnSp>
      <p:sp>
        <p:nvSpPr>
          <p:cNvPr id="736" name="Google Shape;736;p22"/>
          <p:cNvSpPr/>
          <p:nvPr/>
        </p:nvSpPr>
        <p:spPr>
          <a:xfrm>
            <a:off x="1090400" y="2461575"/>
            <a:ext cx="784800" cy="1769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22"/>
          <p:cNvSpPr/>
          <p:nvPr/>
        </p:nvSpPr>
        <p:spPr>
          <a:xfrm>
            <a:off x="1090400" y="3192905"/>
            <a:ext cx="784800" cy="1038661"/>
          </a:xfrm>
          <a:prstGeom prst="roundRect">
            <a:avLst>
              <a:gd name="adj" fmla="val 16667"/>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22"/>
          <p:cNvSpPr txBox="1"/>
          <p:nvPr/>
        </p:nvSpPr>
        <p:spPr>
          <a:xfrm>
            <a:off x="960799" y="1659250"/>
            <a:ext cx="1167803" cy="6084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3200" dirty="0">
                <a:solidFill>
                  <a:schemeClr val="lt2"/>
                </a:solidFill>
                <a:latin typeface="Manrope Medium"/>
                <a:ea typeface="Manrope Medium"/>
                <a:cs typeface="Manrope Medium"/>
                <a:sym typeface="Manrope Medium"/>
              </a:rPr>
              <a:t>59%</a:t>
            </a:r>
            <a:endParaRPr sz="3200" dirty="0">
              <a:solidFill>
                <a:schemeClr val="lt2"/>
              </a:solidFill>
              <a:latin typeface="Manrope Medium"/>
              <a:ea typeface="Manrope Medium"/>
              <a:cs typeface="Manrope Medium"/>
              <a:sym typeface="Manrope Medium"/>
            </a:endParaRPr>
          </a:p>
        </p:txBody>
      </p:sp>
      <p:cxnSp>
        <p:nvCxnSpPr>
          <p:cNvPr id="739" name="Google Shape;739;p22"/>
          <p:cNvCxnSpPr/>
          <p:nvPr/>
        </p:nvCxnSpPr>
        <p:spPr>
          <a:xfrm>
            <a:off x="2418525" y="2263938"/>
            <a:ext cx="941700" cy="0"/>
          </a:xfrm>
          <a:prstGeom prst="straightConnector1">
            <a:avLst/>
          </a:prstGeom>
          <a:noFill/>
          <a:ln w="28575" cap="flat" cmpd="sng">
            <a:solidFill>
              <a:srgbClr val="261E17"/>
            </a:solidFill>
            <a:prstDash val="solid"/>
            <a:round/>
            <a:headEnd type="none" w="med" len="med"/>
            <a:tailEnd type="none" w="med" len="med"/>
          </a:ln>
        </p:spPr>
      </p:cxnSp>
      <p:sp>
        <p:nvSpPr>
          <p:cNvPr id="740" name="Google Shape;740;p22"/>
          <p:cNvSpPr/>
          <p:nvPr/>
        </p:nvSpPr>
        <p:spPr>
          <a:xfrm>
            <a:off x="2496975" y="2461563"/>
            <a:ext cx="784800" cy="1769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22"/>
          <p:cNvSpPr/>
          <p:nvPr/>
        </p:nvSpPr>
        <p:spPr>
          <a:xfrm>
            <a:off x="2496975" y="3039250"/>
            <a:ext cx="784800" cy="1192424"/>
          </a:xfrm>
          <a:prstGeom prst="roundRect">
            <a:avLst>
              <a:gd name="adj" fmla="val 16667"/>
            </a:avLst>
          </a:prstGeom>
          <a:solidFill>
            <a:schemeClr val="accent1"/>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22"/>
          <p:cNvSpPr txBox="1"/>
          <p:nvPr/>
        </p:nvSpPr>
        <p:spPr>
          <a:xfrm>
            <a:off x="2367375" y="1659238"/>
            <a:ext cx="1044000" cy="6084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3200" dirty="0">
                <a:solidFill>
                  <a:schemeClr val="lt2"/>
                </a:solidFill>
                <a:latin typeface="Manrope Medium"/>
                <a:ea typeface="Manrope Medium"/>
                <a:cs typeface="Manrope Medium"/>
                <a:sym typeface="Manrope Medium"/>
              </a:rPr>
              <a:t>62%</a:t>
            </a:r>
            <a:endParaRPr sz="3200" dirty="0">
              <a:solidFill>
                <a:schemeClr val="lt2"/>
              </a:solidFill>
              <a:latin typeface="Manrope Medium"/>
              <a:ea typeface="Manrope Medium"/>
              <a:cs typeface="Manrope Medium"/>
              <a:sym typeface="Manrope Medium"/>
            </a:endParaRPr>
          </a:p>
        </p:txBody>
      </p:sp>
    </p:spTree>
    <p:extLst>
      <p:ext uri="{BB962C8B-B14F-4D97-AF65-F5344CB8AC3E}">
        <p14:creationId xmlns:p14="http://schemas.microsoft.com/office/powerpoint/2010/main" val="40591618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ROUTE NAAR SCHOOL</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1834772070"/>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13447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ERVARING VERANDERING</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3002382385"/>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069850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 name="Google Shape;502;p15">
            <a:extLst>
              <a:ext uri="{FF2B5EF4-FFF2-40B4-BE49-F238E27FC236}">
                <a16:creationId xmlns:a16="http://schemas.microsoft.com/office/drawing/2014/main" id="{13817691-5744-4465-1215-FFB0EC5ECEA7}"/>
              </a:ext>
            </a:extLst>
          </p:cNvPr>
          <p:cNvGrpSpPr/>
          <p:nvPr/>
        </p:nvGrpSpPr>
        <p:grpSpPr>
          <a:xfrm flipV="1">
            <a:off x="571367" y="1986845"/>
            <a:ext cx="3363014" cy="1774918"/>
            <a:chOff x="5322392" y="1681199"/>
            <a:chExt cx="3363014" cy="1880220"/>
          </a:xfrm>
          <a:solidFill>
            <a:schemeClr val="accent1"/>
          </a:solidFill>
        </p:grpSpPr>
        <p:sp>
          <p:nvSpPr>
            <p:cNvPr id="3" name="Google Shape;503;p15">
              <a:extLst>
                <a:ext uri="{FF2B5EF4-FFF2-40B4-BE49-F238E27FC236}">
                  <a16:creationId xmlns:a16="http://schemas.microsoft.com/office/drawing/2014/main" id="{72F8BB73-EA79-7EF0-F054-38AB848F8ACA}"/>
                </a:ext>
              </a:extLst>
            </p:cNvPr>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504;p15">
              <a:extLst>
                <a:ext uri="{FF2B5EF4-FFF2-40B4-BE49-F238E27FC236}">
                  <a16:creationId xmlns:a16="http://schemas.microsoft.com/office/drawing/2014/main" id="{1150F581-FDB3-B7F7-5D11-65CE33C59AE8}"/>
                </a:ext>
              </a:extLst>
            </p:cNvPr>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05;p15">
              <a:extLst>
                <a:ext uri="{FF2B5EF4-FFF2-40B4-BE49-F238E27FC236}">
                  <a16:creationId xmlns:a16="http://schemas.microsoft.com/office/drawing/2014/main" id="{24BD5E2B-0513-F523-BC0A-88DD1133B6A6}"/>
                </a:ext>
              </a:extLst>
            </p:cNvPr>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a:off x="571367" y="1933574"/>
            <a:ext cx="3363014" cy="1880220"/>
            <a:chOff x="5322392" y="1681199"/>
            <a:chExt cx="3363014" cy="1880220"/>
          </a:xfrm>
        </p:grpSpPr>
        <p:sp>
          <p:nvSpPr>
            <p:cNvPr id="504" name="Google Shape;504;p15"/>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solidFill>
                  <a:schemeClr val="lt2"/>
                </a:solidFill>
              </a:rPr>
              <a:t>Analyse: Bevraging algemeen</a:t>
            </a:r>
            <a:endParaRPr dirty="0">
              <a:solidFill>
                <a:schemeClr val="lt2"/>
              </a:solidFill>
            </a:endParaRPr>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17542129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grpSp>
        <p:nvGrpSpPr>
          <p:cNvPr id="849" name="Google Shape;849;p27"/>
          <p:cNvGrpSpPr/>
          <p:nvPr/>
        </p:nvGrpSpPr>
        <p:grpSpPr>
          <a:xfrm>
            <a:off x="1293350" y="1289300"/>
            <a:ext cx="6559263" cy="594300"/>
            <a:chOff x="1290388" y="1289300"/>
            <a:chExt cx="6559263" cy="594300"/>
          </a:xfrm>
        </p:grpSpPr>
        <p:sp>
          <p:nvSpPr>
            <p:cNvPr id="850" name="Google Shape;850;p27"/>
            <p:cNvSpPr txBox="1"/>
            <p:nvPr/>
          </p:nvSpPr>
          <p:spPr>
            <a:xfrm>
              <a:off x="1290388" y="1290800"/>
              <a:ext cx="2001000" cy="5913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6%</a:t>
              </a:r>
              <a:endParaRPr sz="3200" dirty="0">
                <a:solidFill>
                  <a:schemeClr val="lt2"/>
                </a:solidFill>
                <a:latin typeface="Manrope SemiBold"/>
                <a:ea typeface="Manrope SemiBold"/>
                <a:cs typeface="Manrope SemiBold"/>
                <a:sym typeface="Manrope SemiBold"/>
              </a:endParaRPr>
            </a:p>
          </p:txBody>
        </p:sp>
        <p:sp>
          <p:nvSpPr>
            <p:cNvPr id="851" name="Google Shape;851;p27"/>
            <p:cNvSpPr txBox="1"/>
            <p:nvPr/>
          </p:nvSpPr>
          <p:spPr>
            <a:xfrm>
              <a:off x="5691751" y="1289300"/>
              <a:ext cx="2157900" cy="59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nl-BE" sz="2400" dirty="0">
                  <a:solidFill>
                    <a:schemeClr val="dk1"/>
                  </a:solidFill>
                  <a:latin typeface="Inter"/>
                  <a:ea typeface="Inter"/>
                  <a:cs typeface="Inter"/>
                  <a:sym typeface="Inter"/>
                </a:rPr>
                <a:t>18-30 jaar</a:t>
              </a:r>
              <a:endParaRPr sz="2400" dirty="0">
                <a:solidFill>
                  <a:schemeClr val="dk1"/>
                </a:solidFill>
                <a:latin typeface="Inter"/>
                <a:ea typeface="Inter"/>
                <a:cs typeface="Inter"/>
                <a:sym typeface="Inter"/>
              </a:endParaRPr>
            </a:p>
          </p:txBody>
        </p:sp>
      </p:grpSp>
      <p:grpSp>
        <p:nvGrpSpPr>
          <p:cNvPr id="852" name="Google Shape;852;p27"/>
          <p:cNvGrpSpPr/>
          <p:nvPr/>
        </p:nvGrpSpPr>
        <p:grpSpPr>
          <a:xfrm>
            <a:off x="1291350" y="2087375"/>
            <a:ext cx="6561263" cy="594300"/>
            <a:chOff x="1290388" y="2162800"/>
            <a:chExt cx="6561263" cy="594300"/>
          </a:xfrm>
        </p:grpSpPr>
        <p:sp>
          <p:nvSpPr>
            <p:cNvPr id="853" name="Google Shape;853;p27"/>
            <p:cNvSpPr txBox="1"/>
            <p:nvPr/>
          </p:nvSpPr>
          <p:spPr>
            <a:xfrm>
              <a:off x="1290388" y="2163550"/>
              <a:ext cx="2001000" cy="5913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13%</a:t>
              </a:r>
              <a:endParaRPr sz="3200" dirty="0">
                <a:solidFill>
                  <a:schemeClr val="lt2"/>
                </a:solidFill>
                <a:latin typeface="Manrope SemiBold"/>
                <a:ea typeface="Manrope SemiBold"/>
                <a:cs typeface="Manrope SemiBold"/>
                <a:sym typeface="Manrope SemiBold"/>
              </a:endParaRPr>
            </a:p>
          </p:txBody>
        </p:sp>
        <p:sp>
          <p:nvSpPr>
            <p:cNvPr id="854" name="Google Shape;854;p27"/>
            <p:cNvSpPr txBox="1"/>
            <p:nvPr/>
          </p:nvSpPr>
          <p:spPr>
            <a:xfrm>
              <a:off x="5693751" y="2162800"/>
              <a:ext cx="2157900" cy="59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dirty="0">
                  <a:solidFill>
                    <a:schemeClr val="dk1"/>
                  </a:solidFill>
                  <a:latin typeface="Inter"/>
                  <a:ea typeface="Inter"/>
                  <a:cs typeface="Inter"/>
                  <a:sym typeface="Inter"/>
                </a:rPr>
                <a:t>30-40 jaar</a:t>
              </a:r>
              <a:endParaRPr sz="2400" dirty="0">
                <a:solidFill>
                  <a:schemeClr val="dk1"/>
                </a:solidFill>
                <a:latin typeface="Inter"/>
                <a:ea typeface="Inter"/>
                <a:cs typeface="Inter"/>
                <a:sym typeface="Inter"/>
              </a:endParaRPr>
            </a:p>
          </p:txBody>
        </p:sp>
      </p:grpSp>
      <p:grpSp>
        <p:nvGrpSpPr>
          <p:cNvPr id="855" name="Google Shape;855;p27"/>
          <p:cNvGrpSpPr/>
          <p:nvPr/>
        </p:nvGrpSpPr>
        <p:grpSpPr>
          <a:xfrm>
            <a:off x="1292418" y="2883949"/>
            <a:ext cx="6559163" cy="594300"/>
            <a:chOff x="1290363" y="3035925"/>
            <a:chExt cx="6559163" cy="594300"/>
          </a:xfrm>
        </p:grpSpPr>
        <p:sp>
          <p:nvSpPr>
            <p:cNvPr id="856" name="Google Shape;856;p27"/>
            <p:cNvSpPr txBox="1"/>
            <p:nvPr/>
          </p:nvSpPr>
          <p:spPr>
            <a:xfrm>
              <a:off x="1290363" y="3036300"/>
              <a:ext cx="2001000" cy="5913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20%</a:t>
              </a:r>
              <a:endParaRPr sz="3200" dirty="0">
                <a:solidFill>
                  <a:schemeClr val="lt2"/>
                </a:solidFill>
                <a:latin typeface="Manrope SemiBold"/>
                <a:ea typeface="Manrope SemiBold"/>
                <a:cs typeface="Manrope SemiBold"/>
                <a:sym typeface="Manrope SemiBold"/>
              </a:endParaRPr>
            </a:p>
          </p:txBody>
        </p:sp>
        <p:sp>
          <p:nvSpPr>
            <p:cNvPr id="857" name="Google Shape;857;p27"/>
            <p:cNvSpPr txBox="1"/>
            <p:nvPr/>
          </p:nvSpPr>
          <p:spPr>
            <a:xfrm>
              <a:off x="5691626" y="3035925"/>
              <a:ext cx="2157900" cy="59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dirty="0">
                  <a:solidFill>
                    <a:schemeClr val="dk1"/>
                  </a:solidFill>
                  <a:latin typeface="Inter"/>
                  <a:ea typeface="Inter"/>
                  <a:cs typeface="Inter"/>
                  <a:sym typeface="Inter"/>
                </a:rPr>
                <a:t>40-50 jaar</a:t>
              </a:r>
              <a:endParaRPr sz="2400" dirty="0">
                <a:solidFill>
                  <a:schemeClr val="dk1"/>
                </a:solidFill>
                <a:latin typeface="Inter"/>
                <a:ea typeface="Inter"/>
                <a:cs typeface="Inter"/>
                <a:sym typeface="Inter"/>
              </a:endParaRPr>
            </a:p>
          </p:txBody>
        </p:sp>
      </p:grpSp>
      <p:grpSp>
        <p:nvGrpSpPr>
          <p:cNvPr id="858" name="Google Shape;858;p27"/>
          <p:cNvGrpSpPr/>
          <p:nvPr/>
        </p:nvGrpSpPr>
        <p:grpSpPr>
          <a:xfrm>
            <a:off x="1291350" y="3678272"/>
            <a:ext cx="6559163" cy="594300"/>
            <a:chOff x="1290363" y="3909050"/>
            <a:chExt cx="6559163" cy="594300"/>
          </a:xfrm>
        </p:grpSpPr>
        <p:sp>
          <p:nvSpPr>
            <p:cNvPr id="859" name="Google Shape;859;p27"/>
            <p:cNvSpPr txBox="1"/>
            <p:nvPr/>
          </p:nvSpPr>
          <p:spPr>
            <a:xfrm>
              <a:off x="1290363" y="3909050"/>
              <a:ext cx="2001000" cy="5913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20%</a:t>
              </a:r>
              <a:endParaRPr sz="3200" dirty="0">
                <a:solidFill>
                  <a:schemeClr val="lt2"/>
                </a:solidFill>
                <a:latin typeface="Manrope SemiBold"/>
                <a:ea typeface="Manrope SemiBold"/>
                <a:cs typeface="Manrope SemiBold"/>
                <a:sym typeface="Manrope SemiBold"/>
              </a:endParaRPr>
            </a:p>
          </p:txBody>
        </p:sp>
        <p:sp>
          <p:nvSpPr>
            <p:cNvPr id="860" name="Google Shape;860;p27"/>
            <p:cNvSpPr txBox="1"/>
            <p:nvPr/>
          </p:nvSpPr>
          <p:spPr>
            <a:xfrm>
              <a:off x="5691626" y="3909050"/>
              <a:ext cx="2157900" cy="59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dirty="0">
                  <a:solidFill>
                    <a:schemeClr val="dk1"/>
                  </a:solidFill>
                  <a:latin typeface="Inter"/>
                  <a:ea typeface="Inter"/>
                  <a:cs typeface="Inter"/>
                  <a:sym typeface="Inter"/>
                </a:rPr>
                <a:t>50-60 jaar</a:t>
              </a:r>
              <a:endParaRPr sz="2400" dirty="0">
                <a:solidFill>
                  <a:schemeClr val="dk1"/>
                </a:solidFill>
                <a:latin typeface="Inter"/>
                <a:ea typeface="Inter"/>
                <a:cs typeface="Inter"/>
                <a:sym typeface="Inter"/>
              </a:endParaRPr>
            </a:p>
          </p:txBody>
        </p:sp>
      </p:grpSp>
      <p:sp>
        <p:nvSpPr>
          <p:cNvPr id="861" name="Google Shape;861;p27"/>
          <p:cNvSpPr txBox="1">
            <a:spLocks noGrp="1"/>
          </p:cNvSpPr>
          <p:nvPr>
            <p:ph type="title"/>
          </p:nvPr>
        </p:nvSpPr>
        <p:spPr>
          <a:xfrm>
            <a:off x="713225" y="520925"/>
            <a:ext cx="7717500" cy="70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DEMOGRAFISCHE VERDELING</a:t>
            </a:r>
            <a:endParaRPr dirty="0"/>
          </a:p>
        </p:txBody>
      </p:sp>
      <p:sp>
        <p:nvSpPr>
          <p:cNvPr id="862" name="Google Shape;862;p27"/>
          <p:cNvSpPr/>
          <p:nvPr/>
        </p:nvSpPr>
        <p:spPr>
          <a:xfrm rot="5400000">
            <a:off x="4340263" y="586100"/>
            <a:ext cx="304500" cy="2000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27"/>
          <p:cNvSpPr/>
          <p:nvPr/>
        </p:nvSpPr>
        <p:spPr>
          <a:xfrm rot="5400000">
            <a:off x="3387414" y="1538851"/>
            <a:ext cx="304500" cy="95197"/>
          </a:xfrm>
          <a:prstGeom prst="roundRect">
            <a:avLst>
              <a:gd name="adj" fmla="val 16667"/>
            </a:avLst>
          </a:prstGeom>
          <a:solidFill>
            <a:schemeClr val="lt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64" name="Google Shape;864;p27"/>
          <p:cNvCxnSpPr/>
          <p:nvPr/>
        </p:nvCxnSpPr>
        <p:spPr>
          <a:xfrm>
            <a:off x="1770713" y="1883600"/>
            <a:ext cx="1021500" cy="0"/>
          </a:xfrm>
          <a:prstGeom prst="straightConnector1">
            <a:avLst/>
          </a:prstGeom>
          <a:noFill/>
          <a:ln w="28575" cap="flat" cmpd="sng">
            <a:solidFill>
              <a:schemeClr val="dk1"/>
            </a:solidFill>
            <a:prstDash val="solid"/>
            <a:round/>
            <a:headEnd type="none" w="med" len="med"/>
            <a:tailEnd type="none" w="med" len="med"/>
          </a:ln>
        </p:spPr>
      </p:cxnSp>
      <p:sp>
        <p:nvSpPr>
          <p:cNvPr id="865" name="Google Shape;865;p27"/>
          <p:cNvSpPr/>
          <p:nvPr/>
        </p:nvSpPr>
        <p:spPr>
          <a:xfrm rot="5400000">
            <a:off x="4340238" y="1383675"/>
            <a:ext cx="304500" cy="2000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27"/>
          <p:cNvSpPr/>
          <p:nvPr/>
        </p:nvSpPr>
        <p:spPr>
          <a:xfrm rot="5400000">
            <a:off x="3521087" y="2202887"/>
            <a:ext cx="304500" cy="362275"/>
          </a:xfrm>
          <a:prstGeom prst="roundRect">
            <a:avLst>
              <a:gd name="adj" fmla="val 16667"/>
            </a:avLst>
          </a:prstGeom>
          <a:solidFill>
            <a:schemeClr val="lt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27"/>
          <p:cNvSpPr/>
          <p:nvPr/>
        </p:nvSpPr>
        <p:spPr>
          <a:xfrm rot="5400000">
            <a:off x="4341306" y="2179749"/>
            <a:ext cx="304500" cy="2000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27"/>
          <p:cNvSpPr/>
          <p:nvPr/>
        </p:nvSpPr>
        <p:spPr>
          <a:xfrm rot="5400000">
            <a:off x="3581393" y="2939619"/>
            <a:ext cx="304500" cy="480959"/>
          </a:xfrm>
          <a:prstGeom prst="roundRect">
            <a:avLst>
              <a:gd name="adj" fmla="val 16667"/>
            </a:avLst>
          </a:prstGeom>
          <a:solidFill>
            <a:schemeClr val="lt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27"/>
          <p:cNvSpPr/>
          <p:nvPr/>
        </p:nvSpPr>
        <p:spPr>
          <a:xfrm rot="5400000">
            <a:off x="4340238" y="2973572"/>
            <a:ext cx="304500" cy="2000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27"/>
          <p:cNvSpPr/>
          <p:nvPr/>
        </p:nvSpPr>
        <p:spPr>
          <a:xfrm rot="5400000">
            <a:off x="3580004" y="3733442"/>
            <a:ext cx="304500" cy="480960"/>
          </a:xfrm>
          <a:prstGeom prst="roundRect">
            <a:avLst>
              <a:gd name="adj" fmla="val 16667"/>
            </a:avLst>
          </a:prstGeom>
          <a:solidFill>
            <a:schemeClr val="lt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71" name="Google Shape;871;p27"/>
          <p:cNvCxnSpPr/>
          <p:nvPr/>
        </p:nvCxnSpPr>
        <p:spPr>
          <a:xfrm>
            <a:off x="1770688" y="2681675"/>
            <a:ext cx="1021500" cy="0"/>
          </a:xfrm>
          <a:prstGeom prst="straightConnector1">
            <a:avLst/>
          </a:prstGeom>
          <a:noFill/>
          <a:ln w="28575" cap="flat" cmpd="sng">
            <a:solidFill>
              <a:schemeClr val="dk1"/>
            </a:solidFill>
            <a:prstDash val="solid"/>
            <a:round/>
            <a:headEnd type="none" w="med" len="med"/>
            <a:tailEnd type="none" w="med" len="med"/>
          </a:ln>
        </p:spPr>
      </p:cxnSp>
      <p:cxnSp>
        <p:nvCxnSpPr>
          <p:cNvPr id="872" name="Google Shape;872;p27"/>
          <p:cNvCxnSpPr/>
          <p:nvPr/>
        </p:nvCxnSpPr>
        <p:spPr>
          <a:xfrm>
            <a:off x="1771781" y="3475674"/>
            <a:ext cx="1021500" cy="0"/>
          </a:xfrm>
          <a:prstGeom prst="straightConnector1">
            <a:avLst/>
          </a:prstGeom>
          <a:noFill/>
          <a:ln w="28575" cap="flat" cmpd="sng">
            <a:solidFill>
              <a:schemeClr val="dk1"/>
            </a:solidFill>
            <a:prstDash val="solid"/>
            <a:round/>
            <a:headEnd type="none" w="med" len="med"/>
            <a:tailEnd type="none" w="med" len="med"/>
          </a:ln>
        </p:spPr>
      </p:cxnSp>
      <p:cxnSp>
        <p:nvCxnSpPr>
          <p:cNvPr id="873" name="Google Shape;873;p27"/>
          <p:cNvCxnSpPr/>
          <p:nvPr/>
        </p:nvCxnSpPr>
        <p:spPr>
          <a:xfrm>
            <a:off x="1770713" y="4269572"/>
            <a:ext cx="1021500" cy="0"/>
          </a:xfrm>
          <a:prstGeom prst="straightConnector1">
            <a:avLst/>
          </a:prstGeom>
          <a:noFill/>
          <a:ln w="28575" cap="flat" cmpd="sng">
            <a:solidFill>
              <a:schemeClr val="dk1"/>
            </a:solidFill>
            <a:prstDash val="solid"/>
            <a:round/>
            <a:headEnd type="none" w="med" len="med"/>
            <a:tailEnd type="none" w="med" len="med"/>
          </a:ln>
        </p:spPr>
      </p:cxnSp>
      <p:grpSp>
        <p:nvGrpSpPr>
          <p:cNvPr id="5" name="Google Shape;858;p27">
            <a:extLst>
              <a:ext uri="{FF2B5EF4-FFF2-40B4-BE49-F238E27FC236}">
                <a16:creationId xmlns:a16="http://schemas.microsoft.com/office/drawing/2014/main" id="{E260E444-F099-CEC6-48BB-68E2F118644C}"/>
              </a:ext>
            </a:extLst>
          </p:cNvPr>
          <p:cNvGrpSpPr/>
          <p:nvPr/>
        </p:nvGrpSpPr>
        <p:grpSpPr>
          <a:xfrm>
            <a:off x="1291350" y="4476346"/>
            <a:ext cx="6559163" cy="594300"/>
            <a:chOff x="1290363" y="3909050"/>
            <a:chExt cx="6559163" cy="594300"/>
          </a:xfrm>
        </p:grpSpPr>
        <p:sp>
          <p:nvSpPr>
            <p:cNvPr id="6" name="Google Shape;859;p27">
              <a:extLst>
                <a:ext uri="{FF2B5EF4-FFF2-40B4-BE49-F238E27FC236}">
                  <a16:creationId xmlns:a16="http://schemas.microsoft.com/office/drawing/2014/main" id="{7470B61D-A650-7808-A283-C839FC5441F0}"/>
                </a:ext>
              </a:extLst>
            </p:cNvPr>
            <p:cNvSpPr txBox="1"/>
            <p:nvPr/>
          </p:nvSpPr>
          <p:spPr>
            <a:xfrm>
              <a:off x="1290363" y="3909050"/>
              <a:ext cx="2001000" cy="5913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a:solidFill>
                    <a:schemeClr val="lt2"/>
                  </a:solidFill>
                  <a:latin typeface="Manrope SemiBold"/>
                  <a:ea typeface="Manrope SemiBold"/>
                  <a:cs typeface="Manrope SemiBold"/>
                  <a:sym typeface="Manrope SemiBold"/>
                </a:rPr>
                <a:t>39%</a:t>
              </a:r>
              <a:endParaRPr sz="3200" dirty="0">
                <a:solidFill>
                  <a:schemeClr val="lt2"/>
                </a:solidFill>
                <a:latin typeface="Manrope SemiBold"/>
                <a:ea typeface="Manrope SemiBold"/>
                <a:cs typeface="Manrope SemiBold"/>
                <a:sym typeface="Manrope SemiBold"/>
              </a:endParaRPr>
            </a:p>
          </p:txBody>
        </p:sp>
        <p:sp>
          <p:nvSpPr>
            <p:cNvPr id="7" name="Google Shape;860;p27">
              <a:extLst>
                <a:ext uri="{FF2B5EF4-FFF2-40B4-BE49-F238E27FC236}">
                  <a16:creationId xmlns:a16="http://schemas.microsoft.com/office/drawing/2014/main" id="{D3F6BE25-88B6-EE45-E0C5-874E72C7F5E7}"/>
                </a:ext>
              </a:extLst>
            </p:cNvPr>
            <p:cNvSpPr txBox="1"/>
            <p:nvPr/>
          </p:nvSpPr>
          <p:spPr>
            <a:xfrm>
              <a:off x="5691626" y="3909050"/>
              <a:ext cx="2157900" cy="59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dirty="0">
                  <a:solidFill>
                    <a:schemeClr val="dk1"/>
                  </a:solidFill>
                  <a:latin typeface="Inter"/>
                  <a:ea typeface="Inter"/>
                  <a:cs typeface="Inter"/>
                  <a:sym typeface="Inter"/>
                </a:rPr>
                <a:t>&gt;60 jaar </a:t>
              </a:r>
              <a:endParaRPr sz="2400" dirty="0">
                <a:solidFill>
                  <a:schemeClr val="dk1"/>
                </a:solidFill>
                <a:latin typeface="Inter"/>
                <a:ea typeface="Inter"/>
                <a:cs typeface="Inter"/>
                <a:sym typeface="Inter"/>
              </a:endParaRPr>
            </a:p>
          </p:txBody>
        </p:sp>
      </p:grpSp>
      <p:sp>
        <p:nvSpPr>
          <p:cNvPr id="8" name="Google Shape;869;p27">
            <a:extLst>
              <a:ext uri="{FF2B5EF4-FFF2-40B4-BE49-F238E27FC236}">
                <a16:creationId xmlns:a16="http://schemas.microsoft.com/office/drawing/2014/main" id="{3A8E76E0-476D-BF2B-085B-5E5CB06516CD}"/>
              </a:ext>
            </a:extLst>
          </p:cNvPr>
          <p:cNvSpPr/>
          <p:nvPr/>
        </p:nvSpPr>
        <p:spPr>
          <a:xfrm rot="5400000">
            <a:off x="4340238" y="3771646"/>
            <a:ext cx="304500" cy="2000700"/>
          </a:xfrm>
          <a:prstGeom prst="roundRect">
            <a:avLst>
              <a:gd name="adj" fmla="val 16667"/>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870;p27">
            <a:extLst>
              <a:ext uri="{FF2B5EF4-FFF2-40B4-BE49-F238E27FC236}">
                <a16:creationId xmlns:a16="http://schemas.microsoft.com/office/drawing/2014/main" id="{C4B91F57-B892-4E0D-2D37-C374FAFA387C}"/>
              </a:ext>
            </a:extLst>
          </p:cNvPr>
          <p:cNvSpPr/>
          <p:nvPr/>
        </p:nvSpPr>
        <p:spPr>
          <a:xfrm rot="5400000">
            <a:off x="3715514" y="4396006"/>
            <a:ext cx="304500" cy="751980"/>
          </a:xfrm>
          <a:prstGeom prst="roundRect">
            <a:avLst>
              <a:gd name="adj" fmla="val 16667"/>
            </a:avLst>
          </a:prstGeom>
          <a:solidFill>
            <a:schemeClr val="lt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0" name="Google Shape;873;p27">
            <a:extLst>
              <a:ext uri="{FF2B5EF4-FFF2-40B4-BE49-F238E27FC236}">
                <a16:creationId xmlns:a16="http://schemas.microsoft.com/office/drawing/2014/main" id="{1D40F2AB-76B7-A09D-B5FD-EB43193E3D13}"/>
              </a:ext>
            </a:extLst>
          </p:cNvPr>
          <p:cNvCxnSpPr/>
          <p:nvPr/>
        </p:nvCxnSpPr>
        <p:spPr>
          <a:xfrm>
            <a:off x="1770713" y="5067646"/>
            <a:ext cx="1021500" cy="0"/>
          </a:xfrm>
          <a:prstGeom prst="straightConnector1">
            <a:avLst/>
          </a:prstGeom>
          <a:noFill/>
          <a:ln w="2857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40840105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394CF81-BEBF-3DCD-805A-515DD6005197}"/>
              </a:ext>
            </a:extLst>
          </p:cNvPr>
          <p:cNvSpPr>
            <a:spLocks noGrp="1"/>
          </p:cNvSpPr>
          <p:nvPr>
            <p:ph type="title"/>
          </p:nvPr>
        </p:nvSpPr>
        <p:spPr/>
        <p:txBody>
          <a:bodyPr/>
          <a:lstStyle/>
          <a:p>
            <a:r>
              <a:rPr lang="nl-BE" dirty="0"/>
              <a:t>TIJDSDUUR &amp; DOORSTROMING</a:t>
            </a:r>
          </a:p>
        </p:txBody>
      </p:sp>
      <p:graphicFrame>
        <p:nvGraphicFramePr>
          <p:cNvPr id="7" name="Grafiek 6">
            <a:extLst>
              <a:ext uri="{FF2B5EF4-FFF2-40B4-BE49-F238E27FC236}">
                <a16:creationId xmlns:a16="http://schemas.microsoft.com/office/drawing/2014/main" id="{281E24D3-6728-E85C-913B-8194EF10ABA1}"/>
              </a:ext>
            </a:extLst>
          </p:cNvPr>
          <p:cNvGraphicFramePr/>
          <p:nvPr>
            <p:extLst>
              <p:ext uri="{D42A27DB-BD31-4B8C-83A1-F6EECF244321}">
                <p14:modId xmlns:p14="http://schemas.microsoft.com/office/powerpoint/2010/main" val="4265388376"/>
              </p:ext>
            </p:extLst>
          </p:nvPr>
        </p:nvGraphicFramePr>
        <p:xfrm>
          <a:off x="713225" y="1478792"/>
          <a:ext cx="3552091" cy="2507054"/>
        </p:xfrm>
        <a:graphic>
          <a:graphicData uri="http://schemas.openxmlformats.org/drawingml/2006/chart">
            <c:chart xmlns:c="http://schemas.openxmlformats.org/drawingml/2006/chart" xmlns:r="http://schemas.openxmlformats.org/officeDocument/2006/relationships" r:id="rId3"/>
          </a:graphicData>
        </a:graphic>
      </p:graphicFrame>
      <p:pic>
        <p:nvPicPr>
          <p:cNvPr id="11" name="Afbeelding 10">
            <a:extLst>
              <a:ext uri="{FF2B5EF4-FFF2-40B4-BE49-F238E27FC236}">
                <a16:creationId xmlns:a16="http://schemas.microsoft.com/office/drawing/2014/main" id="{FBC2E9E8-84C6-2D82-5499-B0AF0E3310AB}"/>
              </a:ext>
            </a:extLst>
          </p:cNvPr>
          <p:cNvPicPr>
            <a:picLocks noChangeAspect="1"/>
          </p:cNvPicPr>
          <p:nvPr/>
        </p:nvPicPr>
        <p:blipFill>
          <a:blip r:embed="rId4"/>
          <a:stretch>
            <a:fillRect/>
          </a:stretch>
        </p:blipFill>
        <p:spPr>
          <a:xfrm>
            <a:off x="1625908" y="4622575"/>
            <a:ext cx="5892184" cy="417981"/>
          </a:xfrm>
          <a:prstGeom prst="rect">
            <a:avLst/>
          </a:prstGeom>
        </p:spPr>
      </p:pic>
      <p:graphicFrame>
        <p:nvGraphicFramePr>
          <p:cNvPr id="13" name="Grafiek 12">
            <a:extLst>
              <a:ext uri="{FF2B5EF4-FFF2-40B4-BE49-F238E27FC236}">
                <a16:creationId xmlns:a16="http://schemas.microsoft.com/office/drawing/2014/main" id="{5421DFF4-3D92-ACFF-0E3A-081604DAF319}"/>
              </a:ext>
            </a:extLst>
          </p:cNvPr>
          <p:cNvGraphicFramePr/>
          <p:nvPr>
            <p:extLst>
              <p:ext uri="{D42A27DB-BD31-4B8C-83A1-F6EECF244321}">
                <p14:modId xmlns:p14="http://schemas.microsoft.com/office/powerpoint/2010/main" val="2484525854"/>
              </p:ext>
            </p:extLst>
          </p:nvPr>
        </p:nvGraphicFramePr>
        <p:xfrm>
          <a:off x="4878634" y="1478792"/>
          <a:ext cx="3552091" cy="2507054"/>
        </p:xfrm>
        <a:graphic>
          <a:graphicData uri="http://schemas.openxmlformats.org/drawingml/2006/chart">
            <c:chart xmlns:c="http://schemas.openxmlformats.org/drawingml/2006/chart" xmlns:r="http://schemas.openxmlformats.org/officeDocument/2006/relationships" r:id="rId5"/>
          </a:graphicData>
        </a:graphic>
      </p:graphicFrame>
      <p:sp>
        <p:nvSpPr>
          <p:cNvPr id="14" name="Google Shape;612;p19">
            <a:extLst>
              <a:ext uri="{FF2B5EF4-FFF2-40B4-BE49-F238E27FC236}">
                <a16:creationId xmlns:a16="http://schemas.microsoft.com/office/drawing/2014/main" id="{5C306472-A717-33F1-AE06-2606BD113355}"/>
              </a:ext>
            </a:extLst>
          </p:cNvPr>
          <p:cNvSpPr txBox="1"/>
          <p:nvPr/>
        </p:nvSpPr>
        <p:spPr>
          <a:xfrm>
            <a:off x="1810220" y="2571750"/>
            <a:ext cx="1358100" cy="708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400" dirty="0">
                <a:solidFill>
                  <a:schemeClr val="lt2"/>
                </a:solidFill>
                <a:latin typeface="Manrope Medium"/>
                <a:ea typeface="Manrope Medium"/>
                <a:cs typeface="Manrope Medium"/>
                <a:sym typeface="Manrope Medium"/>
              </a:rPr>
              <a:t>2,8</a:t>
            </a:r>
            <a:endParaRPr sz="4400" dirty="0">
              <a:solidFill>
                <a:schemeClr val="lt2"/>
              </a:solidFill>
              <a:latin typeface="Manrope Medium"/>
              <a:ea typeface="Manrope Medium"/>
              <a:cs typeface="Manrope Medium"/>
              <a:sym typeface="Manrope Medium"/>
            </a:endParaRPr>
          </a:p>
        </p:txBody>
      </p:sp>
      <p:sp>
        <p:nvSpPr>
          <p:cNvPr id="15" name="Google Shape;612;p19">
            <a:extLst>
              <a:ext uri="{FF2B5EF4-FFF2-40B4-BE49-F238E27FC236}">
                <a16:creationId xmlns:a16="http://schemas.microsoft.com/office/drawing/2014/main" id="{C6C6B174-38C6-9D79-3D5A-E6F924C6D9E7}"/>
              </a:ext>
            </a:extLst>
          </p:cNvPr>
          <p:cNvSpPr txBox="1"/>
          <p:nvPr/>
        </p:nvSpPr>
        <p:spPr>
          <a:xfrm>
            <a:off x="5975629" y="2571750"/>
            <a:ext cx="1358100" cy="708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400" dirty="0">
                <a:solidFill>
                  <a:schemeClr val="lt2"/>
                </a:solidFill>
                <a:latin typeface="Manrope Medium"/>
                <a:ea typeface="Manrope Medium"/>
                <a:cs typeface="Manrope Medium"/>
                <a:sym typeface="Manrope Medium"/>
              </a:rPr>
              <a:t>2,7</a:t>
            </a:r>
            <a:endParaRPr sz="4400" dirty="0">
              <a:solidFill>
                <a:schemeClr val="lt2"/>
              </a:solidFill>
              <a:latin typeface="Manrope Medium"/>
              <a:ea typeface="Manrope Medium"/>
              <a:cs typeface="Manrope Medium"/>
              <a:sym typeface="Manrope Medium"/>
            </a:endParaRPr>
          </a:p>
        </p:txBody>
      </p:sp>
    </p:spTree>
    <p:extLst>
      <p:ext uri="{BB962C8B-B14F-4D97-AF65-F5344CB8AC3E}">
        <p14:creationId xmlns:p14="http://schemas.microsoft.com/office/powerpoint/2010/main" val="29905100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TIJDSDUUR &amp; DOORSTROMING</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3472390018"/>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36938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394CF81-BEBF-3DCD-805A-515DD6005197}"/>
              </a:ext>
            </a:extLst>
          </p:cNvPr>
          <p:cNvSpPr>
            <a:spLocks noGrp="1"/>
          </p:cNvSpPr>
          <p:nvPr>
            <p:ph type="title"/>
          </p:nvPr>
        </p:nvSpPr>
        <p:spPr>
          <a:xfrm>
            <a:off x="713225" y="211574"/>
            <a:ext cx="7717500" cy="708000"/>
          </a:xfrm>
        </p:spPr>
        <p:txBody>
          <a:bodyPr/>
          <a:lstStyle/>
          <a:p>
            <a:r>
              <a:rPr lang="nl-BE" dirty="0"/>
              <a:t>VEILIGHEIDSGEVOEL &amp; OVERSTEEKBAARHEID</a:t>
            </a:r>
          </a:p>
        </p:txBody>
      </p:sp>
      <p:pic>
        <p:nvPicPr>
          <p:cNvPr id="11" name="Afbeelding 10">
            <a:extLst>
              <a:ext uri="{FF2B5EF4-FFF2-40B4-BE49-F238E27FC236}">
                <a16:creationId xmlns:a16="http://schemas.microsoft.com/office/drawing/2014/main" id="{FBC2E9E8-84C6-2D82-5499-B0AF0E3310AB}"/>
              </a:ext>
            </a:extLst>
          </p:cNvPr>
          <p:cNvPicPr>
            <a:picLocks noChangeAspect="1"/>
          </p:cNvPicPr>
          <p:nvPr/>
        </p:nvPicPr>
        <p:blipFill>
          <a:blip r:embed="rId3"/>
          <a:stretch>
            <a:fillRect/>
          </a:stretch>
        </p:blipFill>
        <p:spPr>
          <a:xfrm>
            <a:off x="1625908" y="4622575"/>
            <a:ext cx="5892184" cy="417981"/>
          </a:xfrm>
          <a:prstGeom prst="rect">
            <a:avLst/>
          </a:prstGeom>
        </p:spPr>
      </p:pic>
      <p:graphicFrame>
        <p:nvGraphicFramePr>
          <p:cNvPr id="12" name="Grafiek 11">
            <a:extLst>
              <a:ext uri="{FF2B5EF4-FFF2-40B4-BE49-F238E27FC236}">
                <a16:creationId xmlns:a16="http://schemas.microsoft.com/office/drawing/2014/main" id="{10C1720D-5C38-F67B-46D2-E52081E48CC5}"/>
              </a:ext>
            </a:extLst>
          </p:cNvPr>
          <p:cNvGraphicFramePr/>
          <p:nvPr>
            <p:extLst>
              <p:ext uri="{D42A27DB-BD31-4B8C-83A1-F6EECF244321}">
                <p14:modId xmlns:p14="http://schemas.microsoft.com/office/powerpoint/2010/main" val="3842082989"/>
              </p:ext>
            </p:extLst>
          </p:nvPr>
        </p:nvGraphicFramePr>
        <p:xfrm>
          <a:off x="713225" y="1318223"/>
          <a:ext cx="3552091" cy="250705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Grafiek 2">
            <a:extLst>
              <a:ext uri="{FF2B5EF4-FFF2-40B4-BE49-F238E27FC236}">
                <a16:creationId xmlns:a16="http://schemas.microsoft.com/office/drawing/2014/main" id="{9675F271-BFCB-0191-4FC1-EF8DED616DD0}"/>
              </a:ext>
            </a:extLst>
          </p:cNvPr>
          <p:cNvGraphicFramePr/>
          <p:nvPr>
            <p:extLst>
              <p:ext uri="{D42A27DB-BD31-4B8C-83A1-F6EECF244321}">
                <p14:modId xmlns:p14="http://schemas.microsoft.com/office/powerpoint/2010/main" val="2952583336"/>
              </p:ext>
            </p:extLst>
          </p:nvPr>
        </p:nvGraphicFramePr>
        <p:xfrm>
          <a:off x="4878686" y="1318223"/>
          <a:ext cx="3552091" cy="2507054"/>
        </p:xfrm>
        <a:graphic>
          <a:graphicData uri="http://schemas.openxmlformats.org/drawingml/2006/chart">
            <c:chart xmlns:c="http://schemas.openxmlformats.org/drawingml/2006/chart" xmlns:r="http://schemas.openxmlformats.org/officeDocument/2006/relationships" r:id="rId5"/>
          </a:graphicData>
        </a:graphic>
      </p:graphicFrame>
      <p:sp>
        <p:nvSpPr>
          <p:cNvPr id="4" name="Google Shape;612;p19">
            <a:extLst>
              <a:ext uri="{FF2B5EF4-FFF2-40B4-BE49-F238E27FC236}">
                <a16:creationId xmlns:a16="http://schemas.microsoft.com/office/drawing/2014/main" id="{25B29EAC-189A-9B1D-2951-17390269F1BE}"/>
              </a:ext>
            </a:extLst>
          </p:cNvPr>
          <p:cNvSpPr txBox="1"/>
          <p:nvPr/>
        </p:nvSpPr>
        <p:spPr>
          <a:xfrm>
            <a:off x="1810220" y="2417074"/>
            <a:ext cx="1358100" cy="708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400" dirty="0">
                <a:solidFill>
                  <a:schemeClr val="lt2"/>
                </a:solidFill>
                <a:latin typeface="Manrope Medium"/>
                <a:ea typeface="Manrope Medium"/>
                <a:cs typeface="Manrope Medium"/>
                <a:sym typeface="Manrope Medium"/>
              </a:rPr>
              <a:t>2,6</a:t>
            </a:r>
            <a:endParaRPr sz="4400" dirty="0">
              <a:solidFill>
                <a:schemeClr val="lt2"/>
              </a:solidFill>
              <a:latin typeface="Manrope Medium"/>
              <a:ea typeface="Manrope Medium"/>
              <a:cs typeface="Manrope Medium"/>
              <a:sym typeface="Manrope Medium"/>
            </a:endParaRPr>
          </a:p>
        </p:txBody>
      </p:sp>
      <p:sp>
        <p:nvSpPr>
          <p:cNvPr id="5" name="Google Shape;612;p19">
            <a:extLst>
              <a:ext uri="{FF2B5EF4-FFF2-40B4-BE49-F238E27FC236}">
                <a16:creationId xmlns:a16="http://schemas.microsoft.com/office/drawing/2014/main" id="{1641ED92-D5F6-CB21-2FC6-3C960E69E319}"/>
              </a:ext>
            </a:extLst>
          </p:cNvPr>
          <p:cNvSpPr txBox="1"/>
          <p:nvPr/>
        </p:nvSpPr>
        <p:spPr>
          <a:xfrm>
            <a:off x="5975680" y="2417074"/>
            <a:ext cx="1358100" cy="708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400" dirty="0">
                <a:solidFill>
                  <a:schemeClr val="lt2"/>
                </a:solidFill>
                <a:latin typeface="Manrope Medium"/>
                <a:ea typeface="Manrope Medium"/>
                <a:cs typeface="Manrope Medium"/>
                <a:sym typeface="Manrope Medium"/>
              </a:rPr>
              <a:t>2,3</a:t>
            </a:r>
            <a:endParaRPr sz="4400" dirty="0">
              <a:solidFill>
                <a:schemeClr val="lt2"/>
              </a:solidFill>
              <a:latin typeface="Manrope Medium"/>
              <a:ea typeface="Manrope Medium"/>
              <a:cs typeface="Manrope Medium"/>
              <a:sym typeface="Manrope Medium"/>
            </a:endParaRPr>
          </a:p>
        </p:txBody>
      </p:sp>
    </p:spTree>
    <p:extLst>
      <p:ext uri="{BB962C8B-B14F-4D97-AF65-F5344CB8AC3E}">
        <p14:creationId xmlns:p14="http://schemas.microsoft.com/office/powerpoint/2010/main" val="41807417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ERVARING VERANDERING</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89390872"/>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12664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 name="Google Shape;502;p15">
            <a:extLst>
              <a:ext uri="{FF2B5EF4-FFF2-40B4-BE49-F238E27FC236}">
                <a16:creationId xmlns:a16="http://schemas.microsoft.com/office/drawing/2014/main" id="{13817691-5744-4465-1215-FFB0EC5ECEA7}"/>
              </a:ext>
            </a:extLst>
          </p:cNvPr>
          <p:cNvGrpSpPr/>
          <p:nvPr/>
        </p:nvGrpSpPr>
        <p:grpSpPr>
          <a:xfrm flipV="1">
            <a:off x="571367" y="1986845"/>
            <a:ext cx="3363014" cy="1774918"/>
            <a:chOff x="5322392" y="1681199"/>
            <a:chExt cx="3363014" cy="1880220"/>
          </a:xfrm>
          <a:solidFill>
            <a:schemeClr val="accent1"/>
          </a:solidFill>
        </p:grpSpPr>
        <p:sp>
          <p:nvSpPr>
            <p:cNvPr id="3" name="Google Shape;503;p15">
              <a:extLst>
                <a:ext uri="{FF2B5EF4-FFF2-40B4-BE49-F238E27FC236}">
                  <a16:creationId xmlns:a16="http://schemas.microsoft.com/office/drawing/2014/main" id="{72F8BB73-EA79-7EF0-F054-38AB848F8ACA}"/>
                </a:ext>
              </a:extLst>
            </p:cNvPr>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504;p15">
              <a:extLst>
                <a:ext uri="{FF2B5EF4-FFF2-40B4-BE49-F238E27FC236}">
                  <a16:creationId xmlns:a16="http://schemas.microsoft.com/office/drawing/2014/main" id="{1150F581-FDB3-B7F7-5D11-65CE33C59AE8}"/>
                </a:ext>
              </a:extLst>
            </p:cNvPr>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05;p15">
              <a:extLst>
                <a:ext uri="{FF2B5EF4-FFF2-40B4-BE49-F238E27FC236}">
                  <a16:creationId xmlns:a16="http://schemas.microsoft.com/office/drawing/2014/main" id="{24BD5E2B-0513-F523-BC0A-88DD1133B6A6}"/>
                </a:ext>
              </a:extLst>
            </p:cNvPr>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a:off x="571367" y="1933574"/>
            <a:ext cx="3363014" cy="1880220"/>
            <a:chOff x="5322392" y="1681199"/>
            <a:chExt cx="3363014" cy="1880220"/>
          </a:xfrm>
        </p:grpSpPr>
        <p:sp>
          <p:nvSpPr>
            <p:cNvPr id="504" name="Google Shape;504;p15"/>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solidFill>
                  <a:schemeClr val="lt2"/>
                </a:solidFill>
              </a:rPr>
              <a:t>Analyse: objectief</a:t>
            </a:r>
            <a:endParaRPr dirty="0">
              <a:solidFill>
                <a:schemeClr val="lt2"/>
              </a:solidFill>
            </a:endParaRPr>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19300418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D9ADE4-D8AC-9925-15DA-BBAC6C2951AC}"/>
              </a:ext>
            </a:extLst>
          </p:cNvPr>
          <p:cNvSpPr>
            <a:spLocks noGrp="1"/>
          </p:cNvSpPr>
          <p:nvPr>
            <p:ph type="title"/>
          </p:nvPr>
        </p:nvSpPr>
        <p:spPr/>
        <p:txBody>
          <a:bodyPr/>
          <a:lstStyle/>
          <a:p>
            <a:r>
              <a:rPr lang="nl-BE" dirty="0"/>
              <a:t>INTENSITEIT RICHTING MECHELEN</a:t>
            </a:r>
          </a:p>
        </p:txBody>
      </p:sp>
      <p:graphicFrame>
        <p:nvGraphicFramePr>
          <p:cNvPr id="4" name="Grafiek 3">
            <a:extLst>
              <a:ext uri="{FF2B5EF4-FFF2-40B4-BE49-F238E27FC236}">
                <a16:creationId xmlns:a16="http://schemas.microsoft.com/office/drawing/2014/main" id="{95126825-3BF5-366E-6005-5EC2965A1ECB}"/>
              </a:ext>
            </a:extLst>
          </p:cNvPr>
          <p:cNvGraphicFramePr/>
          <p:nvPr>
            <p:extLst>
              <p:ext uri="{D42A27DB-BD31-4B8C-83A1-F6EECF244321}">
                <p14:modId xmlns:p14="http://schemas.microsoft.com/office/powerpoint/2010/main" val="78760498"/>
              </p:ext>
            </p:extLst>
          </p:nvPr>
        </p:nvGraphicFramePr>
        <p:xfrm>
          <a:off x="713225" y="1228925"/>
          <a:ext cx="7717500" cy="39145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63576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51D742-CCA7-B282-FBBF-547AEEF2A252}"/>
              </a:ext>
            </a:extLst>
          </p:cNvPr>
          <p:cNvSpPr>
            <a:spLocks noGrp="1"/>
          </p:cNvSpPr>
          <p:nvPr>
            <p:ph type="title"/>
          </p:nvPr>
        </p:nvSpPr>
        <p:spPr/>
        <p:txBody>
          <a:bodyPr/>
          <a:lstStyle/>
          <a:p>
            <a:r>
              <a:rPr lang="nl-BE" dirty="0"/>
              <a:t>INTENSITEIT RICHTING KEERBERGEN</a:t>
            </a:r>
          </a:p>
        </p:txBody>
      </p:sp>
      <p:graphicFrame>
        <p:nvGraphicFramePr>
          <p:cNvPr id="3" name="Grafiek 2">
            <a:extLst>
              <a:ext uri="{FF2B5EF4-FFF2-40B4-BE49-F238E27FC236}">
                <a16:creationId xmlns:a16="http://schemas.microsoft.com/office/drawing/2014/main" id="{81E4A62F-8932-0DFD-4674-51E2B1AF81ED}"/>
              </a:ext>
            </a:extLst>
          </p:cNvPr>
          <p:cNvGraphicFramePr/>
          <p:nvPr>
            <p:extLst>
              <p:ext uri="{D42A27DB-BD31-4B8C-83A1-F6EECF244321}">
                <p14:modId xmlns:p14="http://schemas.microsoft.com/office/powerpoint/2010/main" val="1178381420"/>
              </p:ext>
            </p:extLst>
          </p:nvPr>
        </p:nvGraphicFramePr>
        <p:xfrm>
          <a:off x="713225" y="1228925"/>
          <a:ext cx="7717500" cy="39145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9933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F6695C-ED77-58FB-FCE3-A0FB5771BBC1}"/>
              </a:ext>
            </a:extLst>
          </p:cNvPr>
          <p:cNvSpPr>
            <a:spLocks noGrp="1"/>
          </p:cNvSpPr>
          <p:nvPr>
            <p:ph type="title"/>
          </p:nvPr>
        </p:nvSpPr>
        <p:spPr/>
        <p:txBody>
          <a:bodyPr/>
          <a:lstStyle/>
          <a:p>
            <a:r>
              <a:rPr lang="nl-BE" dirty="0"/>
              <a:t>TRAJECTEN TRAVEL TIME TT</a:t>
            </a:r>
          </a:p>
        </p:txBody>
      </p:sp>
      <p:pic>
        <p:nvPicPr>
          <p:cNvPr id="3" name="Afbeelding 2" descr="Afbeelding met kaart, tekst, atlas, lijn&#10;&#10;Automatisch gegenereerde beschrijving">
            <a:extLst>
              <a:ext uri="{FF2B5EF4-FFF2-40B4-BE49-F238E27FC236}">
                <a16:creationId xmlns:a16="http://schemas.microsoft.com/office/drawing/2014/main" id="{6732ECDA-9928-5589-9C11-50E56A644D7A}"/>
              </a:ext>
            </a:extLst>
          </p:cNvPr>
          <p:cNvPicPr>
            <a:picLocks noChangeAspect="1"/>
          </p:cNvPicPr>
          <p:nvPr/>
        </p:nvPicPr>
        <p:blipFill>
          <a:blip r:embed="rId3"/>
          <a:stretch>
            <a:fillRect/>
          </a:stretch>
        </p:blipFill>
        <p:spPr>
          <a:xfrm>
            <a:off x="0" y="1228925"/>
            <a:ext cx="3000487" cy="1713241"/>
          </a:xfrm>
          <a:prstGeom prst="rect">
            <a:avLst/>
          </a:prstGeom>
        </p:spPr>
      </p:pic>
      <p:pic>
        <p:nvPicPr>
          <p:cNvPr id="4" name="Afbeelding 3" descr="Afbeelding met kaart, tekst, atlas&#10;&#10;Automatisch gegenereerde beschrijving">
            <a:extLst>
              <a:ext uri="{FF2B5EF4-FFF2-40B4-BE49-F238E27FC236}">
                <a16:creationId xmlns:a16="http://schemas.microsoft.com/office/drawing/2014/main" id="{AF9FF610-490A-5E65-C1E9-C0B50F22FAFE}"/>
              </a:ext>
            </a:extLst>
          </p:cNvPr>
          <p:cNvPicPr>
            <a:picLocks noChangeAspect="1"/>
          </p:cNvPicPr>
          <p:nvPr/>
        </p:nvPicPr>
        <p:blipFill>
          <a:blip r:embed="rId4"/>
          <a:stretch>
            <a:fillRect/>
          </a:stretch>
        </p:blipFill>
        <p:spPr>
          <a:xfrm>
            <a:off x="3071731" y="2942166"/>
            <a:ext cx="3000487" cy="2017192"/>
          </a:xfrm>
          <a:prstGeom prst="rect">
            <a:avLst/>
          </a:prstGeom>
        </p:spPr>
      </p:pic>
      <p:pic>
        <p:nvPicPr>
          <p:cNvPr id="5" name="Afbeelding 4" descr="Afbeelding met kaart, tekst, atlas&#10;&#10;Automatisch gegenereerde beschrijving">
            <a:extLst>
              <a:ext uri="{FF2B5EF4-FFF2-40B4-BE49-F238E27FC236}">
                <a16:creationId xmlns:a16="http://schemas.microsoft.com/office/drawing/2014/main" id="{74C19BE6-40D9-2C1F-EF8A-18658A432E69}"/>
              </a:ext>
            </a:extLst>
          </p:cNvPr>
          <p:cNvPicPr>
            <a:picLocks noChangeAspect="1"/>
          </p:cNvPicPr>
          <p:nvPr/>
        </p:nvPicPr>
        <p:blipFill>
          <a:blip r:embed="rId5"/>
          <a:stretch>
            <a:fillRect/>
          </a:stretch>
        </p:blipFill>
        <p:spPr>
          <a:xfrm>
            <a:off x="6143463" y="1228925"/>
            <a:ext cx="3000487" cy="1899118"/>
          </a:xfrm>
          <a:prstGeom prst="rect">
            <a:avLst/>
          </a:prstGeom>
        </p:spPr>
      </p:pic>
    </p:spTree>
    <p:extLst>
      <p:ext uri="{BB962C8B-B14F-4D97-AF65-F5344CB8AC3E}">
        <p14:creationId xmlns:p14="http://schemas.microsoft.com/office/powerpoint/2010/main" val="8785384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KEERBERGEN RICHTING MECHELEN</a:t>
            </a:r>
          </a:p>
        </p:txBody>
      </p:sp>
      <p:pic>
        <p:nvPicPr>
          <p:cNvPr id="4" name="Afbeelding 3" descr="Afbeelding met kaart, tekst, atlas, lijn&#10;&#10;Automatisch gegenereerde beschrijving">
            <a:extLst>
              <a:ext uri="{FF2B5EF4-FFF2-40B4-BE49-F238E27FC236}">
                <a16:creationId xmlns:a16="http://schemas.microsoft.com/office/drawing/2014/main" id="{D69A88DD-6270-C9AC-538D-4BD4E8FBDFC2}"/>
              </a:ext>
            </a:extLst>
          </p:cNvPr>
          <p:cNvPicPr>
            <a:picLocks noChangeAspect="1"/>
          </p:cNvPicPr>
          <p:nvPr/>
        </p:nvPicPr>
        <p:blipFill>
          <a:blip r:embed="rId3"/>
          <a:stretch>
            <a:fillRect/>
          </a:stretch>
        </p:blipFill>
        <p:spPr>
          <a:xfrm>
            <a:off x="1691615" y="1276016"/>
            <a:ext cx="5760720" cy="3289300"/>
          </a:xfrm>
          <a:prstGeom prst="rect">
            <a:avLst/>
          </a:prstGeom>
        </p:spPr>
      </p:pic>
    </p:spTree>
    <p:extLst>
      <p:ext uri="{BB962C8B-B14F-4D97-AF65-F5344CB8AC3E}">
        <p14:creationId xmlns:p14="http://schemas.microsoft.com/office/powerpoint/2010/main" val="6291215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KEERBERGEN RICHTING MECHELEN</a:t>
            </a:r>
          </a:p>
        </p:txBody>
      </p:sp>
      <p:graphicFrame>
        <p:nvGraphicFramePr>
          <p:cNvPr id="3" name="Grafiek 2">
            <a:extLst>
              <a:ext uri="{FF2B5EF4-FFF2-40B4-BE49-F238E27FC236}">
                <a16:creationId xmlns:a16="http://schemas.microsoft.com/office/drawing/2014/main" id="{13FA3730-CF25-AE7B-70F9-D9E7E66F9728}"/>
              </a:ext>
            </a:extLst>
          </p:cNvPr>
          <p:cNvGraphicFramePr/>
          <p:nvPr>
            <p:extLst>
              <p:ext uri="{D42A27DB-BD31-4B8C-83A1-F6EECF244321}">
                <p14:modId xmlns:p14="http://schemas.microsoft.com/office/powerpoint/2010/main" val="1470247693"/>
              </p:ext>
            </p:extLst>
          </p:nvPr>
        </p:nvGraphicFramePr>
        <p:xfrm>
          <a:off x="713225" y="1228925"/>
          <a:ext cx="7717500" cy="3914576"/>
        </p:xfrm>
        <a:graphic>
          <a:graphicData uri="http://schemas.openxmlformats.org/drawingml/2006/chart">
            <c:chart xmlns:c="http://schemas.openxmlformats.org/drawingml/2006/chart" xmlns:r="http://schemas.openxmlformats.org/officeDocument/2006/relationships" r:id="rId3"/>
          </a:graphicData>
        </a:graphic>
      </p:graphicFrame>
      <p:cxnSp>
        <p:nvCxnSpPr>
          <p:cNvPr id="5" name="Rechte verbindingslijn 4">
            <a:extLst>
              <a:ext uri="{FF2B5EF4-FFF2-40B4-BE49-F238E27FC236}">
                <a16:creationId xmlns:a16="http://schemas.microsoft.com/office/drawing/2014/main" id="{C534E87B-E5BD-923F-1579-B7775D1CC0F0}"/>
              </a:ext>
            </a:extLst>
          </p:cNvPr>
          <p:cNvCxnSpPr/>
          <p:nvPr/>
        </p:nvCxnSpPr>
        <p:spPr>
          <a:xfrm>
            <a:off x="1454331" y="3892731"/>
            <a:ext cx="684493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77007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MECHELEN RICHTING KEERBERGEN</a:t>
            </a:r>
          </a:p>
        </p:txBody>
      </p:sp>
      <p:pic>
        <p:nvPicPr>
          <p:cNvPr id="3" name="Afbeelding 2" descr="Afbeelding met kaart, tekst, atlas, lijn&#10;&#10;Automatisch gegenereerde beschrijving">
            <a:extLst>
              <a:ext uri="{FF2B5EF4-FFF2-40B4-BE49-F238E27FC236}">
                <a16:creationId xmlns:a16="http://schemas.microsoft.com/office/drawing/2014/main" id="{653BC545-5F0E-6E65-D3E6-1AF1F3622CC3}"/>
              </a:ext>
            </a:extLst>
          </p:cNvPr>
          <p:cNvPicPr>
            <a:picLocks noChangeAspect="1"/>
          </p:cNvPicPr>
          <p:nvPr/>
        </p:nvPicPr>
        <p:blipFill>
          <a:blip r:embed="rId3"/>
          <a:stretch>
            <a:fillRect/>
          </a:stretch>
        </p:blipFill>
        <p:spPr>
          <a:xfrm>
            <a:off x="1691615" y="1401211"/>
            <a:ext cx="5760720" cy="3423920"/>
          </a:xfrm>
          <a:prstGeom prst="rect">
            <a:avLst/>
          </a:prstGeom>
        </p:spPr>
      </p:pic>
    </p:spTree>
    <p:extLst>
      <p:ext uri="{BB962C8B-B14F-4D97-AF65-F5344CB8AC3E}">
        <p14:creationId xmlns:p14="http://schemas.microsoft.com/office/powerpoint/2010/main" val="16090044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MECHELEN RICHTING KEERBERGEN</a:t>
            </a:r>
          </a:p>
        </p:txBody>
      </p:sp>
      <p:graphicFrame>
        <p:nvGraphicFramePr>
          <p:cNvPr id="4" name="Grafiek 3">
            <a:extLst>
              <a:ext uri="{FF2B5EF4-FFF2-40B4-BE49-F238E27FC236}">
                <a16:creationId xmlns:a16="http://schemas.microsoft.com/office/drawing/2014/main" id="{2F7C9286-85C6-E5BC-F2B8-7E9221E2F4A1}"/>
              </a:ext>
            </a:extLst>
          </p:cNvPr>
          <p:cNvGraphicFramePr/>
          <p:nvPr>
            <p:extLst>
              <p:ext uri="{D42A27DB-BD31-4B8C-83A1-F6EECF244321}">
                <p14:modId xmlns:p14="http://schemas.microsoft.com/office/powerpoint/2010/main" val="883048911"/>
              </p:ext>
            </p:extLst>
          </p:nvPr>
        </p:nvGraphicFramePr>
        <p:xfrm>
          <a:off x="713225" y="1203159"/>
          <a:ext cx="7586044" cy="3940342"/>
        </p:xfrm>
        <a:graphic>
          <a:graphicData uri="http://schemas.openxmlformats.org/drawingml/2006/chart">
            <c:chart xmlns:c="http://schemas.openxmlformats.org/drawingml/2006/chart" xmlns:r="http://schemas.openxmlformats.org/officeDocument/2006/relationships" r:id="rId3"/>
          </a:graphicData>
        </a:graphic>
      </p:graphicFrame>
      <p:cxnSp>
        <p:nvCxnSpPr>
          <p:cNvPr id="7" name="Rechte verbindingslijn 6">
            <a:extLst>
              <a:ext uri="{FF2B5EF4-FFF2-40B4-BE49-F238E27FC236}">
                <a16:creationId xmlns:a16="http://schemas.microsoft.com/office/drawing/2014/main" id="{10F9D054-733E-A951-F3D9-E8800378D97F}"/>
              </a:ext>
            </a:extLst>
          </p:cNvPr>
          <p:cNvCxnSpPr/>
          <p:nvPr/>
        </p:nvCxnSpPr>
        <p:spPr>
          <a:xfrm>
            <a:off x="1526650" y="3522428"/>
            <a:ext cx="661548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74736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KEERBERGEN RICHTING PUTSESTEENWEG</a:t>
            </a:r>
          </a:p>
        </p:txBody>
      </p:sp>
      <p:pic>
        <p:nvPicPr>
          <p:cNvPr id="4" name="Afbeelding 3" descr="Afbeelding met kaart, tekst, atlas&#10;&#10;Automatisch gegenereerde beschrijving">
            <a:extLst>
              <a:ext uri="{FF2B5EF4-FFF2-40B4-BE49-F238E27FC236}">
                <a16:creationId xmlns:a16="http://schemas.microsoft.com/office/drawing/2014/main" id="{22D8529D-97C8-DC9C-D398-214003E851FC}"/>
              </a:ext>
            </a:extLst>
          </p:cNvPr>
          <p:cNvPicPr>
            <a:picLocks noChangeAspect="1"/>
          </p:cNvPicPr>
          <p:nvPr/>
        </p:nvPicPr>
        <p:blipFill>
          <a:blip r:embed="rId3"/>
          <a:stretch>
            <a:fillRect/>
          </a:stretch>
        </p:blipFill>
        <p:spPr>
          <a:xfrm>
            <a:off x="1691615" y="1145495"/>
            <a:ext cx="5760720" cy="3872865"/>
          </a:xfrm>
          <a:prstGeom prst="rect">
            <a:avLst/>
          </a:prstGeom>
        </p:spPr>
      </p:pic>
    </p:spTree>
    <p:extLst>
      <p:ext uri="{BB962C8B-B14F-4D97-AF65-F5344CB8AC3E}">
        <p14:creationId xmlns:p14="http://schemas.microsoft.com/office/powerpoint/2010/main" val="27849609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KEERBERGEN RICHTING PUTSESTEENWEG</a:t>
            </a:r>
          </a:p>
        </p:txBody>
      </p:sp>
      <p:graphicFrame>
        <p:nvGraphicFramePr>
          <p:cNvPr id="3" name="Grafiek 2">
            <a:extLst>
              <a:ext uri="{FF2B5EF4-FFF2-40B4-BE49-F238E27FC236}">
                <a16:creationId xmlns:a16="http://schemas.microsoft.com/office/drawing/2014/main" id="{CCC80634-7947-0E8A-A613-D374D77FDD82}"/>
              </a:ext>
            </a:extLst>
          </p:cNvPr>
          <p:cNvGraphicFramePr/>
          <p:nvPr>
            <p:extLst>
              <p:ext uri="{D42A27DB-BD31-4B8C-83A1-F6EECF244321}">
                <p14:modId xmlns:p14="http://schemas.microsoft.com/office/powerpoint/2010/main" val="3965206533"/>
              </p:ext>
            </p:extLst>
          </p:nvPr>
        </p:nvGraphicFramePr>
        <p:xfrm>
          <a:off x="713225" y="1148316"/>
          <a:ext cx="7717500" cy="3995184"/>
        </p:xfrm>
        <a:graphic>
          <a:graphicData uri="http://schemas.openxmlformats.org/drawingml/2006/chart">
            <c:chart xmlns:c="http://schemas.openxmlformats.org/drawingml/2006/chart" xmlns:r="http://schemas.openxmlformats.org/officeDocument/2006/relationships" r:id="rId3"/>
          </a:graphicData>
        </a:graphic>
      </p:graphicFrame>
      <p:cxnSp>
        <p:nvCxnSpPr>
          <p:cNvPr id="6" name="Rechte verbindingslijn 5">
            <a:extLst>
              <a:ext uri="{FF2B5EF4-FFF2-40B4-BE49-F238E27FC236}">
                <a16:creationId xmlns:a16="http://schemas.microsoft.com/office/drawing/2014/main" id="{CA60CF30-0828-BF11-7675-CF6074308C78}"/>
              </a:ext>
            </a:extLst>
          </p:cNvPr>
          <p:cNvCxnSpPr>
            <a:cxnSpLocks/>
          </p:cNvCxnSpPr>
          <p:nvPr/>
        </p:nvCxnSpPr>
        <p:spPr>
          <a:xfrm>
            <a:off x="1443789" y="3849189"/>
            <a:ext cx="6858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9483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a:t>GEM TT VAN PUTSESTEENWEG RICHTING KEERBERGEN</a:t>
            </a:r>
            <a:endParaRPr lang="nl-BE" dirty="0"/>
          </a:p>
        </p:txBody>
      </p:sp>
      <p:pic>
        <p:nvPicPr>
          <p:cNvPr id="3" name="Afbeelding 2" descr="Afbeelding met kaart, tekst&#10;&#10;Automatisch gegenereerde beschrijving">
            <a:extLst>
              <a:ext uri="{FF2B5EF4-FFF2-40B4-BE49-F238E27FC236}">
                <a16:creationId xmlns:a16="http://schemas.microsoft.com/office/drawing/2014/main" id="{CE007B73-4596-C8B4-034F-A250FBF516AE}"/>
              </a:ext>
            </a:extLst>
          </p:cNvPr>
          <p:cNvPicPr>
            <a:picLocks noChangeAspect="1"/>
          </p:cNvPicPr>
          <p:nvPr/>
        </p:nvPicPr>
        <p:blipFill>
          <a:blip r:embed="rId3"/>
          <a:stretch>
            <a:fillRect/>
          </a:stretch>
        </p:blipFill>
        <p:spPr>
          <a:xfrm>
            <a:off x="1827590" y="1198814"/>
            <a:ext cx="5488819" cy="3819546"/>
          </a:xfrm>
          <a:prstGeom prst="rect">
            <a:avLst/>
          </a:prstGeom>
        </p:spPr>
      </p:pic>
    </p:spTree>
    <p:extLst>
      <p:ext uri="{BB962C8B-B14F-4D97-AF65-F5344CB8AC3E}">
        <p14:creationId xmlns:p14="http://schemas.microsoft.com/office/powerpoint/2010/main" val="2632157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PUTSESTEENWEG RICHTING KEERBERGEN</a:t>
            </a:r>
          </a:p>
        </p:txBody>
      </p:sp>
      <p:graphicFrame>
        <p:nvGraphicFramePr>
          <p:cNvPr id="4" name="Grafiek 3">
            <a:extLst>
              <a:ext uri="{FF2B5EF4-FFF2-40B4-BE49-F238E27FC236}">
                <a16:creationId xmlns:a16="http://schemas.microsoft.com/office/drawing/2014/main" id="{B54F855B-469F-C1C9-5F75-3B320823E299}"/>
              </a:ext>
            </a:extLst>
          </p:cNvPr>
          <p:cNvGraphicFramePr/>
          <p:nvPr>
            <p:extLst>
              <p:ext uri="{D42A27DB-BD31-4B8C-83A1-F6EECF244321}">
                <p14:modId xmlns:p14="http://schemas.microsoft.com/office/powerpoint/2010/main" val="2279776149"/>
              </p:ext>
            </p:extLst>
          </p:nvPr>
        </p:nvGraphicFramePr>
        <p:xfrm>
          <a:off x="713226" y="1094873"/>
          <a:ext cx="7717500" cy="4048627"/>
        </p:xfrm>
        <a:graphic>
          <a:graphicData uri="http://schemas.openxmlformats.org/drawingml/2006/chart">
            <c:chart xmlns:c="http://schemas.openxmlformats.org/drawingml/2006/chart" xmlns:r="http://schemas.openxmlformats.org/officeDocument/2006/relationships" r:id="rId3"/>
          </a:graphicData>
        </a:graphic>
      </p:graphicFrame>
      <p:cxnSp>
        <p:nvCxnSpPr>
          <p:cNvPr id="7" name="Rechte verbindingslijn 6">
            <a:extLst>
              <a:ext uri="{FF2B5EF4-FFF2-40B4-BE49-F238E27FC236}">
                <a16:creationId xmlns:a16="http://schemas.microsoft.com/office/drawing/2014/main" id="{1BD9949D-FD20-2989-4B45-4138F9A88165}"/>
              </a:ext>
            </a:extLst>
          </p:cNvPr>
          <p:cNvCxnSpPr>
            <a:cxnSpLocks/>
          </p:cNvCxnSpPr>
          <p:nvPr/>
        </p:nvCxnSpPr>
        <p:spPr>
          <a:xfrm>
            <a:off x="1467853" y="3506525"/>
            <a:ext cx="681740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84281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MECHELEN RICHTING PUTSESTEENWEG</a:t>
            </a:r>
          </a:p>
        </p:txBody>
      </p:sp>
      <p:pic>
        <p:nvPicPr>
          <p:cNvPr id="4" name="Afbeelding 3" descr="Afbeelding met kaart, tekst, atlas&#10;&#10;Automatisch gegenereerde beschrijving">
            <a:extLst>
              <a:ext uri="{FF2B5EF4-FFF2-40B4-BE49-F238E27FC236}">
                <a16:creationId xmlns:a16="http://schemas.microsoft.com/office/drawing/2014/main" id="{57891DF7-F727-2EA3-B18E-4386E2E24CAD}"/>
              </a:ext>
            </a:extLst>
          </p:cNvPr>
          <p:cNvPicPr>
            <a:picLocks noChangeAspect="1"/>
          </p:cNvPicPr>
          <p:nvPr/>
        </p:nvPicPr>
        <p:blipFill>
          <a:blip r:embed="rId3"/>
          <a:stretch>
            <a:fillRect/>
          </a:stretch>
        </p:blipFill>
        <p:spPr>
          <a:xfrm>
            <a:off x="1691615" y="1241959"/>
            <a:ext cx="5760720" cy="3646170"/>
          </a:xfrm>
          <a:prstGeom prst="rect">
            <a:avLst/>
          </a:prstGeom>
        </p:spPr>
      </p:pic>
    </p:spTree>
    <p:extLst>
      <p:ext uri="{BB962C8B-B14F-4D97-AF65-F5344CB8AC3E}">
        <p14:creationId xmlns:p14="http://schemas.microsoft.com/office/powerpoint/2010/main" val="28618275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MECHELEN RICHTING PUTSESTEENWEG</a:t>
            </a:r>
          </a:p>
        </p:txBody>
      </p:sp>
      <p:graphicFrame>
        <p:nvGraphicFramePr>
          <p:cNvPr id="3" name="Grafiek 2">
            <a:extLst>
              <a:ext uri="{FF2B5EF4-FFF2-40B4-BE49-F238E27FC236}">
                <a16:creationId xmlns:a16="http://schemas.microsoft.com/office/drawing/2014/main" id="{A7401E93-342A-578F-A97A-34FCACA82E08}"/>
              </a:ext>
            </a:extLst>
          </p:cNvPr>
          <p:cNvGraphicFramePr/>
          <p:nvPr>
            <p:extLst>
              <p:ext uri="{D42A27DB-BD31-4B8C-83A1-F6EECF244321}">
                <p14:modId xmlns:p14="http://schemas.microsoft.com/office/powerpoint/2010/main" val="2425772668"/>
              </p:ext>
            </p:extLst>
          </p:nvPr>
        </p:nvGraphicFramePr>
        <p:xfrm>
          <a:off x="713225" y="1143000"/>
          <a:ext cx="7717500" cy="40005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76330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PUTSESTEENWEG RICHTING MECHELEN</a:t>
            </a:r>
          </a:p>
        </p:txBody>
      </p:sp>
      <p:pic>
        <p:nvPicPr>
          <p:cNvPr id="4" name="Afbeelding 3" descr="Afbeelding met kaart, tekst, atlas&#10;&#10;Automatisch gegenereerde beschrijving">
            <a:extLst>
              <a:ext uri="{FF2B5EF4-FFF2-40B4-BE49-F238E27FC236}">
                <a16:creationId xmlns:a16="http://schemas.microsoft.com/office/drawing/2014/main" id="{DFD3E4C3-7E8F-62BA-3094-9567E29E7F81}"/>
              </a:ext>
            </a:extLst>
          </p:cNvPr>
          <p:cNvPicPr>
            <a:picLocks noChangeAspect="1"/>
          </p:cNvPicPr>
          <p:nvPr/>
        </p:nvPicPr>
        <p:blipFill>
          <a:blip r:embed="rId3"/>
          <a:stretch>
            <a:fillRect/>
          </a:stretch>
        </p:blipFill>
        <p:spPr>
          <a:xfrm>
            <a:off x="1691615" y="1259071"/>
            <a:ext cx="5760720" cy="3636010"/>
          </a:xfrm>
          <a:prstGeom prst="rect">
            <a:avLst/>
          </a:prstGeom>
        </p:spPr>
      </p:pic>
    </p:spTree>
    <p:extLst>
      <p:ext uri="{BB962C8B-B14F-4D97-AF65-F5344CB8AC3E}">
        <p14:creationId xmlns:p14="http://schemas.microsoft.com/office/powerpoint/2010/main" val="17741522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37872A-A730-1F3B-0CB4-D6839FC997FB}"/>
              </a:ext>
            </a:extLst>
          </p:cNvPr>
          <p:cNvSpPr>
            <a:spLocks noGrp="1"/>
          </p:cNvSpPr>
          <p:nvPr>
            <p:ph type="title"/>
          </p:nvPr>
        </p:nvSpPr>
        <p:spPr>
          <a:xfrm>
            <a:off x="713225" y="125140"/>
            <a:ext cx="7717500" cy="708000"/>
          </a:xfrm>
        </p:spPr>
        <p:txBody>
          <a:bodyPr/>
          <a:lstStyle/>
          <a:p>
            <a:r>
              <a:rPr lang="nl-BE" dirty="0"/>
              <a:t>GEM TT VAN PUTSESTEENWEG RICHTING MECHELEN</a:t>
            </a:r>
          </a:p>
        </p:txBody>
      </p:sp>
      <p:graphicFrame>
        <p:nvGraphicFramePr>
          <p:cNvPr id="3" name="Grafiek 2">
            <a:extLst>
              <a:ext uri="{FF2B5EF4-FFF2-40B4-BE49-F238E27FC236}">
                <a16:creationId xmlns:a16="http://schemas.microsoft.com/office/drawing/2014/main" id="{ED2174D4-C6B8-8D29-BD32-8F566CEECDEE}"/>
              </a:ext>
            </a:extLst>
          </p:cNvPr>
          <p:cNvGraphicFramePr/>
          <p:nvPr>
            <p:extLst>
              <p:ext uri="{D42A27DB-BD31-4B8C-83A1-F6EECF244321}">
                <p14:modId xmlns:p14="http://schemas.microsoft.com/office/powerpoint/2010/main" val="2232766706"/>
              </p:ext>
            </p:extLst>
          </p:nvPr>
        </p:nvGraphicFramePr>
        <p:xfrm>
          <a:off x="713225" y="1179094"/>
          <a:ext cx="7717500" cy="396440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620917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kaart, lijn, diagram, tekst&#10;&#10;Automatisch gegenereerde beschrijving">
            <a:extLst>
              <a:ext uri="{FF2B5EF4-FFF2-40B4-BE49-F238E27FC236}">
                <a16:creationId xmlns:a16="http://schemas.microsoft.com/office/drawing/2014/main" id="{90B22405-DAF3-59D4-89CD-8E7DFAEFCC76}"/>
              </a:ext>
            </a:extLst>
          </p:cNvPr>
          <p:cNvPicPr>
            <a:picLocks noChangeAspect="1"/>
          </p:cNvPicPr>
          <p:nvPr/>
        </p:nvPicPr>
        <p:blipFill>
          <a:blip r:embed="rId3"/>
          <a:stretch>
            <a:fillRect/>
          </a:stretch>
        </p:blipFill>
        <p:spPr>
          <a:xfrm>
            <a:off x="2261937" y="326739"/>
            <a:ext cx="6882063" cy="4816762"/>
          </a:xfrm>
          <a:prstGeom prst="rect">
            <a:avLst/>
          </a:prstGeom>
        </p:spPr>
      </p:pic>
      <p:sp>
        <p:nvSpPr>
          <p:cNvPr id="2" name="Titel 1">
            <a:extLst>
              <a:ext uri="{FF2B5EF4-FFF2-40B4-BE49-F238E27FC236}">
                <a16:creationId xmlns:a16="http://schemas.microsoft.com/office/drawing/2014/main" id="{CD3F50B9-1865-5F12-1DA1-4929F3A0B633}"/>
              </a:ext>
            </a:extLst>
          </p:cNvPr>
          <p:cNvSpPr>
            <a:spLocks noGrp="1"/>
          </p:cNvSpPr>
          <p:nvPr>
            <p:ph type="title"/>
          </p:nvPr>
        </p:nvSpPr>
        <p:spPr>
          <a:xfrm>
            <a:off x="0" y="326739"/>
            <a:ext cx="4773175" cy="708000"/>
          </a:xfrm>
        </p:spPr>
        <p:txBody>
          <a:bodyPr/>
          <a:lstStyle/>
          <a:p>
            <a:r>
              <a:rPr lang="nl-BE" dirty="0"/>
              <a:t>SNELHEIDSANALYSE</a:t>
            </a:r>
          </a:p>
        </p:txBody>
      </p:sp>
      <p:pic>
        <p:nvPicPr>
          <p:cNvPr id="4" name="Afbeelding 3" descr="Afbeelding met tekst, schermopname, Lettertype, lijn&#10;&#10;Automatisch gegenereerde beschrijving">
            <a:extLst>
              <a:ext uri="{FF2B5EF4-FFF2-40B4-BE49-F238E27FC236}">
                <a16:creationId xmlns:a16="http://schemas.microsoft.com/office/drawing/2014/main" id="{CE54D3F1-0E2A-3341-8F78-0CB33D188E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978449"/>
            <a:ext cx="3404937" cy="1165051"/>
          </a:xfrm>
          <a:prstGeom prst="rect">
            <a:avLst/>
          </a:prstGeom>
        </p:spPr>
      </p:pic>
    </p:spTree>
    <p:extLst>
      <p:ext uri="{BB962C8B-B14F-4D97-AF65-F5344CB8AC3E}">
        <p14:creationId xmlns:p14="http://schemas.microsoft.com/office/powerpoint/2010/main" val="1610331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 name="Google Shape;502;p15">
            <a:extLst>
              <a:ext uri="{FF2B5EF4-FFF2-40B4-BE49-F238E27FC236}">
                <a16:creationId xmlns:a16="http://schemas.microsoft.com/office/drawing/2014/main" id="{13817691-5744-4465-1215-FFB0EC5ECEA7}"/>
              </a:ext>
            </a:extLst>
          </p:cNvPr>
          <p:cNvGrpSpPr/>
          <p:nvPr/>
        </p:nvGrpSpPr>
        <p:grpSpPr>
          <a:xfrm flipV="1">
            <a:off x="571367" y="1986845"/>
            <a:ext cx="3363014" cy="1774918"/>
            <a:chOff x="5322392" y="1681199"/>
            <a:chExt cx="3363014" cy="1880220"/>
          </a:xfrm>
          <a:solidFill>
            <a:schemeClr val="accent1"/>
          </a:solidFill>
        </p:grpSpPr>
        <p:sp>
          <p:nvSpPr>
            <p:cNvPr id="3" name="Google Shape;503;p15">
              <a:extLst>
                <a:ext uri="{FF2B5EF4-FFF2-40B4-BE49-F238E27FC236}">
                  <a16:creationId xmlns:a16="http://schemas.microsoft.com/office/drawing/2014/main" id="{72F8BB73-EA79-7EF0-F054-38AB848F8ACA}"/>
                </a:ext>
              </a:extLst>
            </p:cNvPr>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504;p15">
              <a:extLst>
                <a:ext uri="{FF2B5EF4-FFF2-40B4-BE49-F238E27FC236}">
                  <a16:creationId xmlns:a16="http://schemas.microsoft.com/office/drawing/2014/main" id="{1150F581-FDB3-B7F7-5D11-65CE33C59AE8}"/>
                </a:ext>
              </a:extLst>
            </p:cNvPr>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05;p15">
              <a:extLst>
                <a:ext uri="{FF2B5EF4-FFF2-40B4-BE49-F238E27FC236}">
                  <a16:creationId xmlns:a16="http://schemas.microsoft.com/office/drawing/2014/main" id="{24BD5E2B-0513-F523-BC0A-88DD1133B6A6}"/>
                </a:ext>
              </a:extLst>
            </p:cNvPr>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a:off x="571367" y="1933574"/>
            <a:ext cx="3363014" cy="1880220"/>
            <a:chOff x="5322392" y="1681199"/>
            <a:chExt cx="3363014" cy="1880220"/>
          </a:xfrm>
        </p:grpSpPr>
        <p:sp>
          <p:nvSpPr>
            <p:cNvPr id="504" name="Google Shape;504;p15"/>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solidFill>
                  <a:schemeClr val="lt2"/>
                </a:solidFill>
              </a:rPr>
              <a:t>CONCLUSIE</a:t>
            </a:r>
            <a:endParaRPr dirty="0">
              <a:solidFill>
                <a:schemeClr val="lt2"/>
              </a:solidFill>
            </a:endParaRPr>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9702467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SUBJECTIEF</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432139188"/>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03972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OBJECTIEF</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1966289478"/>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16071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Shape 498"/>
        <p:cNvGrpSpPr/>
        <p:nvPr/>
      </p:nvGrpSpPr>
      <p:grpSpPr>
        <a:xfrm>
          <a:off x="0" y="0"/>
          <a:ext cx="0" cy="0"/>
          <a:chOff x="0" y="0"/>
          <a:chExt cx="0" cy="0"/>
        </a:xfrm>
      </p:grpSpPr>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4000" dirty="0">
                <a:solidFill>
                  <a:schemeClr val="lt2"/>
                </a:solidFill>
              </a:rPr>
              <a:t>AANBEVELINGE</a:t>
            </a:r>
            <a:r>
              <a:rPr lang="en" dirty="0">
                <a:solidFill>
                  <a:schemeClr val="lt2"/>
                </a:solidFill>
              </a:rPr>
              <a:t>N</a:t>
            </a:r>
            <a:endParaRPr dirty="0">
              <a:solidFill>
                <a:schemeClr val="lt2"/>
              </a:solidFill>
            </a:endParaRPr>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pic>
        <p:nvPicPr>
          <p:cNvPr id="7" name="Graphic 6" descr="Vraagteken met effen opvulling">
            <a:extLst>
              <a:ext uri="{FF2B5EF4-FFF2-40B4-BE49-F238E27FC236}">
                <a16:creationId xmlns:a16="http://schemas.microsoft.com/office/drawing/2014/main" id="{9E2A5E40-536D-7210-F89C-F3EEFCF80C7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1434889">
            <a:off x="73467" y="1332150"/>
            <a:ext cx="3557573" cy="3145929"/>
          </a:xfrm>
          <a:prstGeom prst="rect">
            <a:avLst/>
          </a:prstGeom>
        </p:spPr>
      </p:pic>
    </p:spTree>
    <p:extLst>
      <p:ext uri="{BB962C8B-B14F-4D97-AF65-F5344CB8AC3E}">
        <p14:creationId xmlns:p14="http://schemas.microsoft.com/office/powerpoint/2010/main" val="26490292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 name="Google Shape;502;p15">
            <a:extLst>
              <a:ext uri="{FF2B5EF4-FFF2-40B4-BE49-F238E27FC236}">
                <a16:creationId xmlns:a16="http://schemas.microsoft.com/office/drawing/2014/main" id="{13817691-5744-4465-1215-FFB0EC5ECEA7}"/>
              </a:ext>
            </a:extLst>
          </p:cNvPr>
          <p:cNvGrpSpPr/>
          <p:nvPr/>
        </p:nvGrpSpPr>
        <p:grpSpPr>
          <a:xfrm flipV="1">
            <a:off x="571367" y="1986845"/>
            <a:ext cx="3363014" cy="1774918"/>
            <a:chOff x="5322392" y="1681199"/>
            <a:chExt cx="3363014" cy="1880220"/>
          </a:xfrm>
          <a:solidFill>
            <a:schemeClr val="accent1"/>
          </a:solidFill>
        </p:grpSpPr>
        <p:sp>
          <p:nvSpPr>
            <p:cNvPr id="3" name="Google Shape;503;p15">
              <a:extLst>
                <a:ext uri="{FF2B5EF4-FFF2-40B4-BE49-F238E27FC236}">
                  <a16:creationId xmlns:a16="http://schemas.microsoft.com/office/drawing/2014/main" id="{72F8BB73-EA79-7EF0-F054-38AB848F8ACA}"/>
                </a:ext>
              </a:extLst>
            </p:cNvPr>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504;p15">
              <a:extLst>
                <a:ext uri="{FF2B5EF4-FFF2-40B4-BE49-F238E27FC236}">
                  <a16:creationId xmlns:a16="http://schemas.microsoft.com/office/drawing/2014/main" id="{1150F581-FDB3-B7F7-5D11-65CE33C59AE8}"/>
                </a:ext>
              </a:extLst>
            </p:cNvPr>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05;p15">
              <a:extLst>
                <a:ext uri="{FF2B5EF4-FFF2-40B4-BE49-F238E27FC236}">
                  <a16:creationId xmlns:a16="http://schemas.microsoft.com/office/drawing/2014/main" id="{24BD5E2B-0513-F523-BC0A-88DD1133B6A6}"/>
                </a:ext>
              </a:extLst>
            </p:cNvPr>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a:off x="571367" y="1933574"/>
            <a:ext cx="3363014" cy="1880220"/>
            <a:chOff x="5322392" y="1681199"/>
            <a:chExt cx="3363014" cy="1880220"/>
          </a:xfrm>
        </p:grpSpPr>
        <p:sp>
          <p:nvSpPr>
            <p:cNvPr id="504" name="Google Shape;504;p15"/>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4000" dirty="0">
                <a:solidFill>
                  <a:schemeClr val="lt2"/>
                </a:solidFill>
              </a:rPr>
              <a:t>AANBEVELINGE</a:t>
            </a:r>
            <a:r>
              <a:rPr lang="en" dirty="0">
                <a:solidFill>
                  <a:schemeClr val="lt2"/>
                </a:solidFill>
              </a:rPr>
              <a:t>N</a:t>
            </a:r>
            <a:endParaRPr dirty="0">
              <a:solidFill>
                <a:schemeClr val="lt2"/>
              </a:solidFill>
            </a:endParaRPr>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40886566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KORTE TERMIJN</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1724649575"/>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19756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AA4DE9-4882-017A-653C-510A47D0B377}"/>
              </a:ext>
            </a:extLst>
          </p:cNvPr>
          <p:cNvSpPr>
            <a:spLocks noGrp="1"/>
          </p:cNvSpPr>
          <p:nvPr>
            <p:ph type="title"/>
          </p:nvPr>
        </p:nvSpPr>
        <p:spPr/>
        <p:txBody>
          <a:bodyPr/>
          <a:lstStyle/>
          <a:p>
            <a:r>
              <a:rPr lang="nl-BE" dirty="0"/>
              <a:t>Optimaliseren oversteken</a:t>
            </a:r>
          </a:p>
        </p:txBody>
      </p:sp>
      <p:pic>
        <p:nvPicPr>
          <p:cNvPr id="3" name="Afbeelding 2" descr="Gevleugelde zebrapaden | Wegen en verkeer">
            <a:extLst>
              <a:ext uri="{FF2B5EF4-FFF2-40B4-BE49-F238E27FC236}">
                <a16:creationId xmlns:a16="http://schemas.microsoft.com/office/drawing/2014/main" id="{C8C3E329-17A2-457C-8CEC-9CF9B749508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5794" y="1228925"/>
            <a:ext cx="4336181" cy="1660482"/>
          </a:xfrm>
          <a:prstGeom prst="rect">
            <a:avLst/>
          </a:prstGeom>
          <a:noFill/>
          <a:ln>
            <a:noFill/>
          </a:ln>
        </p:spPr>
      </p:pic>
      <p:pic>
        <p:nvPicPr>
          <p:cNvPr id="5" name="Afbeelding 4">
            <a:extLst>
              <a:ext uri="{FF2B5EF4-FFF2-40B4-BE49-F238E27FC236}">
                <a16:creationId xmlns:a16="http://schemas.microsoft.com/office/drawing/2014/main" id="{A19AFD45-75B6-6DF5-9EC1-77F6F5DBA28C}"/>
              </a:ext>
            </a:extLst>
          </p:cNvPr>
          <p:cNvPicPr>
            <a:picLocks noChangeAspect="1"/>
          </p:cNvPicPr>
          <p:nvPr/>
        </p:nvPicPr>
        <p:blipFill>
          <a:blip r:embed="rId4"/>
          <a:stretch>
            <a:fillRect/>
          </a:stretch>
        </p:blipFill>
        <p:spPr>
          <a:xfrm>
            <a:off x="4572025" y="2889407"/>
            <a:ext cx="4336181" cy="2190884"/>
          </a:xfrm>
          <a:prstGeom prst="rect">
            <a:avLst/>
          </a:prstGeom>
        </p:spPr>
      </p:pic>
    </p:spTree>
    <p:extLst>
      <p:ext uri="{BB962C8B-B14F-4D97-AF65-F5344CB8AC3E}">
        <p14:creationId xmlns:p14="http://schemas.microsoft.com/office/powerpoint/2010/main" val="2505961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19CA73-7C42-D295-CD51-9E5F90CF8796}"/>
              </a:ext>
            </a:extLst>
          </p:cNvPr>
          <p:cNvSpPr>
            <a:spLocks noGrp="1"/>
          </p:cNvSpPr>
          <p:nvPr>
            <p:ph type="title"/>
          </p:nvPr>
        </p:nvSpPr>
        <p:spPr/>
        <p:txBody>
          <a:bodyPr/>
          <a:lstStyle/>
          <a:p>
            <a:r>
              <a:rPr lang="nl-BE" dirty="0"/>
              <a:t>Zichtbaarheid en leesbaarheid</a:t>
            </a:r>
          </a:p>
        </p:txBody>
      </p:sp>
      <p:pic>
        <p:nvPicPr>
          <p:cNvPr id="3" name="Afbeelding 2">
            <a:extLst>
              <a:ext uri="{FF2B5EF4-FFF2-40B4-BE49-F238E27FC236}">
                <a16:creationId xmlns:a16="http://schemas.microsoft.com/office/drawing/2014/main" id="{19C15620-E251-040F-EB94-12E77780E0A0}"/>
              </a:ext>
            </a:extLst>
          </p:cNvPr>
          <p:cNvPicPr>
            <a:picLocks noChangeAspect="1"/>
          </p:cNvPicPr>
          <p:nvPr/>
        </p:nvPicPr>
        <p:blipFill>
          <a:blip r:embed="rId3"/>
          <a:stretch>
            <a:fillRect/>
          </a:stretch>
        </p:blipFill>
        <p:spPr>
          <a:xfrm>
            <a:off x="713225" y="1707887"/>
            <a:ext cx="3717804" cy="2288127"/>
          </a:xfrm>
          <a:prstGeom prst="rect">
            <a:avLst/>
          </a:prstGeom>
        </p:spPr>
      </p:pic>
      <p:pic>
        <p:nvPicPr>
          <p:cNvPr id="4" name="Afbeelding 3">
            <a:extLst>
              <a:ext uri="{FF2B5EF4-FFF2-40B4-BE49-F238E27FC236}">
                <a16:creationId xmlns:a16="http://schemas.microsoft.com/office/drawing/2014/main" id="{0B4F94C7-BEF6-950B-C685-3CE95593A13B}"/>
              </a:ext>
            </a:extLst>
          </p:cNvPr>
          <p:cNvPicPr>
            <a:picLocks noChangeAspect="1"/>
          </p:cNvPicPr>
          <p:nvPr/>
        </p:nvPicPr>
        <p:blipFill>
          <a:blip r:embed="rId4"/>
          <a:stretch>
            <a:fillRect/>
          </a:stretch>
        </p:blipFill>
        <p:spPr>
          <a:xfrm>
            <a:off x="4541747" y="1707887"/>
            <a:ext cx="3888978" cy="2288127"/>
          </a:xfrm>
          <a:prstGeom prst="rect">
            <a:avLst/>
          </a:prstGeom>
        </p:spPr>
      </p:pic>
    </p:spTree>
    <p:extLst>
      <p:ext uri="{BB962C8B-B14F-4D97-AF65-F5344CB8AC3E}">
        <p14:creationId xmlns:p14="http://schemas.microsoft.com/office/powerpoint/2010/main" val="15522981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D8E46-3737-1F5A-F45D-7850DD250802}"/>
              </a:ext>
            </a:extLst>
          </p:cNvPr>
          <p:cNvSpPr>
            <a:spLocks noGrp="1"/>
          </p:cNvSpPr>
          <p:nvPr>
            <p:ph type="title"/>
          </p:nvPr>
        </p:nvSpPr>
        <p:spPr/>
        <p:txBody>
          <a:bodyPr/>
          <a:lstStyle/>
          <a:p>
            <a:r>
              <a:rPr lang="nl-BE" dirty="0"/>
              <a:t>LANGE TERMIJN</a:t>
            </a:r>
          </a:p>
        </p:txBody>
      </p:sp>
      <p:graphicFrame>
        <p:nvGraphicFramePr>
          <p:cNvPr id="3" name="Tijdelijke aanduiding voor inhoud 2">
            <a:extLst>
              <a:ext uri="{FF2B5EF4-FFF2-40B4-BE49-F238E27FC236}">
                <a16:creationId xmlns:a16="http://schemas.microsoft.com/office/drawing/2014/main" id="{8C3FA130-2053-E07D-DEFA-9BACBBC52DF9}"/>
              </a:ext>
            </a:extLst>
          </p:cNvPr>
          <p:cNvGraphicFramePr>
            <a:graphicFrameLocks/>
          </p:cNvGraphicFramePr>
          <p:nvPr>
            <p:extLst>
              <p:ext uri="{D42A27DB-BD31-4B8C-83A1-F6EECF244321}">
                <p14:modId xmlns:p14="http://schemas.microsoft.com/office/powerpoint/2010/main" val="2844808408"/>
              </p:ext>
            </p:extLst>
          </p:nvPr>
        </p:nvGraphicFramePr>
        <p:xfrm>
          <a:off x="483042" y="1678925"/>
          <a:ext cx="8195872" cy="3050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894548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21E415-AE37-E61F-1F78-25899A7EA110}"/>
              </a:ext>
            </a:extLst>
          </p:cNvPr>
          <p:cNvSpPr>
            <a:spLocks noGrp="1"/>
          </p:cNvSpPr>
          <p:nvPr>
            <p:ph type="title"/>
          </p:nvPr>
        </p:nvSpPr>
        <p:spPr/>
        <p:txBody>
          <a:bodyPr/>
          <a:lstStyle/>
          <a:p>
            <a:r>
              <a:rPr lang="nl-BE" dirty="0"/>
              <a:t>LANGE TERMIJN</a:t>
            </a:r>
          </a:p>
        </p:txBody>
      </p:sp>
      <p:pic>
        <p:nvPicPr>
          <p:cNvPr id="3" name="Afbeelding 2">
            <a:extLst>
              <a:ext uri="{FF2B5EF4-FFF2-40B4-BE49-F238E27FC236}">
                <a16:creationId xmlns:a16="http://schemas.microsoft.com/office/drawing/2014/main" id="{D52FF591-23EF-255B-64D8-0295CE731CEF}"/>
              </a:ext>
            </a:extLst>
          </p:cNvPr>
          <p:cNvPicPr>
            <a:picLocks noChangeAspect="1"/>
          </p:cNvPicPr>
          <p:nvPr/>
        </p:nvPicPr>
        <p:blipFill>
          <a:blip r:embed="rId2"/>
          <a:stretch>
            <a:fillRect/>
          </a:stretch>
        </p:blipFill>
        <p:spPr>
          <a:xfrm>
            <a:off x="2581629" y="1228925"/>
            <a:ext cx="3980692" cy="2982027"/>
          </a:xfrm>
          <a:prstGeom prst="rect">
            <a:avLst/>
          </a:prstGeom>
        </p:spPr>
      </p:pic>
    </p:spTree>
    <p:extLst>
      <p:ext uri="{BB962C8B-B14F-4D97-AF65-F5344CB8AC3E}">
        <p14:creationId xmlns:p14="http://schemas.microsoft.com/office/powerpoint/2010/main" val="27961599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7DCCDE-0B72-AF30-A7D5-9AD0946F5B7E}"/>
              </a:ext>
            </a:extLst>
          </p:cNvPr>
          <p:cNvSpPr>
            <a:spLocks noGrp="1"/>
          </p:cNvSpPr>
          <p:nvPr>
            <p:ph type="title"/>
          </p:nvPr>
        </p:nvSpPr>
        <p:spPr/>
        <p:txBody>
          <a:bodyPr/>
          <a:lstStyle/>
          <a:p>
            <a:r>
              <a:rPr lang="nl-BE" dirty="0"/>
              <a:t>LANGE TERMIJN</a:t>
            </a:r>
          </a:p>
        </p:txBody>
      </p:sp>
      <p:pic>
        <p:nvPicPr>
          <p:cNvPr id="3" name="Afbeelding 2" descr="Afbeelding met buitenshuis, tekst, weg, hemel&#10;&#10;Automatisch gegenereerde beschrijving">
            <a:extLst>
              <a:ext uri="{FF2B5EF4-FFF2-40B4-BE49-F238E27FC236}">
                <a16:creationId xmlns:a16="http://schemas.microsoft.com/office/drawing/2014/main" id="{AD6F183D-BAD1-B2FE-94AB-FBD7784CB4D9}"/>
              </a:ext>
            </a:extLst>
          </p:cNvPr>
          <p:cNvPicPr>
            <a:picLocks noChangeAspect="1"/>
          </p:cNvPicPr>
          <p:nvPr/>
        </p:nvPicPr>
        <p:blipFill>
          <a:blip r:embed="rId3"/>
          <a:stretch>
            <a:fillRect/>
          </a:stretch>
        </p:blipFill>
        <p:spPr>
          <a:xfrm>
            <a:off x="119851" y="1684989"/>
            <a:ext cx="4103350" cy="2068863"/>
          </a:xfrm>
          <a:prstGeom prst="rect">
            <a:avLst/>
          </a:prstGeom>
        </p:spPr>
      </p:pic>
      <p:pic>
        <p:nvPicPr>
          <p:cNvPr id="4" name="Afbeelding 3" descr="Afbeelding met buitenshuis, weg, hemel, scène&#10;&#10;Automatisch gegenereerde beschrijving">
            <a:extLst>
              <a:ext uri="{FF2B5EF4-FFF2-40B4-BE49-F238E27FC236}">
                <a16:creationId xmlns:a16="http://schemas.microsoft.com/office/drawing/2014/main" id="{21892097-8A13-E0AC-F363-D56437DA1BA8}"/>
              </a:ext>
            </a:extLst>
          </p:cNvPr>
          <p:cNvPicPr>
            <a:picLocks noChangeAspect="1"/>
          </p:cNvPicPr>
          <p:nvPr/>
        </p:nvPicPr>
        <p:blipFill>
          <a:blip r:embed="rId4"/>
          <a:stretch>
            <a:fillRect/>
          </a:stretch>
        </p:blipFill>
        <p:spPr>
          <a:xfrm>
            <a:off x="4672486" y="1684989"/>
            <a:ext cx="4351663" cy="2068863"/>
          </a:xfrm>
          <a:prstGeom prst="rect">
            <a:avLst/>
          </a:prstGeom>
        </p:spPr>
      </p:pic>
    </p:spTree>
    <p:extLst>
      <p:ext uri="{BB962C8B-B14F-4D97-AF65-F5344CB8AC3E}">
        <p14:creationId xmlns:p14="http://schemas.microsoft.com/office/powerpoint/2010/main" val="34137042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 name="Google Shape;502;p15">
            <a:extLst>
              <a:ext uri="{FF2B5EF4-FFF2-40B4-BE49-F238E27FC236}">
                <a16:creationId xmlns:a16="http://schemas.microsoft.com/office/drawing/2014/main" id="{13817691-5744-4465-1215-FFB0EC5ECEA7}"/>
              </a:ext>
            </a:extLst>
          </p:cNvPr>
          <p:cNvGrpSpPr/>
          <p:nvPr/>
        </p:nvGrpSpPr>
        <p:grpSpPr>
          <a:xfrm flipV="1">
            <a:off x="571367" y="1986845"/>
            <a:ext cx="3363014" cy="1774918"/>
            <a:chOff x="5322392" y="1681199"/>
            <a:chExt cx="3363014" cy="1880220"/>
          </a:xfrm>
          <a:solidFill>
            <a:schemeClr val="accent1"/>
          </a:solidFill>
        </p:grpSpPr>
        <p:sp>
          <p:nvSpPr>
            <p:cNvPr id="3" name="Google Shape;503;p15">
              <a:extLst>
                <a:ext uri="{FF2B5EF4-FFF2-40B4-BE49-F238E27FC236}">
                  <a16:creationId xmlns:a16="http://schemas.microsoft.com/office/drawing/2014/main" id="{72F8BB73-EA79-7EF0-F054-38AB848F8ACA}"/>
                </a:ext>
              </a:extLst>
            </p:cNvPr>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504;p15">
              <a:extLst>
                <a:ext uri="{FF2B5EF4-FFF2-40B4-BE49-F238E27FC236}">
                  <a16:creationId xmlns:a16="http://schemas.microsoft.com/office/drawing/2014/main" id="{1150F581-FDB3-B7F7-5D11-65CE33C59AE8}"/>
                </a:ext>
              </a:extLst>
            </p:cNvPr>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05;p15">
              <a:extLst>
                <a:ext uri="{FF2B5EF4-FFF2-40B4-BE49-F238E27FC236}">
                  <a16:creationId xmlns:a16="http://schemas.microsoft.com/office/drawing/2014/main" id="{24BD5E2B-0513-F523-BC0A-88DD1133B6A6}"/>
                </a:ext>
              </a:extLst>
            </p:cNvPr>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a:off x="571367" y="1933574"/>
            <a:ext cx="3363014" cy="1880220"/>
            <a:chOff x="5322392" y="1681199"/>
            <a:chExt cx="3363014" cy="1880220"/>
          </a:xfrm>
        </p:grpSpPr>
        <p:sp>
          <p:nvSpPr>
            <p:cNvPr id="504" name="Google Shape;504;p15"/>
            <p:cNvSpPr/>
            <p:nvPr/>
          </p:nvSpPr>
          <p:spPr>
            <a:xfrm>
              <a:off x="5515082" y="2621929"/>
              <a:ext cx="641214" cy="775572"/>
            </a:xfrm>
            <a:custGeom>
              <a:avLst/>
              <a:gdLst/>
              <a:ahLst/>
              <a:cxnLst/>
              <a:rect l="l" t="t" r="r" b="b"/>
              <a:pathLst>
                <a:path w="10063" h="12173" extrusionOk="0">
                  <a:moveTo>
                    <a:pt x="9632" y="1"/>
                  </a:moveTo>
                  <a:cubicBezTo>
                    <a:pt x="9521" y="1"/>
                    <a:pt x="9411" y="48"/>
                    <a:pt x="9337" y="141"/>
                  </a:cubicBezTo>
                  <a:lnTo>
                    <a:pt x="132" y="11556"/>
                  </a:lnTo>
                  <a:cubicBezTo>
                    <a:pt x="0" y="11710"/>
                    <a:pt x="22" y="11952"/>
                    <a:pt x="187" y="12084"/>
                  </a:cubicBezTo>
                  <a:cubicBezTo>
                    <a:pt x="253" y="12150"/>
                    <a:pt x="341" y="12172"/>
                    <a:pt x="429" y="12172"/>
                  </a:cubicBezTo>
                  <a:cubicBezTo>
                    <a:pt x="539" y="12172"/>
                    <a:pt x="649" y="12128"/>
                    <a:pt x="726" y="12029"/>
                  </a:cubicBezTo>
                  <a:lnTo>
                    <a:pt x="9931" y="625"/>
                  </a:lnTo>
                  <a:cubicBezTo>
                    <a:pt x="10063" y="460"/>
                    <a:pt x="10041" y="218"/>
                    <a:pt x="9876" y="86"/>
                  </a:cubicBezTo>
                  <a:cubicBezTo>
                    <a:pt x="9804" y="29"/>
                    <a:pt x="9718" y="1"/>
                    <a:pt x="9632" y="1"/>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7772886" y="1884445"/>
              <a:ext cx="641915" cy="775955"/>
            </a:xfrm>
            <a:custGeom>
              <a:avLst/>
              <a:gdLst/>
              <a:ahLst/>
              <a:cxnLst/>
              <a:rect l="l" t="t" r="r" b="b"/>
              <a:pathLst>
                <a:path w="10074" h="12179" extrusionOk="0">
                  <a:moveTo>
                    <a:pt x="9653" y="0"/>
                  </a:moveTo>
                  <a:cubicBezTo>
                    <a:pt x="9539" y="0"/>
                    <a:pt x="9425" y="51"/>
                    <a:pt x="9348" y="147"/>
                  </a:cubicBezTo>
                  <a:lnTo>
                    <a:pt x="132" y="11551"/>
                  </a:lnTo>
                  <a:cubicBezTo>
                    <a:pt x="0" y="11716"/>
                    <a:pt x="33" y="11958"/>
                    <a:pt x="198" y="12090"/>
                  </a:cubicBezTo>
                  <a:cubicBezTo>
                    <a:pt x="264" y="12145"/>
                    <a:pt x="352" y="12178"/>
                    <a:pt x="429" y="12178"/>
                  </a:cubicBezTo>
                  <a:cubicBezTo>
                    <a:pt x="539" y="12178"/>
                    <a:pt x="649" y="12123"/>
                    <a:pt x="726" y="12035"/>
                  </a:cubicBezTo>
                  <a:lnTo>
                    <a:pt x="9942" y="620"/>
                  </a:lnTo>
                  <a:cubicBezTo>
                    <a:pt x="10074" y="455"/>
                    <a:pt x="10041" y="213"/>
                    <a:pt x="9887" y="81"/>
                  </a:cubicBezTo>
                  <a:cubicBezTo>
                    <a:pt x="9818" y="26"/>
                    <a:pt x="9735" y="0"/>
                    <a:pt x="9653" y="0"/>
                  </a:cubicBezTo>
                  <a:close/>
                </a:path>
              </a:pathLst>
            </a:custGeom>
            <a:solidFill>
              <a:srgbClr val="FFFFFF">
                <a:alpha val="28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5"/>
            <p:cNvSpPr/>
            <p:nvPr/>
          </p:nvSpPr>
          <p:spPr>
            <a:xfrm>
              <a:off x="5322392" y="1681199"/>
              <a:ext cx="3363014" cy="1880220"/>
            </a:xfrm>
            <a:custGeom>
              <a:avLst/>
              <a:gdLst/>
              <a:ahLst/>
              <a:cxnLst/>
              <a:rect l="l" t="t" r="r" b="b"/>
              <a:pathLst>
                <a:path w="52778" h="29511" extrusionOk="0">
                  <a:moveTo>
                    <a:pt x="51865" y="0"/>
                  </a:moveTo>
                  <a:cubicBezTo>
                    <a:pt x="51839" y="0"/>
                    <a:pt x="51812" y="2"/>
                    <a:pt x="51786" y="5"/>
                  </a:cubicBezTo>
                  <a:lnTo>
                    <a:pt x="48091" y="522"/>
                  </a:lnTo>
                  <a:cubicBezTo>
                    <a:pt x="47563" y="588"/>
                    <a:pt x="47376" y="1259"/>
                    <a:pt x="47794" y="1600"/>
                  </a:cubicBezTo>
                  <a:lnTo>
                    <a:pt x="48157" y="1897"/>
                  </a:lnTo>
                  <a:cubicBezTo>
                    <a:pt x="48245" y="1963"/>
                    <a:pt x="48256" y="2095"/>
                    <a:pt x="48190" y="2183"/>
                  </a:cubicBezTo>
                  <a:lnTo>
                    <a:pt x="29044" y="25892"/>
                  </a:lnTo>
                  <a:cubicBezTo>
                    <a:pt x="28923" y="26041"/>
                    <a:pt x="28747" y="26115"/>
                    <a:pt x="28571" y="26115"/>
                  </a:cubicBezTo>
                  <a:cubicBezTo>
                    <a:pt x="28395" y="26115"/>
                    <a:pt x="28219" y="26041"/>
                    <a:pt x="28098" y="25892"/>
                  </a:cubicBezTo>
                  <a:lnTo>
                    <a:pt x="16727" y="11816"/>
                  </a:lnTo>
                  <a:cubicBezTo>
                    <a:pt x="16413" y="11426"/>
                    <a:pt x="15960" y="11231"/>
                    <a:pt x="15506" y="11231"/>
                  </a:cubicBezTo>
                  <a:cubicBezTo>
                    <a:pt x="15052" y="11231"/>
                    <a:pt x="14599" y="11426"/>
                    <a:pt x="14285" y="11816"/>
                  </a:cubicBezTo>
                  <a:lnTo>
                    <a:pt x="0" y="29511"/>
                  </a:lnTo>
                  <a:lnTo>
                    <a:pt x="4894" y="29511"/>
                  </a:lnTo>
                  <a:lnTo>
                    <a:pt x="15033" y="16952"/>
                  </a:lnTo>
                  <a:cubicBezTo>
                    <a:pt x="15154" y="16803"/>
                    <a:pt x="15330" y="16729"/>
                    <a:pt x="15507" y="16729"/>
                  </a:cubicBezTo>
                  <a:cubicBezTo>
                    <a:pt x="15685" y="16729"/>
                    <a:pt x="15863" y="16803"/>
                    <a:pt x="15990" y="16952"/>
                  </a:cubicBezTo>
                  <a:lnTo>
                    <a:pt x="26129" y="29511"/>
                  </a:lnTo>
                  <a:lnTo>
                    <a:pt x="31023" y="29511"/>
                  </a:lnTo>
                  <a:lnTo>
                    <a:pt x="51159" y="4580"/>
                  </a:lnTo>
                  <a:cubicBezTo>
                    <a:pt x="51197" y="4530"/>
                    <a:pt x="51252" y="4505"/>
                    <a:pt x="51309" y="4505"/>
                  </a:cubicBezTo>
                  <a:cubicBezTo>
                    <a:pt x="51352" y="4505"/>
                    <a:pt x="51396" y="4519"/>
                    <a:pt x="51434" y="4547"/>
                  </a:cubicBezTo>
                  <a:lnTo>
                    <a:pt x="51753" y="4811"/>
                  </a:lnTo>
                  <a:cubicBezTo>
                    <a:pt x="51870" y="4904"/>
                    <a:pt x="52003" y="4945"/>
                    <a:pt x="52133" y="4945"/>
                  </a:cubicBezTo>
                  <a:cubicBezTo>
                    <a:pt x="52465" y="4945"/>
                    <a:pt x="52777" y="4674"/>
                    <a:pt x="52753" y="4294"/>
                  </a:cubicBezTo>
                  <a:lnTo>
                    <a:pt x="52478" y="566"/>
                  </a:lnTo>
                  <a:cubicBezTo>
                    <a:pt x="52458" y="241"/>
                    <a:pt x="52184" y="0"/>
                    <a:pt x="5186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9" name="Google Shape;499;p15"/>
          <p:cNvSpPr txBox="1">
            <a:spLocks noGrp="1"/>
          </p:cNvSpPr>
          <p:nvPr>
            <p:ph type="ctrTitle"/>
          </p:nvPr>
        </p:nvSpPr>
        <p:spPr>
          <a:xfrm>
            <a:off x="4128350" y="1248563"/>
            <a:ext cx="4302300" cy="21243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nl-BE" dirty="0">
                <a:solidFill>
                  <a:schemeClr val="lt2"/>
                </a:solidFill>
              </a:rPr>
              <a:t>BEDANKT</a:t>
            </a:r>
            <a:endParaRPr dirty="0">
              <a:solidFill>
                <a:schemeClr val="lt2"/>
              </a:solidFill>
            </a:endParaRPr>
          </a:p>
        </p:txBody>
      </p:sp>
      <p:cxnSp>
        <p:nvCxnSpPr>
          <p:cNvPr id="501" name="Google Shape;501;p15"/>
          <p:cNvCxnSpPr/>
          <p:nvPr/>
        </p:nvCxnSpPr>
        <p:spPr>
          <a:xfrm>
            <a:off x="4566650" y="3427975"/>
            <a:ext cx="3864000" cy="0"/>
          </a:xfrm>
          <a:prstGeom prst="straightConnector1">
            <a:avLst/>
          </a:prstGeom>
          <a:noFill/>
          <a:ln w="28575" cap="flat" cmpd="sng">
            <a:solidFill>
              <a:schemeClr val="dk1"/>
            </a:solidFill>
            <a:prstDash val="solid"/>
            <a:round/>
            <a:headEnd type="none" w="med" len="med"/>
            <a:tailEnd type="none" w="med" len="med"/>
          </a:ln>
        </p:spPr>
      </p:cxnSp>
      <p:pic>
        <p:nvPicPr>
          <p:cNvPr id="7" name="Afbeelding 6" descr="Afbeelding met tekst, Lettertype, logo, Graphics&#10;&#10;Automatisch gegenereerde beschrijving">
            <a:extLst>
              <a:ext uri="{FF2B5EF4-FFF2-40B4-BE49-F238E27FC236}">
                <a16:creationId xmlns:a16="http://schemas.microsoft.com/office/drawing/2014/main" id="{C243BF82-26BC-FAA0-107B-397C8EE30D92}"/>
              </a:ext>
            </a:extLst>
          </p:cNvPr>
          <p:cNvPicPr>
            <a:picLocks noChangeAspect="1"/>
          </p:cNvPicPr>
          <p:nvPr/>
        </p:nvPicPr>
        <p:blipFill>
          <a:blip r:embed="rId3"/>
          <a:stretch>
            <a:fillRect/>
          </a:stretch>
        </p:blipFill>
        <p:spPr>
          <a:xfrm>
            <a:off x="0" y="3974459"/>
            <a:ext cx="4895850" cy="1171575"/>
          </a:xfrm>
          <a:prstGeom prst="rect">
            <a:avLst/>
          </a:prstGeom>
        </p:spPr>
      </p:pic>
    </p:spTree>
    <p:extLst>
      <p:ext uri="{BB962C8B-B14F-4D97-AF65-F5344CB8AC3E}">
        <p14:creationId xmlns:p14="http://schemas.microsoft.com/office/powerpoint/2010/main" val="36172822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Business Cost Analysis Infographics by Slidesgo">
  <a:themeElements>
    <a:clrScheme name="Simple Light">
      <a:dk1>
        <a:srgbClr val="261E17"/>
      </a:dk1>
      <a:lt1>
        <a:srgbClr val="F2EDE4"/>
      </a:lt1>
      <a:dk2>
        <a:srgbClr val="BFAD8A"/>
      </a:dk2>
      <a:lt2>
        <a:srgbClr val="8C7B23"/>
      </a:lt2>
      <a:accent1>
        <a:srgbClr val="154001"/>
      </a:accent1>
      <a:accent2>
        <a:srgbClr val="FFFFFF"/>
      </a:accent2>
      <a:accent3>
        <a:srgbClr val="FFFFFF"/>
      </a:accent3>
      <a:accent4>
        <a:srgbClr val="FFFFFF"/>
      </a:accent4>
      <a:accent5>
        <a:srgbClr val="FFFFFF"/>
      </a:accent5>
      <a:accent6>
        <a:srgbClr val="FFFFFF"/>
      </a:accent6>
      <a:hlink>
        <a:srgbClr val="261E1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26246</TotalTime>
  <Words>1004</Words>
  <Application>Microsoft Office PowerPoint</Application>
  <PresentationFormat>Diavoorstelling (16:9)</PresentationFormat>
  <Paragraphs>237</Paragraphs>
  <Slides>50</Slides>
  <Notes>49</Notes>
  <HiddenSlides>3</HiddenSlides>
  <MMClips>0</MMClips>
  <ScaleCrop>false</ScaleCrop>
  <HeadingPairs>
    <vt:vector size="6" baseType="variant">
      <vt:variant>
        <vt:lpstr>Gebruikte lettertypen</vt:lpstr>
      </vt:variant>
      <vt:variant>
        <vt:i4>8</vt:i4>
      </vt:variant>
      <vt:variant>
        <vt:lpstr>Thema</vt:lpstr>
      </vt:variant>
      <vt:variant>
        <vt:i4>1</vt:i4>
      </vt:variant>
      <vt:variant>
        <vt:lpstr>Diatitels</vt:lpstr>
      </vt:variant>
      <vt:variant>
        <vt:i4>50</vt:i4>
      </vt:variant>
    </vt:vector>
  </HeadingPairs>
  <TitlesOfParts>
    <vt:vector size="59" baseType="lpstr">
      <vt:lpstr>Arial</vt:lpstr>
      <vt:lpstr>Manrope SemiBold</vt:lpstr>
      <vt:lpstr>Anaheim</vt:lpstr>
      <vt:lpstr>Inter</vt:lpstr>
      <vt:lpstr>Manrope Medium</vt:lpstr>
      <vt:lpstr>Calibri</vt:lpstr>
      <vt:lpstr>Aptos</vt:lpstr>
      <vt:lpstr>Roboto Condensed Light</vt:lpstr>
      <vt:lpstr>Business Cost Analysis Infographics by Slidesgo</vt:lpstr>
      <vt:lpstr>Evaluatie Doortocht</vt:lpstr>
      <vt:lpstr>AGENDA</vt:lpstr>
      <vt:lpstr>VISIE EN TOEKOMST</vt:lpstr>
      <vt:lpstr>VISIE EN TOEKOMST</vt:lpstr>
      <vt:lpstr>VISIE EN TOEKOMST</vt:lpstr>
      <vt:lpstr>VISIE EN TOEKOMST</vt:lpstr>
      <vt:lpstr>VISIE EN TOEKOMST</vt:lpstr>
      <vt:lpstr>VISIE EN TOEKOMST</vt:lpstr>
      <vt:lpstr>DOELSTELLINGEN</vt:lpstr>
      <vt:lpstr>Analyse: Bevraging school</vt:lpstr>
      <vt:lpstr>MODAL SHIFT</vt:lpstr>
      <vt:lpstr>MODAL SHIFT</vt:lpstr>
      <vt:lpstr>ROUTE NAAR SCHOOL</vt:lpstr>
      <vt:lpstr>ROUTE NAAR SCHOOL</vt:lpstr>
      <vt:lpstr>ERVARING VERANDERING</vt:lpstr>
      <vt:lpstr>Analyse: Bevraging algemeen</vt:lpstr>
      <vt:lpstr>DEMOGRAFISCHE VERDELING</vt:lpstr>
      <vt:lpstr>TIJDSDUUR &amp; DOORSTROMING</vt:lpstr>
      <vt:lpstr>TIJDSDUUR &amp; DOORSTROMING</vt:lpstr>
      <vt:lpstr>VEILIGHEIDSGEVOEL &amp; OVERSTEEKBAARHEID</vt:lpstr>
      <vt:lpstr>ERVARING VERANDERING</vt:lpstr>
      <vt:lpstr>Analyse: objectief</vt:lpstr>
      <vt:lpstr>INTENSITEIT RICHTING MECHELEN</vt:lpstr>
      <vt:lpstr>INTENSITEIT RICHTING KEERBERGEN</vt:lpstr>
      <vt:lpstr>TRAJECTEN TRAVEL TIME TT</vt:lpstr>
      <vt:lpstr>GEM TT VAN KEERBERGEN RICHTING MECHELEN</vt:lpstr>
      <vt:lpstr>GEM TT VAN KEERBERGEN RICHTING MECHELEN</vt:lpstr>
      <vt:lpstr>GEM TT VAN MECHELEN RICHTING KEERBERGEN</vt:lpstr>
      <vt:lpstr>GEM TT VAN MECHELEN RICHTING KEERBERGEN</vt:lpstr>
      <vt:lpstr>GEM TT VAN KEERBERGEN RICHTING PUTSESTEENWEG</vt:lpstr>
      <vt:lpstr>GEM TT VAN KEERBERGEN RICHTING PUTSESTEENWEG</vt:lpstr>
      <vt:lpstr>GEM TT VAN PUTSESTEENWEG RICHTING KEERBERGEN</vt:lpstr>
      <vt:lpstr>GEM TT VAN PUTSESTEENWEG RICHTING KEERBERGEN</vt:lpstr>
      <vt:lpstr>GEM TT VAN MECHELEN RICHTING PUTSESTEENWEG</vt:lpstr>
      <vt:lpstr>GEM TT VAN MECHELEN RICHTING PUTSESTEENWEG</vt:lpstr>
      <vt:lpstr>GEM TT VAN PUTSESTEENWEG RICHTING MECHELEN</vt:lpstr>
      <vt:lpstr>GEM TT VAN PUTSESTEENWEG RICHTING MECHELEN</vt:lpstr>
      <vt:lpstr>SNELHEIDSANALYSE</vt:lpstr>
      <vt:lpstr>CONCLUSIE</vt:lpstr>
      <vt:lpstr>SUBJECTIEF</vt:lpstr>
      <vt:lpstr>OBJECTIEF</vt:lpstr>
      <vt:lpstr>AANBEVELINGEN</vt:lpstr>
      <vt:lpstr>AANBEVELINGEN</vt:lpstr>
      <vt:lpstr>KORTE TERMIJN</vt:lpstr>
      <vt:lpstr>Optimaliseren oversteken</vt:lpstr>
      <vt:lpstr>Zichtbaarheid en leesbaarheid</vt:lpstr>
      <vt:lpstr>LANGE TERMIJN</vt:lpstr>
      <vt:lpstr>LANGE TERMIJN</vt:lpstr>
      <vt:lpstr>LANGE TERMIJN</vt:lpstr>
      <vt:lpstr>BEDANKT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Evaluatie Doortocht</dc:title>
  <dc:creator>Hans Trines</dc:creator>
  <cp:lastModifiedBy>Hans Trines</cp:lastModifiedBy>
  <cp:revision>1</cp:revision>
  <cp:lastPrinted>2024-02-07T18:53:28Z</cp:lastPrinted>
  <dcterms:modified xsi:type="dcterms:W3CDTF">2024-02-26T18:26:46Z</dcterms:modified>
</cp:coreProperties>
</file>