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</p:sldMasterIdLst>
  <p:notesMasterIdLst>
    <p:notesMasterId r:id="rId19"/>
  </p:notesMasterIdLst>
  <p:handoutMasterIdLst>
    <p:handoutMasterId r:id="rId20"/>
  </p:handoutMasterIdLst>
  <p:sldIdLst>
    <p:sldId id="410" r:id="rId5"/>
    <p:sldId id="383" r:id="rId6"/>
    <p:sldId id="409" r:id="rId7"/>
    <p:sldId id="389" r:id="rId8"/>
    <p:sldId id="391" r:id="rId9"/>
    <p:sldId id="406" r:id="rId10"/>
    <p:sldId id="397" r:id="rId11"/>
    <p:sldId id="407" r:id="rId12"/>
    <p:sldId id="412" r:id="rId13"/>
    <p:sldId id="413" r:id="rId14"/>
    <p:sldId id="408" r:id="rId15"/>
    <p:sldId id="405" r:id="rId16"/>
    <p:sldId id="411" r:id="rId17"/>
    <p:sldId id="398" r:id="rId18"/>
  </p:sldIdLst>
  <p:sldSz cx="12192000" cy="6858000"/>
  <p:notesSz cx="6858000" cy="9144000"/>
  <p:defaultTextStyle>
    <a:defPPr rtl="0">
      <a:defRPr lang="nl-NL"/>
    </a:defPPr>
    <a:lvl1pPr marL="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eu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A107856-5554-42FB-B03E-39F5DBC370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327" autoAdjust="0"/>
  </p:normalViewPr>
  <p:slideViewPr>
    <p:cSldViewPr snapToGrid="0">
      <p:cViewPr varScale="1">
        <p:scale>
          <a:sx n="104" d="100"/>
          <a:sy n="104" d="100"/>
        </p:scale>
        <p:origin x="144" y="2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1" d="100"/>
          <a:sy n="91" d="100"/>
        </p:scale>
        <p:origin x="328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8F6756E-81DA-9FAC-70D8-556F658BDD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nl-NL" sz="1200"/>
            </a:lvl1pPr>
          </a:lstStyle>
          <a:p>
            <a:pPr rtl="0"/>
            <a:fld id="{516B42AC-0423-44A8-A136-C666C9B5A560}" type="datetime1">
              <a:rPr lang="nl-NL" smtClean="0"/>
              <a:t>4-6-2026</a:t>
            </a:fld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771D415-D05A-7067-CCD3-457153D96CD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nl-NL" sz="1200"/>
            </a:lvl1pPr>
          </a:lstStyle>
          <a:p>
            <a:pPr rtl="0"/>
            <a:fld id="{E2C230DF-5933-439D-898F-38E9AC9BA688}" type="slidenum">
              <a:rPr lang="nl-NL" smtClean="0"/>
              <a:t>‹nr.›</a:t>
            </a:fld>
            <a:endParaRPr lang="nl-NL" dirty="0"/>
          </a:p>
        </p:txBody>
      </p:sp>
      <p:sp>
        <p:nvSpPr>
          <p:cNvPr id="7" name="Tijdelijke aanduiding voor voettekst 6">
            <a:extLst>
              <a:ext uri="{FF2B5EF4-FFF2-40B4-BE49-F238E27FC236}">
                <a16:creationId xmlns:a16="http://schemas.microsoft.com/office/drawing/2014/main" id="{B97095E3-54D2-CFD2-4F49-7536FC8641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nl-NL" sz="1200"/>
            </a:lvl1pPr>
          </a:lstStyle>
          <a:p>
            <a:pPr rtl="0"/>
            <a:endParaRPr lang="nl-NL" dirty="0"/>
          </a:p>
        </p:txBody>
      </p:sp>
      <p:sp>
        <p:nvSpPr>
          <p:cNvPr id="8" name="Tijdelijke aanduiding voor koptekst 7">
            <a:extLst>
              <a:ext uri="{FF2B5EF4-FFF2-40B4-BE49-F238E27FC236}">
                <a16:creationId xmlns:a16="http://schemas.microsoft.com/office/drawing/2014/main" id="{521EE01A-C0B5-5ECF-96DD-768F86AA15C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nl-NL" sz="1200"/>
            </a:lvl1pPr>
          </a:lstStyle>
          <a:p>
            <a:pPr rtl="0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532284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nl-NL" sz="1200"/>
            </a:lvl1pPr>
          </a:lstStyle>
          <a:p>
            <a:pPr rtl="0"/>
            <a:endParaRPr lang="nl-NL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nl-NL" sz="1200"/>
            </a:lvl1pPr>
          </a:lstStyle>
          <a:p>
            <a:fld id="{6214D7E3-FCD1-42E5-A197-7F8C07DB81DF}" type="datetime1">
              <a:rPr lang="nl-NL" smtClean="0"/>
              <a:pPr/>
              <a:t>4-6-2026</a:t>
            </a:fld>
            <a:endParaRPr lang="nl-NL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nl-NL"/>
            </a:defPPr>
          </a:lstStyle>
          <a:p>
            <a:pPr lvl="0" rtl="0"/>
            <a:r>
              <a:rPr lang="nl-NL"/>
              <a:t>Klik om de tekststijlen van het model te bewerken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nl-NL" sz="1200"/>
            </a:lvl1pPr>
          </a:lstStyle>
          <a:p>
            <a:pPr rtl="0"/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nl-NL" sz="1200"/>
            </a:lvl1pPr>
          </a:lstStyle>
          <a:p>
            <a:pPr rtl="0"/>
            <a:fld id="{A89C7E07-3C67-C64C-8DA0-0404F630397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1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9245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2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13416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3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30433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4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762480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5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08276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6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94759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BBC04D-2568-C19F-6211-ABA7996CB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BBBD96A4-D432-FA69-5E46-4DF91D77CA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EF639921-CFBB-DE6F-31EB-81B758CA02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453E3F8-8185-F97B-2F08-1F44FCE2A5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7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277777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8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011604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11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86183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12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502331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315569-CC1D-2B06-03C4-FE9F943C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5B76E116-EB9D-1595-499D-8731D2FB4D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E65FB456-A863-E386-CA60-0D69312166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5BA39D80-8C5C-B93F-3BE9-EE0EA9FF74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13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75177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A89C7E07-3C67-C64C-8DA0-0404F6303970}" type="slidenum">
              <a:rPr lang="nl-NL" smtClean="0"/>
              <a:t>14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65923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nl-NL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grpSp>
        <p:nvGrpSpPr>
          <p:cNvPr id="9" name="Groep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Vrije vorm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1" name="Vrije vorm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2" name="Vrije vorm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</p:grpSp>
      <p:cxnSp>
        <p:nvCxnSpPr>
          <p:cNvPr id="13" name="Rechte verbindingslijn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32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ep 5">
            <a:extLst>
              <a:ext uri="{FF2B5EF4-FFF2-40B4-BE49-F238E27FC236}">
                <a16:creationId xmlns:a16="http://schemas.microsoft.com/office/drawing/2014/main" id="{806C6F65-35CD-D64B-992A-0C1C1E003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7" name="AutoVorm 24">
              <a:extLst>
                <a:ext uri="{FF2B5EF4-FFF2-40B4-BE49-F238E27FC236}">
                  <a16:creationId xmlns:a16="http://schemas.microsoft.com/office/drawing/2014/main" id="{CFD467E2-FF13-7E4F-BEF9-EA1A17665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8" name="Vrije vorm 7">
              <a:extLst>
                <a:ext uri="{FF2B5EF4-FFF2-40B4-BE49-F238E27FC236}">
                  <a16:creationId xmlns:a16="http://schemas.microsoft.com/office/drawing/2014/main" id="{CA85A327-3157-B442-993A-6900F712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9" name="Vrije vorm 8">
              <a:extLst>
                <a:ext uri="{FF2B5EF4-FFF2-40B4-BE49-F238E27FC236}">
                  <a16:creationId xmlns:a16="http://schemas.microsoft.com/office/drawing/2014/main" id="{9A459CB4-74AF-0544-AB1E-7CC6D10F8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0" name="Vrije vorm 9">
              <a:extLst>
                <a:ext uri="{FF2B5EF4-FFF2-40B4-BE49-F238E27FC236}">
                  <a16:creationId xmlns:a16="http://schemas.microsoft.com/office/drawing/2014/main" id="{95A20BFD-9142-D64A-A78A-61B75FCA0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1" name="Vrije vorm 10">
              <a:extLst>
                <a:ext uri="{FF2B5EF4-FFF2-40B4-BE49-F238E27FC236}">
                  <a16:creationId xmlns:a16="http://schemas.microsoft.com/office/drawing/2014/main" id="{B80736DF-C890-DB47-AEAA-D3D92505E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</p:grpSp>
      <p:sp>
        <p:nvSpPr>
          <p:cNvPr id="12" name="Titel 1">
            <a:extLst>
              <a:ext uri="{FF2B5EF4-FFF2-40B4-BE49-F238E27FC236}">
                <a16:creationId xmlns:a16="http://schemas.microsoft.com/office/drawing/2014/main" id="{39F93F26-ED5C-E74E-BFBD-E3054DC1B9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89572"/>
            <a:ext cx="6787747" cy="159350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nl-NL" sz="4400" b="1" i="0" spc="50" baseline="0"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sp>
        <p:nvSpPr>
          <p:cNvPr id="2" name="Tijdelijke aanduiding voor inhoud 5">
            <a:extLst>
              <a:ext uri="{FF2B5EF4-FFF2-40B4-BE49-F238E27FC236}">
                <a16:creationId xmlns:a16="http://schemas.microsoft.com/office/drawing/2014/main" id="{186153BD-9D2B-47EB-3553-1D3F6663B2A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4359" y="2281918"/>
            <a:ext cx="6787747" cy="3708517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lnSpc>
                <a:spcPct val="8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lang="nl-NL" sz="2400" b="1" i="0" kern="1200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283464">
              <a:spcBef>
                <a:spcPts val="600"/>
              </a:spcBef>
              <a:defRPr lang="nl-NL" sz="2000"/>
            </a:lvl2pPr>
            <a:lvl3pPr indent="-283464">
              <a:spcBef>
                <a:spcPts val="1800"/>
              </a:spcBef>
              <a:defRPr lang="nl-NL" sz="2000"/>
            </a:lvl3pPr>
            <a:lvl4pPr indent="-283464">
              <a:spcBef>
                <a:spcPts val="1800"/>
              </a:spcBef>
              <a:defRPr lang="nl-NL" sz="2000"/>
            </a:lvl4pPr>
            <a:lvl5pPr indent="-283464">
              <a:spcBef>
                <a:spcPts val="1800"/>
              </a:spcBef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43" name="Tijdelijke aanduiding voor dianummer 42">
            <a:extLst>
              <a:ext uri="{FF2B5EF4-FFF2-40B4-BE49-F238E27FC236}">
                <a16:creationId xmlns:a16="http://schemas.microsoft.com/office/drawing/2014/main" id="{D80CCC8F-9CF1-9621-04EB-DFA68FEE42D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294A09A9-5501-47C1-A89A-A340965A2BE2}" type="slidenum">
              <a:rPr lang="nl-NL" smtClean="0"/>
              <a:pPr rtl="0"/>
              <a:t>‹nr.›</a:t>
            </a:fld>
            <a:endParaRPr lang="nl-NL" dirty="0">
              <a:latin typeface="+mn-lt"/>
            </a:endParaRPr>
          </a:p>
        </p:txBody>
      </p:sp>
      <p:sp>
        <p:nvSpPr>
          <p:cNvPr id="42" name="Tijdelijke aanduiding voor datum 41">
            <a:extLst>
              <a:ext uri="{FF2B5EF4-FFF2-40B4-BE49-F238E27FC236}">
                <a16:creationId xmlns:a16="http://schemas.microsoft.com/office/drawing/2014/main" id="{29CE2856-DB8F-5603-C085-74C70560FAC8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>
              <a:latin typeface="+mn-lt"/>
            </a:endParaRPr>
          </a:p>
        </p:txBody>
      </p:sp>
      <p:cxnSp>
        <p:nvCxnSpPr>
          <p:cNvPr id="4" name="Rechte verbindingslijn 3">
            <a:extLst>
              <a:ext uri="{FF2B5EF4-FFF2-40B4-BE49-F238E27FC236}">
                <a16:creationId xmlns:a16="http://schemas.microsoft.com/office/drawing/2014/main" id="{979826C1-7A52-DA25-F422-EE62DED7D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0552" cy="0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089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B79D0555-EBDC-B53A-212D-A5921795FE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80543"/>
          </a:xfrm>
          <a:custGeom>
            <a:avLst/>
            <a:gdLst>
              <a:gd name="connsiteX0" fmla="*/ 6309360 w 12192000"/>
              <a:gd name="connsiteY0" fmla="*/ 3951843 h 6880543"/>
              <a:gd name="connsiteX1" fmla="*/ 6309360 w 12192000"/>
              <a:gd name="connsiteY1" fmla="*/ 4052427 h 6880543"/>
              <a:gd name="connsiteX2" fmla="*/ 8442960 w 12192000"/>
              <a:gd name="connsiteY2" fmla="*/ 4052427 h 6880543"/>
              <a:gd name="connsiteX3" fmla="*/ 8442960 w 12192000"/>
              <a:gd name="connsiteY3" fmla="*/ 3951843 h 6880543"/>
              <a:gd name="connsiteX4" fmla="*/ 0 w 12192000"/>
              <a:gd name="connsiteY4" fmla="*/ 0 h 6880543"/>
              <a:gd name="connsiteX5" fmla="*/ 12192000 w 12192000"/>
              <a:gd name="connsiteY5" fmla="*/ 0 h 6880543"/>
              <a:gd name="connsiteX6" fmla="*/ 12192000 w 12192000"/>
              <a:gd name="connsiteY6" fmla="*/ 6880543 h 6880543"/>
              <a:gd name="connsiteX7" fmla="*/ 0 w 12192000"/>
              <a:gd name="connsiteY7" fmla="*/ 6880543 h 6880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80543">
                <a:moveTo>
                  <a:pt x="6309360" y="3951843"/>
                </a:moveTo>
                <a:lnTo>
                  <a:pt x="6309360" y="4052427"/>
                </a:lnTo>
                <a:lnTo>
                  <a:pt x="8442960" y="4052427"/>
                </a:lnTo>
                <a:lnTo>
                  <a:pt x="8442960" y="395184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80543"/>
                </a:lnTo>
                <a:lnTo>
                  <a:pt x="0" y="6880543"/>
                </a:lnTo>
                <a:close/>
              </a:path>
            </a:pathLst>
          </a:custGeom>
        </p:spPr>
        <p:txBody>
          <a:bodyPr wrap="square" tIns="182880" rtlCol="0">
            <a:noAutofit/>
          </a:bodyPr>
          <a:lstStyle>
            <a:lvl1pPr marL="0" indent="0" algn="ctr">
              <a:buNone/>
              <a:defRPr lang="nl-NL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nl-NL"/>
              <a:t>Klik op het pictogram als u een afbeelding wilt toevoegen</a:t>
            </a:r>
          </a:p>
        </p:txBody>
      </p:sp>
      <p:sp>
        <p:nvSpPr>
          <p:cNvPr id="18" name="Titel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9359" y="444933"/>
            <a:ext cx="5477479" cy="329184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nl-NL" sz="6000" b="1" i="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D96BA398-1ED2-1FCA-63B9-8915A8C7A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09360" y="3951843"/>
            <a:ext cx="2133600" cy="10058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nl-NL"/>
            </a:defPPr>
          </a:lstStyle>
          <a:p>
            <a:pPr algn="ctr" rtl="0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291695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99835" y="43052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nl-NL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A9973BC6-F6E5-0B3B-C8AB-0AC4020D4E8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1113"/>
            <a:ext cx="5791200" cy="6880226"/>
          </a:xfrm>
        </p:spPr>
        <p:txBody>
          <a:bodyPr rtlCol="0">
            <a:normAutofit/>
          </a:bodyPr>
          <a:lstStyle>
            <a:lvl1pPr marL="0" indent="0" algn="ctr">
              <a:buNone/>
              <a:defRPr lang="nl-NL" sz="2000"/>
            </a:lvl1pPr>
          </a:lstStyle>
          <a:p>
            <a:pPr rtl="0"/>
            <a:r>
              <a:rPr lang="nl-NL"/>
              <a:t>Klik op het pictogram als u een afbeelding wilt toevoegen</a:t>
            </a:r>
          </a:p>
        </p:txBody>
      </p:sp>
      <p:sp>
        <p:nvSpPr>
          <p:cNvPr id="18" name="Tijdelijke aanduiding voor tekst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99835" y="456860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nl-NL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nl-NL" sz="4000"/>
            </a:lvl2pPr>
            <a:lvl3pPr>
              <a:defRPr lang="nl-NL" sz="4000"/>
            </a:lvl3pPr>
            <a:lvl4pPr>
              <a:defRPr lang="nl-NL" sz="4000"/>
            </a:lvl4pPr>
            <a:lvl5pPr>
              <a:defRPr lang="nl-NL" sz="4000"/>
            </a:lvl5pPr>
          </a:lstStyle>
          <a:p>
            <a:pPr lvl="0" rtl="0"/>
            <a:r>
              <a:rPr lang="nl-NL"/>
              <a:t>Klik om tekst toe te voegen</a:t>
            </a:r>
          </a:p>
        </p:txBody>
      </p:sp>
      <p:cxnSp>
        <p:nvCxnSpPr>
          <p:cNvPr id="7" name="Rechte verbindingslijn 6">
            <a:extLst>
              <a:ext uri="{FF2B5EF4-FFF2-40B4-BE49-F238E27FC236}">
                <a16:creationId xmlns:a16="http://schemas.microsoft.com/office/drawing/2014/main" id="{29169ED6-4B82-6844-119F-AC15CDF2D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91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envattin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Rechte verbindingslijn 8">
            <a:extLst>
              <a:ext uri="{FF2B5EF4-FFF2-40B4-BE49-F238E27FC236}">
                <a16:creationId xmlns:a16="http://schemas.microsoft.com/office/drawing/2014/main" id="{C57F1500-1A16-D1EF-4F0C-030852B29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" name="Groep 9">
            <a:extLst>
              <a:ext uri="{FF2B5EF4-FFF2-40B4-BE49-F238E27FC236}">
                <a16:creationId xmlns:a16="http://schemas.microsoft.com/office/drawing/2014/main" id="{2D07A0BE-3890-193E-9439-F294E61A7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11" name="Vrije vorm 19">
              <a:extLst>
                <a:ext uri="{FF2B5EF4-FFF2-40B4-BE49-F238E27FC236}">
                  <a16:creationId xmlns:a16="http://schemas.microsoft.com/office/drawing/2014/main" id="{C05217ED-C258-E6CE-BA7F-28A6EA41BCD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2" name="Vrije vorm 20">
              <a:extLst>
                <a:ext uri="{FF2B5EF4-FFF2-40B4-BE49-F238E27FC236}">
                  <a16:creationId xmlns:a16="http://schemas.microsoft.com/office/drawing/2014/main" id="{F3E11A1F-14DD-BA35-D7D7-4D4ADEAA348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3" name="Vrije vorm 21">
              <a:extLst>
                <a:ext uri="{FF2B5EF4-FFF2-40B4-BE49-F238E27FC236}">
                  <a16:creationId xmlns:a16="http://schemas.microsoft.com/office/drawing/2014/main" id="{F14541B0-973F-7E21-1019-D2FB83C8C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</p:grpSp>
      <p:sp>
        <p:nvSpPr>
          <p:cNvPr id="32" name="Titel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02875"/>
            <a:ext cx="10873740" cy="168020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nl-NL" sz="4400" b="1" i="0"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sp>
        <p:nvSpPr>
          <p:cNvPr id="2" name="Tijdelijke aanduiding voor inhoud 5">
            <a:extLst>
              <a:ext uri="{FF2B5EF4-FFF2-40B4-BE49-F238E27FC236}">
                <a16:creationId xmlns:a16="http://schemas.microsoft.com/office/drawing/2014/main" id="{F6FE0DC0-B0D7-F4D6-8038-177AD7A8C21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0" y="2282008"/>
            <a:ext cx="7810500" cy="3699328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spcBef>
                <a:spcPts val="1800"/>
              </a:spcBef>
              <a:buFont typeface="Arial" panose="020B0604020202020204" pitchFamily="34" charset="0"/>
              <a:buChar char="•"/>
              <a:defRPr lang="nl-NL" sz="2000"/>
            </a:lvl1pPr>
            <a:lvl2pPr indent="-283464">
              <a:spcBef>
                <a:spcPts val="1800"/>
              </a:spcBef>
              <a:defRPr lang="nl-NL" sz="2000"/>
            </a:lvl2pPr>
            <a:lvl3pPr indent="-283464">
              <a:spcBef>
                <a:spcPts val="1800"/>
              </a:spcBef>
              <a:defRPr lang="nl-NL" sz="2000"/>
            </a:lvl3pPr>
            <a:lvl4pPr indent="-283464">
              <a:spcBef>
                <a:spcPts val="1800"/>
              </a:spcBef>
              <a:defRPr lang="nl-NL" sz="2000"/>
            </a:lvl4pPr>
            <a:lvl5pPr indent="-283464">
              <a:spcBef>
                <a:spcPts val="1800"/>
              </a:spcBef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8" name="Tijdelijke aanduiding voor dianummer 7">
            <a:extLst>
              <a:ext uri="{FF2B5EF4-FFF2-40B4-BE49-F238E27FC236}">
                <a16:creationId xmlns:a16="http://schemas.microsoft.com/office/drawing/2014/main" id="{7ED58739-4346-5104-B1AC-89ED035912A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294A09A9-5501-47C1-A89A-A340965A2BE2}" type="slidenum">
              <a:rPr lang="nl-NL" smtClean="0"/>
              <a:pPr rtl="0"/>
              <a:t>‹nr.›</a:t>
            </a:fld>
            <a:endParaRPr lang="nl-NL" dirty="0">
              <a:latin typeface="+mn-lt"/>
            </a:endParaRP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9272B8D-F380-9F1A-C8E6-BDD2352B1763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29641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304">
          <p15:clr>
            <a:srgbClr val="FBAE40"/>
          </p15:clr>
        </p15:guide>
        <p15:guide id="4" pos="5736">
          <p15:clr>
            <a:srgbClr val="FBAE40"/>
          </p15:clr>
        </p15:guide>
        <p15:guide id="5" pos="1944">
          <p15:clr>
            <a:srgbClr val="FBAE40"/>
          </p15:clr>
        </p15:guide>
        <p15:guide id="6" pos="4008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440">
          <p15:clr>
            <a:srgbClr val="FBAE40"/>
          </p15:clr>
        </p15:guide>
        <p15:guide id="9" orient="horz" pos="552">
          <p15:clr>
            <a:srgbClr val="FBAE40"/>
          </p15:clr>
        </p15:guide>
        <p15:guide id="10" pos="5352">
          <p15:clr>
            <a:srgbClr val="FBAE40"/>
          </p15:clr>
        </p15:guide>
        <p15:guide id="11" pos="3648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nl-NL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grpSp>
        <p:nvGrpSpPr>
          <p:cNvPr id="9" name="Groep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Vrije vorm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1" name="Vrije vorm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2" name="Vrije vorm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</p:grpSp>
      <p:cxnSp>
        <p:nvCxnSpPr>
          <p:cNvPr id="13" name="Rechte verbindingslijn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ijdelijke aanduiding voor tekst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09905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nl-NL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nl-NL" sz="4000"/>
            </a:lvl2pPr>
            <a:lvl3pPr>
              <a:defRPr lang="nl-NL" sz="4000"/>
            </a:lvl3pPr>
            <a:lvl4pPr>
              <a:defRPr lang="nl-NL" sz="4000"/>
            </a:lvl4pPr>
            <a:lvl5pPr>
              <a:defRPr lang="nl-NL" sz="4000"/>
            </a:lvl5pPr>
          </a:lstStyle>
          <a:p>
            <a:pPr lvl="0" rtl="0"/>
            <a:r>
              <a:rPr lang="nl-NL"/>
              <a:t>Klik om tekst toe te voegen</a:t>
            </a:r>
          </a:p>
        </p:txBody>
      </p: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twee inhou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ep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Vrije vorm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3" name="Vrije vorm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4" name="Vrije vorm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</p:grpSp>
      <p:sp>
        <p:nvSpPr>
          <p:cNvPr id="16" name="Titel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78129"/>
            <a:ext cx="9778365" cy="149459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nl-NL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sp>
        <p:nvSpPr>
          <p:cNvPr id="2" name="Tijdelijke aanduiding voor inhoud 5">
            <a:extLst>
              <a:ext uri="{FF2B5EF4-FFF2-40B4-BE49-F238E27FC236}">
                <a16:creationId xmlns:a16="http://schemas.microsoft.com/office/drawing/2014/main" id="{F14DA3C5-63E4-BAFB-1D68-47F71EEEE53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nl-NL" sz="2000"/>
            </a:lvl1pPr>
            <a:lvl2pPr marL="283464" indent="-283464">
              <a:spcBef>
                <a:spcPts val="1800"/>
              </a:spcBef>
              <a:defRPr lang="nl-NL" sz="2000"/>
            </a:lvl2pPr>
            <a:lvl3pPr marL="594360" indent="-283464">
              <a:spcBef>
                <a:spcPts val="1800"/>
              </a:spcBef>
              <a:defRPr lang="nl-NL" sz="2000"/>
            </a:lvl3pPr>
            <a:lvl4pPr marL="822960" indent="-283464">
              <a:spcBef>
                <a:spcPts val="1800"/>
              </a:spcBef>
              <a:defRPr lang="nl-NL" sz="2000"/>
            </a:lvl4pPr>
            <a:lvl5pPr marL="1005840" indent="-283464">
              <a:spcBef>
                <a:spcPts val="1800"/>
              </a:spcBef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3" name="Tijdelijke aanduiding voor inhoud 5">
            <a:extLst>
              <a:ext uri="{FF2B5EF4-FFF2-40B4-BE49-F238E27FC236}">
                <a16:creationId xmlns:a16="http://schemas.microsoft.com/office/drawing/2014/main" id="{BD11386D-847E-8CF5-E56A-42E80A65A08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881898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nl-NL" sz="2000"/>
            </a:lvl1pPr>
            <a:lvl2pPr marL="283464" indent="-283464">
              <a:spcBef>
                <a:spcPts val="1800"/>
              </a:spcBef>
              <a:defRPr lang="nl-NL" sz="2000"/>
            </a:lvl2pPr>
            <a:lvl3pPr marL="548640" indent="-283464">
              <a:spcBef>
                <a:spcPts val="1800"/>
              </a:spcBef>
              <a:defRPr lang="nl-NL" sz="2000"/>
            </a:lvl3pPr>
            <a:lvl4pPr marL="822960" indent="-283464">
              <a:spcBef>
                <a:spcPts val="1800"/>
              </a:spcBef>
              <a:defRPr lang="nl-NL" sz="2000"/>
            </a:lvl4pPr>
            <a:lvl5pPr marL="1005840" indent="-283464">
              <a:spcBef>
                <a:spcPts val="1800"/>
              </a:spcBef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10" name="Tijdelijke aanduiding voor dianumm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294A09A9-5501-47C1-A89A-A340965A2BE2}" type="slidenum">
              <a:rPr lang="nl-NL" smtClean="0"/>
              <a:pPr rtl="0"/>
              <a:t>‹nr.›</a:t>
            </a:fld>
            <a:endParaRPr lang="nl-NL" dirty="0">
              <a:latin typeface="+mn-lt"/>
            </a:endParaRPr>
          </a:p>
        </p:txBody>
      </p:sp>
      <p:sp>
        <p:nvSpPr>
          <p:cNvPr id="8" name="Tijdelijke aanduiding voor datum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>
              <a:latin typeface="+mn-lt"/>
            </a:endParaRPr>
          </a:p>
        </p:txBody>
      </p:sp>
      <p:cxnSp>
        <p:nvCxnSpPr>
          <p:cNvPr id="4" name="Rechte verbindingslijn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056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inhoud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ep 10">
            <a:extLst>
              <a:ext uri="{FF2B5EF4-FFF2-40B4-BE49-F238E27FC236}">
                <a16:creationId xmlns:a16="http://schemas.microsoft.com/office/drawing/2014/main" id="{42E558A9-6DD6-E21D-3A8F-6707E1DD1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12" name="AutoVorm 24">
              <a:extLst>
                <a:ext uri="{FF2B5EF4-FFF2-40B4-BE49-F238E27FC236}">
                  <a16:creationId xmlns:a16="http://schemas.microsoft.com/office/drawing/2014/main" id="{3FC994E4-318C-1E66-B4E4-8F8FD08E09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3" name="Vrije vorm 7">
              <a:extLst>
                <a:ext uri="{FF2B5EF4-FFF2-40B4-BE49-F238E27FC236}">
                  <a16:creationId xmlns:a16="http://schemas.microsoft.com/office/drawing/2014/main" id="{17C00E6B-F625-6D6C-8364-9DD9F3C36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4" name="Vrije vorm 8">
              <a:extLst>
                <a:ext uri="{FF2B5EF4-FFF2-40B4-BE49-F238E27FC236}">
                  <a16:creationId xmlns:a16="http://schemas.microsoft.com/office/drawing/2014/main" id="{C6197B87-4F65-7981-9463-84830CD3687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8" name="Vrije vorm 9">
              <a:extLst>
                <a:ext uri="{FF2B5EF4-FFF2-40B4-BE49-F238E27FC236}">
                  <a16:creationId xmlns:a16="http://schemas.microsoft.com/office/drawing/2014/main" id="{86AA517C-7217-D864-B7E7-40984A288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9" name="Vrije vorm 10">
              <a:extLst>
                <a:ext uri="{FF2B5EF4-FFF2-40B4-BE49-F238E27FC236}">
                  <a16:creationId xmlns:a16="http://schemas.microsoft.com/office/drawing/2014/main" id="{524013C6-491C-CAA2-5BD6-7C7359671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</p:grpSp>
      <p:sp>
        <p:nvSpPr>
          <p:cNvPr id="16" name="Titel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8885" y="3499667"/>
            <a:ext cx="4939666" cy="254281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nl-NL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cxnSp>
        <p:nvCxnSpPr>
          <p:cNvPr id="4" name="Rechte verbindingslijn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47460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ijdelijke aanduiding voor inhoud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457201"/>
            <a:ext cx="5198269" cy="2305050"/>
          </a:xfrm>
        </p:spPr>
        <p:txBody>
          <a:bodyPr lIns="0" tIns="274320" rtlCol="0">
            <a:normAutofit/>
          </a:bodyPr>
          <a:lstStyle>
            <a:lvl1pPr marL="457200" indent="-457200">
              <a:spcBef>
                <a:spcPts val="1800"/>
              </a:spcBef>
              <a:buFont typeface="+mj-lt"/>
              <a:buAutoNum type="arabicPeriod"/>
              <a:defRPr lang="nl-NL" sz="2000"/>
            </a:lvl1pPr>
            <a:lvl2pPr marL="914400" indent="-457200">
              <a:spcBef>
                <a:spcPts val="1800"/>
              </a:spcBef>
              <a:buFont typeface="+mj-lt"/>
              <a:buAutoNum type="alphaLcPeriod"/>
              <a:defRPr lang="nl-NL" sz="2000"/>
            </a:lvl2pPr>
            <a:lvl3pPr marL="1371600" indent="-457200">
              <a:spcBef>
                <a:spcPts val="1800"/>
              </a:spcBef>
              <a:buFont typeface="+mj-lt"/>
              <a:buAutoNum type="arabicParenR"/>
              <a:defRPr lang="nl-NL" sz="2000"/>
            </a:lvl3pPr>
            <a:lvl4pPr marL="1371600" indent="0">
              <a:spcBef>
                <a:spcPts val="1800"/>
              </a:spcBef>
              <a:buFont typeface="+mj-lt"/>
              <a:buNone/>
              <a:defRPr lang="nl-NL" sz="2000"/>
            </a:lvl4pPr>
            <a:lvl5pPr marL="2286000" indent="-457200">
              <a:spcBef>
                <a:spcPts val="1800"/>
              </a:spcBef>
              <a:buFont typeface="+mj-lt"/>
              <a:buAutoNum type="arabicPeriod"/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endParaRPr lang="nl-NL" dirty="0"/>
          </a:p>
        </p:txBody>
      </p:sp>
      <p:sp>
        <p:nvSpPr>
          <p:cNvPr id="2" name="Tijdelijke aanduiding voor inhoud 5">
            <a:extLst>
              <a:ext uri="{FF2B5EF4-FFF2-40B4-BE49-F238E27FC236}">
                <a16:creationId xmlns:a16="http://schemas.microsoft.com/office/drawing/2014/main" id="{3AC171DA-232D-44C1-6B93-40BACB298F4B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810595"/>
            <a:ext cx="5198269" cy="3319513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nl-NL" sz="2000"/>
            </a:lvl1pPr>
            <a:lvl2pPr marL="283464" indent="-283464">
              <a:spcBef>
                <a:spcPts val="1800"/>
              </a:spcBef>
              <a:defRPr lang="nl-NL" sz="2000"/>
            </a:lvl2pPr>
            <a:lvl3pPr marL="548640" indent="-283464">
              <a:spcBef>
                <a:spcPts val="1800"/>
              </a:spcBef>
              <a:defRPr lang="nl-NL" sz="2000"/>
            </a:lvl3pPr>
            <a:lvl4pPr marL="822960" indent="-283464">
              <a:spcBef>
                <a:spcPts val="1800"/>
              </a:spcBef>
              <a:defRPr lang="nl-NL" sz="2000"/>
            </a:lvl4pPr>
            <a:lvl5pPr marL="1005840" indent="-283464">
              <a:spcBef>
                <a:spcPts val="1800"/>
              </a:spcBef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10" name="Tijdelijke aanduiding voor dianumm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294A09A9-5501-47C1-A89A-A340965A2BE2}" type="slidenum">
              <a:rPr lang="nl-NL" smtClean="0"/>
              <a:pPr rtl="0"/>
              <a:t>‹nr.›</a:t>
            </a:fld>
            <a:endParaRPr lang="nl-NL" dirty="0">
              <a:latin typeface="+mn-lt"/>
            </a:endParaRPr>
          </a:p>
        </p:txBody>
      </p:sp>
      <p:sp>
        <p:nvSpPr>
          <p:cNvPr id="8" name="Tijdelijke aanduiding voor datum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46068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oud en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el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310" y="278129"/>
            <a:ext cx="5063490" cy="235402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nl-NL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sp>
        <p:nvSpPr>
          <p:cNvPr id="3" name="Tijdelijke aanduiding voor inhoud 5">
            <a:extLst>
              <a:ext uri="{FF2B5EF4-FFF2-40B4-BE49-F238E27FC236}">
                <a16:creationId xmlns:a16="http://schemas.microsoft.com/office/drawing/2014/main" id="{1EF4505D-6803-3813-7738-04996342781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94360" y="3279579"/>
            <a:ext cx="5044440" cy="2994415"/>
          </a:xfrm>
        </p:spPr>
        <p:txBody>
          <a:bodyPr lIns="0" tIns="22860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nl-NL" sz="2000"/>
            </a:lvl1pPr>
            <a:lvl2pPr indent="-283464">
              <a:spcBef>
                <a:spcPts val="1800"/>
              </a:spcBef>
              <a:defRPr lang="nl-NL" sz="2000"/>
            </a:lvl2pPr>
            <a:lvl3pPr indent="-283464">
              <a:spcBef>
                <a:spcPts val="1800"/>
              </a:spcBef>
              <a:defRPr lang="nl-NL" sz="2000"/>
            </a:lvl3pPr>
            <a:lvl4pPr indent="-283464">
              <a:spcBef>
                <a:spcPts val="1800"/>
              </a:spcBef>
              <a:defRPr lang="nl-NL" sz="2000"/>
            </a:lvl4pPr>
            <a:lvl5pPr indent="-283464">
              <a:spcBef>
                <a:spcPts val="1800"/>
              </a:spcBef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cxnSp>
        <p:nvCxnSpPr>
          <p:cNvPr id="4" name="Rechte verbindingslijn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997459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ijdelijke aanduiding voor afbeelding 11">
            <a:extLst>
              <a:ext uri="{FF2B5EF4-FFF2-40B4-BE49-F238E27FC236}">
                <a16:creationId xmlns:a16="http://schemas.microsoft.com/office/drawing/2014/main" id="{4658637A-5D36-6127-19BC-C203E23FA4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0"/>
            <a:ext cx="6118225" cy="6858000"/>
          </a:xfrm>
        </p:spPr>
        <p:txBody>
          <a:bodyPr rtlCol="0">
            <a:normAutofit/>
          </a:bodyPr>
          <a:lstStyle>
            <a:lvl1pPr marL="0" indent="0" algn="ctr">
              <a:buNone/>
              <a:defRPr lang="nl-NL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nl-NL"/>
              <a:t>Klik op het pictogram als u een afbeelding wilt toevoegen</a:t>
            </a:r>
          </a:p>
        </p:txBody>
      </p:sp>
      <p:sp>
        <p:nvSpPr>
          <p:cNvPr id="10" name="Tijdelijke aanduiding voor dianumm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294A09A9-5501-47C1-A89A-A340965A2BE2}" type="slidenum">
              <a:rPr lang="nl-NL" smtClean="0"/>
              <a:pPr rtl="0"/>
              <a:t>‹nr.›</a:t>
            </a:fld>
            <a:endParaRPr lang="nl-NL" dirty="0">
              <a:latin typeface="+mn-lt"/>
            </a:endParaRPr>
          </a:p>
        </p:txBody>
      </p:sp>
      <p:sp>
        <p:nvSpPr>
          <p:cNvPr id="8" name="Tijdelijke aanduiding voor datum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9319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oud en 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ep 4">
            <a:extLst>
              <a:ext uri="{FF2B5EF4-FFF2-40B4-BE49-F238E27FC236}">
                <a16:creationId xmlns:a16="http://schemas.microsoft.com/office/drawing/2014/main" id="{CF555767-B3D8-BD57-1D42-7F6E1E668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9" name="Vrije vorm 13">
              <a:extLst>
                <a:ext uri="{FF2B5EF4-FFF2-40B4-BE49-F238E27FC236}">
                  <a16:creationId xmlns:a16="http://schemas.microsoft.com/office/drawing/2014/main" id="{BC972B6D-098C-52F6-E990-52623B368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5" name="Vrije vorm 14">
              <a:extLst>
                <a:ext uri="{FF2B5EF4-FFF2-40B4-BE49-F238E27FC236}">
                  <a16:creationId xmlns:a16="http://schemas.microsoft.com/office/drawing/2014/main" id="{3F0D3EE3-9A8C-531D-1EEE-1AFAB9F3B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7" name="Vrije vorm 15">
              <a:extLst>
                <a:ext uri="{FF2B5EF4-FFF2-40B4-BE49-F238E27FC236}">
                  <a16:creationId xmlns:a16="http://schemas.microsoft.com/office/drawing/2014/main" id="{A2BE192C-1768-890B-EC1B-5ED6E1F82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</p:grpSp>
      <p:sp>
        <p:nvSpPr>
          <p:cNvPr id="16" name="Titel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61409" y="4661717"/>
            <a:ext cx="7936230" cy="138076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nl-NL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cxnSp>
        <p:nvCxnSpPr>
          <p:cNvPr id="4" name="Rechte verbindingslijn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670935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ijdelijke aanduiding voor inhoud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584005"/>
            <a:ext cx="2825115" cy="3999060"/>
          </a:xfrm>
        </p:spPr>
        <p:txBody>
          <a:bodyPr lIns="0" tIns="27432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nl-NL" sz="2000"/>
            </a:lvl1pPr>
            <a:lvl2pPr marL="457200" indent="0">
              <a:spcBef>
                <a:spcPts val="1800"/>
              </a:spcBef>
              <a:buNone/>
              <a:defRPr lang="nl-NL" sz="2000"/>
            </a:lvl2pPr>
            <a:lvl3pPr marL="914400" indent="0">
              <a:spcBef>
                <a:spcPts val="1800"/>
              </a:spcBef>
              <a:buNone/>
              <a:defRPr lang="nl-NL" sz="2000"/>
            </a:lvl3pPr>
            <a:lvl4pPr marL="1371600" indent="0">
              <a:spcBef>
                <a:spcPts val="1800"/>
              </a:spcBef>
              <a:buNone/>
              <a:defRPr lang="nl-NL" sz="2000"/>
            </a:lvl4pPr>
            <a:lvl5pPr marL="1828800" indent="0">
              <a:spcBef>
                <a:spcPts val="1800"/>
              </a:spcBef>
              <a:buNone/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70934" y="584005"/>
            <a:ext cx="7926705" cy="399906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nl-NL" sz="2000"/>
            </a:lvl1pPr>
            <a:lvl2pPr>
              <a:spcBef>
                <a:spcPts val="600"/>
              </a:spcBef>
              <a:defRPr lang="nl-NL" sz="2000"/>
            </a:lvl2pPr>
            <a:lvl3pPr>
              <a:spcBef>
                <a:spcPts val="1800"/>
              </a:spcBef>
              <a:defRPr lang="nl-NL" sz="2000"/>
            </a:lvl3pPr>
            <a:lvl4pPr>
              <a:spcBef>
                <a:spcPts val="1800"/>
              </a:spcBef>
              <a:defRPr lang="nl-NL" sz="2000"/>
            </a:lvl4pPr>
            <a:lvl5pPr>
              <a:spcBef>
                <a:spcPts val="1800"/>
              </a:spcBef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10" name="Tijdelijke aanduiding voor dianumm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294A09A9-5501-47C1-A89A-A340965A2BE2}" type="slidenum">
              <a:rPr lang="nl-NL" smtClean="0"/>
              <a:pPr rtl="0"/>
              <a:t>‹nr.›</a:t>
            </a:fld>
            <a:endParaRPr lang="nl-NL" dirty="0">
              <a:latin typeface="+mn-lt"/>
            </a:endParaRPr>
          </a:p>
        </p:txBody>
      </p:sp>
      <p:sp>
        <p:nvSpPr>
          <p:cNvPr id="8" name="Tijdelijke aanduiding voor datum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4329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twee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ep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Vrije vorm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3" name="Vrije vorm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4" name="Vrije vorm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</p:grpSp>
      <p:sp>
        <p:nvSpPr>
          <p:cNvPr id="16" name="Titel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98408"/>
            <a:ext cx="10972800" cy="157431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nl-NL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cxnSp>
        <p:nvCxnSpPr>
          <p:cNvPr id="4" name="Rechte verbindingslijn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5523" y="2676525"/>
            <a:ext cx="5746750" cy="359747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nl-NL" sz="2000"/>
            </a:lvl1pPr>
            <a:lvl2pPr>
              <a:spcBef>
                <a:spcPts val="600"/>
              </a:spcBef>
              <a:defRPr lang="nl-NL" sz="2000"/>
            </a:lvl2pPr>
            <a:lvl3pPr>
              <a:spcBef>
                <a:spcPts val="1800"/>
              </a:spcBef>
              <a:defRPr lang="nl-NL" sz="2000"/>
            </a:lvl3pPr>
            <a:lvl4pPr>
              <a:spcBef>
                <a:spcPts val="1800"/>
              </a:spcBef>
              <a:defRPr lang="nl-NL" sz="2000"/>
            </a:lvl4pPr>
            <a:lvl5pPr>
              <a:spcBef>
                <a:spcPts val="1800"/>
              </a:spcBef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7" name="Tijdelijke aanduiding voor inhoud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620000" y="2676525"/>
            <a:ext cx="3947160" cy="3597470"/>
          </a:xfrm>
        </p:spPr>
        <p:txBody>
          <a:bodyPr lIns="0" rtlCol="0">
            <a:normAutofit/>
          </a:bodyPr>
          <a:lstStyle>
            <a:lvl1pPr marL="342900" indent="-342900">
              <a:spcBef>
                <a:spcPts val="1800"/>
              </a:spcBef>
              <a:buFont typeface="Arial" panose="020B0604020202020204" pitchFamily="34" charset="0"/>
              <a:buChar char="•"/>
              <a:defRPr lang="nl-NL" sz="2000"/>
            </a:lvl1pPr>
            <a:lvl2pPr>
              <a:spcBef>
                <a:spcPts val="1800"/>
              </a:spcBef>
              <a:defRPr lang="nl-NL" sz="2000"/>
            </a:lvl2pPr>
            <a:lvl3pPr>
              <a:spcBef>
                <a:spcPts val="1800"/>
              </a:spcBef>
              <a:defRPr lang="nl-NL" sz="2000"/>
            </a:lvl3pPr>
            <a:lvl4pPr>
              <a:spcBef>
                <a:spcPts val="1800"/>
              </a:spcBef>
              <a:defRPr lang="nl-NL" sz="2000"/>
            </a:lvl4pPr>
            <a:lvl5pPr>
              <a:spcBef>
                <a:spcPts val="1800"/>
              </a:spcBef>
              <a:defRPr lang="nl-NL" sz="2000"/>
            </a:lvl5pPr>
          </a:lstStyle>
          <a:p>
            <a:pPr lvl="0" rtl="0"/>
            <a:r>
              <a:rPr lang="nl-NL"/>
              <a:t>Klik om inhoud toe te voegen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8" name="Tijdelijke aanduiding voor datum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>
              <a:latin typeface="+mn-lt"/>
            </a:endParaRPr>
          </a:p>
        </p:txBody>
      </p:sp>
      <p:sp>
        <p:nvSpPr>
          <p:cNvPr id="10" name="Tijdelijke aanduiding voor dianumm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294A09A9-5501-47C1-A89A-A340965A2BE2}" type="slidenum">
              <a:rPr lang="nl-NL" smtClean="0"/>
              <a:pPr rtl="0"/>
              <a:t>‹nr.›</a:t>
            </a:fld>
            <a:endParaRPr lang="nl-NL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97447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el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02400"/>
            <a:ext cx="10972800" cy="157032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nl-NL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sp>
        <p:nvSpPr>
          <p:cNvPr id="9" name="Tijdelijke aanduiding voor tabel 2">
            <a:extLst>
              <a:ext uri="{FF2B5EF4-FFF2-40B4-BE49-F238E27FC236}">
                <a16:creationId xmlns:a16="http://schemas.microsoft.com/office/drawing/2014/main" id="{1506B022-475A-6647-98FF-D5C319A0C7C4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594360" y="2628629"/>
            <a:ext cx="10972800" cy="3636740"/>
          </a:xfrm>
        </p:spPr>
        <p:txBody>
          <a:bodyPr rtlCol="0">
            <a:noAutofit/>
          </a:bodyPr>
          <a:lstStyle>
            <a:lvl1pPr>
              <a:defRPr lang="nl-NL"/>
            </a:lvl1pPr>
          </a:lstStyle>
          <a:p>
            <a:pPr rtl="0"/>
            <a:r>
              <a:rPr lang="nl-NL"/>
              <a:t>Klik op het pictogram als u een tabel wilt toevoegen</a:t>
            </a:r>
          </a:p>
        </p:txBody>
      </p:sp>
      <p:sp>
        <p:nvSpPr>
          <p:cNvPr id="10" name="Tijdelijke aanduiding voor dianumm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fld id="{294A09A9-5501-47C1-A89A-A340965A2BE2}" type="slidenum">
              <a:rPr lang="nl-NL" smtClean="0"/>
              <a:pPr rtl="0"/>
              <a:t>‹nr.›</a:t>
            </a:fld>
            <a:endParaRPr lang="nl-NL" dirty="0">
              <a:latin typeface="+mn-lt"/>
            </a:endParaRPr>
          </a:p>
        </p:txBody>
      </p:sp>
      <p:sp>
        <p:nvSpPr>
          <p:cNvPr id="8" name="Tijdelijke aanduiding voor datum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endParaRPr lang="nl-NL" dirty="0">
              <a:latin typeface="+mn-lt"/>
            </a:endParaRPr>
          </a:p>
        </p:txBody>
      </p:sp>
      <p:cxnSp>
        <p:nvCxnSpPr>
          <p:cNvPr id="4" name="Rechte verbindingslijn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109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360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nl-NL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nl-NL"/>
              <a:t>Klik om titel toe te voegen </a:t>
            </a:r>
          </a:p>
        </p:txBody>
      </p:sp>
      <p:grpSp>
        <p:nvGrpSpPr>
          <p:cNvPr id="9" name="Groep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flipH="1" flipV="1">
            <a:off x="6092752" y="0"/>
            <a:ext cx="6099248" cy="6099248"/>
            <a:chOff x="0" y="12289"/>
            <a:chExt cx="3550" cy="3551"/>
          </a:xfrm>
        </p:grpSpPr>
        <p:sp>
          <p:nvSpPr>
            <p:cNvPr id="10" name="Vrije vorm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1" name="Vrije vorm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12" name="Vrije vorm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</p:grpSp>
      <p:sp>
        <p:nvSpPr>
          <p:cNvPr id="18" name="Tijdelijke aanduiding voor tekst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4360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nl-NL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nl-NL" sz="4000"/>
            </a:lvl2pPr>
            <a:lvl3pPr>
              <a:defRPr lang="nl-NL" sz="4000"/>
            </a:lvl3pPr>
            <a:lvl4pPr>
              <a:defRPr lang="nl-NL" sz="4000"/>
            </a:lvl4pPr>
            <a:lvl5pPr>
              <a:defRPr lang="nl-NL" sz="4000"/>
            </a:lvl5pPr>
          </a:lstStyle>
          <a:p>
            <a:pPr lvl="0" rtl="0"/>
            <a:r>
              <a:rPr lang="nl-NL"/>
              <a:t>Klik om tekst toe te voegen</a:t>
            </a:r>
          </a:p>
        </p:txBody>
      </p:sp>
      <p:cxnSp>
        <p:nvCxnSpPr>
          <p:cNvPr id="4" name="Rechte verbindingslijn 3">
            <a:extLst>
              <a:ext uri="{FF2B5EF4-FFF2-40B4-BE49-F238E27FC236}">
                <a16:creationId xmlns:a16="http://schemas.microsoft.com/office/drawing/2014/main" id="{58B149C6-5AAC-B8E5-5411-EA38821F6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273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alphaModFix amt="50000"/>
            <a:lum/>
          </a:blip>
          <a:srcRect/>
          <a:stretch>
            <a:fillRect l="60000" t="6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EED84C6-50E6-6C43-8031-AFF6268E0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360" y="1825625"/>
            <a:ext cx="103822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nl-NL"/>
            </a:defPPr>
          </a:lstStyle>
          <a:p>
            <a:pPr lvl="0" rtl="0"/>
            <a:r>
              <a:rPr lang="nl-NL"/>
              <a:t>Klik om de tekststijlen van het model te bewerken</a:t>
            </a:r>
          </a:p>
          <a:p>
            <a:pPr lvl="1" rtl="0"/>
            <a:r>
              <a:rPr lang="nl-NL"/>
              <a:t>Tweede niveau</a:t>
            </a:r>
          </a:p>
          <a:p>
            <a:pPr lvl="2" rtl="0"/>
            <a:r>
              <a:rPr lang="nl-NL"/>
              <a:t>Derde niveau</a:t>
            </a:r>
          </a:p>
          <a:p>
            <a:pPr lvl="3" rtl="0"/>
            <a:r>
              <a:rPr lang="nl-NL"/>
              <a:t>Vierde niveau</a:t>
            </a:r>
          </a:p>
          <a:p>
            <a:pPr lvl="4" rtl="0"/>
            <a:r>
              <a:rPr lang="nl-NL"/>
              <a:t>Vijfde niveau</a:t>
            </a:r>
          </a:p>
        </p:txBody>
      </p:sp>
      <p:sp>
        <p:nvSpPr>
          <p:cNvPr id="12" name="Tijdelijke aanduiding voor titel 11">
            <a:extLst>
              <a:ext uri="{FF2B5EF4-FFF2-40B4-BE49-F238E27FC236}">
                <a16:creationId xmlns:a16="http://schemas.microsoft.com/office/drawing/2014/main" id="{D41FC0AE-253D-D242-9C88-017078F8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365125"/>
            <a:ext cx="10401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nl-NL"/>
            </a:defPPr>
          </a:lstStyle>
          <a:p>
            <a:pPr rtl="0"/>
            <a:r>
              <a:rPr lang="nl-NL"/>
              <a:t>Klik om de titelstijl van het model te bewerken</a:t>
            </a:r>
          </a:p>
        </p:txBody>
      </p:sp>
      <p:sp>
        <p:nvSpPr>
          <p:cNvPr id="30" name="Tijdelijke aanduiding voor datum 3">
            <a:extLst>
              <a:ext uri="{FF2B5EF4-FFF2-40B4-BE49-F238E27FC236}">
                <a16:creationId xmlns:a16="http://schemas.microsoft.com/office/drawing/2014/main" id="{EF47083A-6D76-4B4D-87CA-E08E212F7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33648" y="6332220"/>
            <a:ext cx="131318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nl-NL" sz="1100" b="0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endParaRPr lang="nl-NL" dirty="0">
              <a:latin typeface="+mn-lt"/>
            </a:endParaRPr>
          </a:p>
        </p:txBody>
      </p:sp>
      <p:sp>
        <p:nvSpPr>
          <p:cNvPr id="32" name="Tijdelijke aanduiding voor dianummer 5">
            <a:extLst>
              <a:ext uri="{FF2B5EF4-FFF2-40B4-BE49-F238E27FC236}">
                <a16:creationId xmlns:a16="http://schemas.microsoft.com/office/drawing/2014/main" id="{C8ADA0DF-3751-9A48-8A21-59F01C782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4360" y="6332220"/>
            <a:ext cx="52324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nl-NL" sz="1100" b="1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nl-NL" smtClean="0"/>
              <a:pPr rtl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698" r:id="rId2"/>
    <p:sldLayoutId id="2147483710" r:id="rId3"/>
    <p:sldLayoutId id="2147483700" r:id="rId4"/>
    <p:sldLayoutId id="2147483701" r:id="rId5"/>
    <p:sldLayoutId id="2147483659" r:id="rId6"/>
    <p:sldLayoutId id="2147483709" r:id="rId7"/>
    <p:sldLayoutId id="2147483708" r:id="rId8"/>
    <p:sldLayoutId id="2147483707" r:id="rId9"/>
    <p:sldLayoutId id="2147483706" r:id="rId10"/>
    <p:sldLayoutId id="2147483705" r:id="rId11"/>
    <p:sldLayoutId id="2147483704" r:id="rId12"/>
    <p:sldLayoutId id="2147483703" r:id="rId13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lang="nl-NL" sz="4400" b="1" i="0" kern="1200" spc="100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 lang="nl-NL">
          <a:solidFill>
            <a:schemeClr val="tx2"/>
          </a:solidFill>
        </a:defRPr>
      </a:lvl2pPr>
      <a:lvl3pPr eaLnBrk="1" hangingPunct="1">
        <a:defRPr lang="nl-NL">
          <a:solidFill>
            <a:schemeClr val="tx2"/>
          </a:solidFill>
        </a:defRPr>
      </a:lvl3pPr>
      <a:lvl4pPr eaLnBrk="1" hangingPunct="1">
        <a:defRPr lang="nl-NL">
          <a:solidFill>
            <a:schemeClr val="tx2"/>
          </a:solidFill>
        </a:defRPr>
      </a:lvl4pPr>
      <a:lvl5pPr eaLnBrk="1" hangingPunct="1">
        <a:defRPr lang="nl-NL">
          <a:solidFill>
            <a:schemeClr val="tx2"/>
          </a:solidFill>
        </a:defRPr>
      </a:lvl5pPr>
      <a:lvl6pPr eaLnBrk="1" hangingPunct="1">
        <a:defRPr lang="nl-NL">
          <a:solidFill>
            <a:schemeClr val="tx2"/>
          </a:solidFill>
        </a:defRPr>
      </a:lvl6pPr>
      <a:lvl7pPr eaLnBrk="1" hangingPunct="1">
        <a:defRPr lang="nl-NL">
          <a:solidFill>
            <a:schemeClr val="tx2"/>
          </a:solidFill>
        </a:defRPr>
      </a:lvl7pPr>
      <a:lvl8pPr eaLnBrk="1" hangingPunct="1">
        <a:defRPr lang="nl-NL">
          <a:solidFill>
            <a:schemeClr val="tx2"/>
          </a:solidFill>
        </a:defRPr>
      </a:lvl8pPr>
      <a:lvl9pPr eaLnBrk="1" hangingPunct="1">
        <a:defRPr lang="nl-NL">
          <a:solidFill>
            <a:schemeClr val="tx2"/>
          </a:solidFill>
        </a:defRPr>
      </a:lvl9pPr>
    </p:titleStyle>
    <p:bodyStyle>
      <a:lvl1pPr marL="228600" indent="-283464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nl-NL" sz="2800" b="0" i="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nl-NL" sz="2400" b="0" i="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nl-NL" sz="2000" b="0" i="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nl-NL" sz="1800" b="0" i="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nl-NL" sz="1800" b="0" i="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nl-N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600" userDrawn="1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  <p15:guide id="17" pos="39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B1D9D6-2977-ABCD-FDF8-51AFA5064E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95836" y="351094"/>
            <a:ext cx="5486400" cy="3291840"/>
          </a:xfrm>
        </p:spPr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sz="5400" dirty="0"/>
              <a:t>RUP Woonzonering </a:t>
            </a:r>
            <a:br>
              <a:rPr lang="nl-NL" sz="5400" dirty="0"/>
            </a:br>
            <a:r>
              <a:rPr lang="nl-NL" sz="5400" dirty="0"/>
              <a:t>en</a:t>
            </a:r>
            <a:br>
              <a:rPr lang="nl-NL" sz="5400" dirty="0"/>
            </a:br>
            <a:r>
              <a:rPr lang="nl-NL" sz="5400" dirty="0"/>
              <a:t>Verordening Wonen </a:t>
            </a:r>
          </a:p>
        </p:txBody>
      </p:sp>
    </p:spTree>
    <p:extLst>
      <p:ext uri="{BB962C8B-B14F-4D97-AF65-F5344CB8AC3E}">
        <p14:creationId xmlns:p14="http://schemas.microsoft.com/office/powerpoint/2010/main" val="3390304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dirty="0"/>
              <a:t>Probleemstelling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94359" y="1911928"/>
            <a:ext cx="6787747" cy="4078508"/>
          </a:xfrm>
        </p:spPr>
        <p:txBody>
          <a:bodyPr tIns="457200" rtlCol="0">
            <a:noAutofit/>
          </a:bodyPr>
          <a:lstStyle>
            <a:defPPr>
              <a:defRPr lang="nl-NL"/>
            </a:defPPr>
          </a:lstStyle>
          <a:p>
            <a:pPr marL="0" indent="0" rtl="0">
              <a:lnSpc>
                <a:spcPct val="100000"/>
              </a:lnSpc>
              <a:spcBef>
                <a:spcPts val="600"/>
              </a:spcBef>
              <a:buNone/>
            </a:pPr>
            <a:r>
              <a:rPr lang="nl-NL" sz="2000" dirty="0">
                <a:solidFill>
                  <a:schemeClr val="tx2"/>
                </a:solidFill>
              </a:rPr>
              <a:t>Grote verschillen tussen Bonheiden – Rijmenam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NL" sz="1800" b="1" i="0" u="none" strike="noStrike" kern="1200" cap="none" spc="0" normalizeH="0" baseline="0" noProof="0" dirty="0">
                <a:ln>
                  <a:noFill/>
                </a:ln>
                <a:solidFill>
                  <a:srgbClr val="7CA655"/>
                </a:solidFill>
                <a:effectLst/>
                <a:uLnTx/>
                <a:uFillTx/>
                <a:latin typeface="Franklin Gothic Book"/>
                <a:ea typeface="+mn-ea"/>
                <a:cs typeface="+mn-cs"/>
                <a:sym typeface="Wingdings" panose="05000000000000000000" pitchFamily="2" charset="2"/>
              </a:rPr>
              <a:t> RUP zonevreemde woningen in Bonheiden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800" dirty="0">
                <a:solidFill>
                  <a:srgbClr val="7CA655"/>
                </a:solidFill>
                <a:latin typeface="Franklin Gothic Book"/>
                <a:sym typeface="Wingdings" panose="05000000000000000000" pitchFamily="2" charset="2"/>
              </a:rPr>
              <a:t> BPA’s in Rijmenam </a:t>
            </a:r>
            <a:endParaRPr lang="nl-NL" sz="1800" dirty="0">
              <a:solidFill>
                <a:schemeClr val="tx2"/>
              </a:solidFill>
            </a:endParaRPr>
          </a:p>
          <a:p>
            <a:pPr marL="0" indent="0" rtl="0">
              <a:lnSpc>
                <a:spcPct val="100000"/>
              </a:lnSpc>
              <a:spcBef>
                <a:spcPts val="600"/>
              </a:spcBef>
              <a:buNone/>
            </a:pPr>
            <a:r>
              <a:rPr lang="nl-NL" sz="2000" dirty="0">
                <a:solidFill>
                  <a:schemeClr val="tx2"/>
                </a:solidFill>
              </a:rPr>
              <a:t>Verouderde voorschriften (BPA’s en oude verkavelingen) </a:t>
            </a:r>
          </a:p>
          <a:p>
            <a:pPr marL="0" indent="0" rtl="0">
              <a:lnSpc>
                <a:spcPct val="100000"/>
              </a:lnSpc>
              <a:spcBef>
                <a:spcPts val="600"/>
              </a:spcBef>
              <a:buNone/>
            </a:pPr>
            <a:r>
              <a:rPr lang="nl-NL" sz="2000" dirty="0">
                <a:solidFill>
                  <a:schemeClr val="tx2"/>
                </a:solidFill>
              </a:rPr>
              <a:t>Te veel planinstrumenten door elkaar (= te complex, niet duidelijk) </a:t>
            </a:r>
          </a:p>
          <a:p>
            <a:pPr marL="0" indent="0" rtl="0">
              <a:lnSpc>
                <a:spcPct val="100000"/>
              </a:lnSpc>
              <a:spcBef>
                <a:spcPts val="600"/>
              </a:spcBef>
              <a:buNone/>
            </a:pPr>
            <a:r>
              <a:rPr lang="nl-NL" sz="2000" dirty="0">
                <a:solidFill>
                  <a:schemeClr val="tx2"/>
                </a:solidFill>
                <a:sym typeface="Wingdings" panose="05000000000000000000" pitchFamily="2" charset="2"/>
              </a:rPr>
              <a:t>RUP zonevreemde woningen is tevens niet langer actueel</a:t>
            </a:r>
          </a:p>
          <a:p>
            <a:pPr marL="0" indent="0" rtl="0">
              <a:lnSpc>
                <a:spcPct val="100000"/>
              </a:lnSpc>
              <a:spcBef>
                <a:spcPts val="600"/>
              </a:spcBef>
              <a:buNone/>
            </a:pPr>
            <a:r>
              <a:rPr lang="nl-NL" sz="2000" dirty="0">
                <a:solidFill>
                  <a:schemeClr val="tx2"/>
                </a:solidFill>
                <a:sym typeface="Wingdings" panose="05000000000000000000" pitchFamily="2" charset="2"/>
              </a:rPr>
              <a:t>Verkavelingen &gt;15j geven wel nog rechten maar vormen geen weigeringsgrond bij beoordeling</a:t>
            </a:r>
          </a:p>
          <a:p>
            <a:pPr marL="0" indent="0" rtl="0">
              <a:lnSpc>
                <a:spcPct val="100000"/>
              </a:lnSpc>
              <a:spcBef>
                <a:spcPts val="600"/>
              </a:spcBef>
              <a:buNone/>
            </a:pPr>
            <a:r>
              <a:rPr lang="nl-NL" sz="2000" dirty="0">
                <a:solidFill>
                  <a:schemeClr val="tx2"/>
                </a:solidFill>
                <a:sym typeface="Wingdings" panose="05000000000000000000" pitchFamily="2" charset="2"/>
              </a:rPr>
              <a:t>Complex voor burgers/aanvragers </a:t>
            </a:r>
          </a:p>
          <a:p>
            <a:pPr rtl="0">
              <a:lnSpc>
                <a:spcPct val="100000"/>
              </a:lnSpc>
              <a:spcBef>
                <a:spcPts val="600"/>
              </a:spcBef>
              <a:buFontTx/>
              <a:buChar char="-"/>
            </a:pPr>
            <a:endParaRPr lang="nl-NL" sz="2000" dirty="0">
              <a:solidFill>
                <a:schemeClr val="tx2"/>
              </a:solidFill>
              <a:sym typeface="Wingdings" panose="05000000000000000000" pitchFamily="2" charset="2"/>
            </a:endParaRPr>
          </a:p>
          <a:p>
            <a:pPr rtl="0">
              <a:lnSpc>
                <a:spcPct val="100000"/>
              </a:lnSpc>
              <a:spcBef>
                <a:spcPts val="600"/>
              </a:spcBef>
              <a:buFontTx/>
              <a:buChar char="-"/>
            </a:pPr>
            <a:endParaRPr lang="nl-NL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685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ijdelijke aanduiding voor afbeelding 5">
            <a:extLst>
              <a:ext uri="{FF2B5EF4-FFF2-40B4-BE49-F238E27FC236}">
                <a16:creationId xmlns:a16="http://schemas.microsoft.com/office/drawing/2014/main" id="{F2C44ED4-B5DC-EEC9-C16E-E8A06BC771C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2" r="42"/>
          <a:stretch/>
        </p:blipFill>
        <p:spPr>
          <a:custGeom>
            <a:avLst/>
            <a:gdLst>
              <a:gd name="connsiteX0" fmla="*/ 6309360 w 12192000"/>
              <a:gd name="connsiteY0" fmla="*/ 3951843 h 6880543"/>
              <a:gd name="connsiteX1" fmla="*/ 6309360 w 12192000"/>
              <a:gd name="connsiteY1" fmla="*/ 4052427 h 6880543"/>
              <a:gd name="connsiteX2" fmla="*/ 8442960 w 12192000"/>
              <a:gd name="connsiteY2" fmla="*/ 4052427 h 6880543"/>
              <a:gd name="connsiteX3" fmla="*/ 8442960 w 12192000"/>
              <a:gd name="connsiteY3" fmla="*/ 3951843 h 6880543"/>
              <a:gd name="connsiteX4" fmla="*/ 0 w 12192000"/>
              <a:gd name="connsiteY4" fmla="*/ 0 h 6880543"/>
              <a:gd name="connsiteX5" fmla="*/ 12192000 w 12192000"/>
              <a:gd name="connsiteY5" fmla="*/ 0 h 6880543"/>
              <a:gd name="connsiteX6" fmla="*/ 12192000 w 12192000"/>
              <a:gd name="connsiteY6" fmla="*/ 6880543 h 6880543"/>
              <a:gd name="connsiteX7" fmla="*/ 0 w 12192000"/>
              <a:gd name="connsiteY7" fmla="*/ 6880543 h 6880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80543">
                <a:moveTo>
                  <a:pt x="6309360" y="3951843"/>
                </a:moveTo>
                <a:lnTo>
                  <a:pt x="6309360" y="4052427"/>
                </a:lnTo>
                <a:lnTo>
                  <a:pt x="8442960" y="4052427"/>
                </a:lnTo>
                <a:lnTo>
                  <a:pt x="8442960" y="395184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80543"/>
                </a:lnTo>
                <a:lnTo>
                  <a:pt x="0" y="6880543"/>
                </a:lnTo>
                <a:close/>
              </a:path>
            </a:pathLst>
          </a:cu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9C37279A-330D-886F-340D-494A5005E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36" y="1938867"/>
            <a:ext cx="5477479" cy="1957974"/>
          </a:xfrm>
        </p:spPr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dirty="0">
                <a:solidFill>
                  <a:schemeClr val="bg1"/>
                </a:solidFill>
              </a:rPr>
              <a:t>BPA’s wijken af van gewestplan</a:t>
            </a:r>
          </a:p>
        </p:txBody>
      </p:sp>
    </p:spTree>
    <p:extLst>
      <p:ext uri="{BB962C8B-B14F-4D97-AF65-F5344CB8AC3E}">
        <p14:creationId xmlns:p14="http://schemas.microsoft.com/office/powerpoint/2010/main" val="2249372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B8CE60-587E-1D5C-8B50-ED3441BA4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9835" y="430529"/>
            <a:ext cx="5486400" cy="844089"/>
          </a:xfrm>
        </p:spPr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sz="4400" dirty="0"/>
              <a:t>Extra complexiteit</a:t>
            </a:r>
          </a:p>
        </p:txBody>
      </p:sp>
      <p:pic>
        <p:nvPicPr>
          <p:cNvPr id="11" name="Tijdelijke aanduiding voor afbeelding 10">
            <a:extLst>
              <a:ext uri="{FF2B5EF4-FFF2-40B4-BE49-F238E27FC236}">
                <a16:creationId xmlns:a16="http://schemas.microsoft.com/office/drawing/2014/main" id="{7ECBD990-0A81-4479-2B69-5DBF6959092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l="17331" r="17331"/>
          <a:stretch/>
        </p:blipFill>
        <p:spPr>
          <a:prstGeom prst="rect">
            <a:avLst/>
          </a:prstGeom>
        </p:spPr>
      </p:pic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E02AE9C-BA1D-195E-3B93-A5A0CC03D8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99835" y="1828800"/>
            <a:ext cx="5486400" cy="2226722"/>
          </a:xfrm>
        </p:spPr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sz="2000" dirty="0">
                <a:solidFill>
                  <a:schemeClr val="tx2"/>
                </a:solidFill>
              </a:rPr>
              <a:t>Afwijkingsbepaling 4,4,9/1 VCRO kan in dit geval bv. niet gebruikt worden. </a:t>
            </a:r>
          </a:p>
          <a:p>
            <a:pPr rtl="0"/>
            <a:r>
              <a:rPr lang="nl-NL" sz="2000" dirty="0">
                <a:solidFill>
                  <a:schemeClr val="tx2"/>
                </a:solidFill>
              </a:rPr>
              <a:t>Perceptie van oneerlijk ruimtebeleid neemt toe? </a:t>
            </a:r>
          </a:p>
        </p:txBody>
      </p:sp>
    </p:spTree>
    <p:extLst>
      <p:ext uri="{BB962C8B-B14F-4D97-AF65-F5344CB8AC3E}">
        <p14:creationId xmlns:p14="http://schemas.microsoft.com/office/powerpoint/2010/main" val="1440871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545D3755-C3E2-975E-DE68-CDECC4B52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dirty="0"/>
              <a:t>Gewenste situatie </a:t>
            </a:r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F70BD87D-F7DA-961B-4024-A354DC87D16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856509" y="2282008"/>
            <a:ext cx="9611591" cy="3699328"/>
          </a:xfrm>
        </p:spPr>
        <p:txBody>
          <a:bodyPr rtlCol="0">
            <a:normAutofit lnSpcReduction="10000"/>
          </a:bodyPr>
          <a:lstStyle>
            <a:defPPr>
              <a:defRPr lang="nl-NL"/>
            </a:defPPr>
          </a:lstStyle>
          <a:p>
            <a:pPr marL="0" indent="0" rtl="0">
              <a:buNone/>
            </a:pPr>
            <a:r>
              <a:rPr lang="nl-NL" b="1" dirty="0">
                <a:solidFill>
                  <a:schemeClr val="tx2"/>
                </a:solidFill>
              </a:rPr>
              <a:t>Eén uniforme set duidelijke voorschriften voor gans ons grondgebied</a:t>
            </a:r>
          </a:p>
          <a:p>
            <a:pPr marL="0" indent="0" rtl="0">
              <a:buNone/>
            </a:pPr>
            <a:r>
              <a:rPr lang="nl-NL" b="1" dirty="0">
                <a:solidFill>
                  <a:schemeClr val="tx2"/>
                </a:solidFill>
              </a:rPr>
              <a:t>Eén leesbaar plan (voor de burger) </a:t>
            </a:r>
          </a:p>
          <a:p>
            <a:pPr marL="0" indent="0" rtl="0">
              <a:buNone/>
            </a:pPr>
            <a:r>
              <a:rPr lang="nl-NL" b="1" dirty="0">
                <a:solidFill>
                  <a:schemeClr val="tx2"/>
                </a:solidFill>
              </a:rPr>
              <a:t>Modern (variabele) voorschriften </a:t>
            </a:r>
          </a:p>
          <a:p>
            <a:pPr marL="0" indent="0" rtl="0">
              <a:buNone/>
            </a:pPr>
            <a:r>
              <a:rPr lang="nl-NL" b="1" dirty="0">
                <a:solidFill>
                  <a:schemeClr val="tx2"/>
                </a:solidFill>
              </a:rPr>
              <a:t>Zonevreemde mogelijkheden inperken </a:t>
            </a:r>
          </a:p>
          <a:p>
            <a:pPr marL="0" indent="0" rtl="0">
              <a:buNone/>
            </a:pPr>
            <a:r>
              <a:rPr lang="nl-NL" b="1" dirty="0">
                <a:solidFill>
                  <a:schemeClr val="tx2"/>
                </a:solidFill>
              </a:rPr>
              <a:t>Verdichting in buitengebieden (woonbehoeftestudie) vermijden en aan kernverdichting doen </a:t>
            </a:r>
          </a:p>
          <a:p>
            <a:pPr marL="0" indent="0" rtl="0">
              <a:buNone/>
            </a:pPr>
            <a:r>
              <a:rPr lang="nl-NL" b="1" dirty="0">
                <a:solidFill>
                  <a:schemeClr val="tx2"/>
                </a:solidFill>
              </a:rPr>
              <a:t>Erfgoed panden beschermen </a:t>
            </a:r>
          </a:p>
          <a:p>
            <a:pPr marL="0" indent="0" rtl="0">
              <a:buNone/>
            </a:pPr>
            <a:r>
              <a:rPr lang="nl-NL" b="1" dirty="0">
                <a:solidFill>
                  <a:schemeClr val="tx2"/>
                </a:solidFill>
              </a:rPr>
              <a:t>Kader geven aan alternatieve woonvormen </a:t>
            </a:r>
          </a:p>
          <a:p>
            <a:pPr rtl="0"/>
            <a:endParaRPr lang="nl-NL" b="1" dirty="0">
              <a:solidFill>
                <a:schemeClr val="tx2"/>
              </a:solidFill>
            </a:endParaRPr>
          </a:p>
          <a:p>
            <a:pPr rtl="0"/>
            <a:endParaRPr lang="nl-NL" b="1" dirty="0">
              <a:solidFill>
                <a:schemeClr val="tx2"/>
              </a:solidFill>
            </a:endParaRPr>
          </a:p>
        </p:txBody>
      </p:sp>
      <p:grpSp>
        <p:nvGrpSpPr>
          <p:cNvPr id="19" name="Groep 18">
            <a:extLst>
              <a:ext uri="{FF2B5EF4-FFF2-40B4-BE49-F238E27FC236}">
                <a16:creationId xmlns:a16="http://schemas.microsoft.com/office/drawing/2014/main" id="{C78CEA4F-D72A-C069-6A51-328B103CA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20" name="Vrije vorm 19">
              <a:extLst>
                <a:ext uri="{FF2B5EF4-FFF2-40B4-BE49-F238E27FC236}">
                  <a16:creationId xmlns:a16="http://schemas.microsoft.com/office/drawing/2014/main" id="{7E473402-19FD-A5B0-5CB6-E5F3926D3828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21" name="Vrije vorm 20">
              <a:extLst>
                <a:ext uri="{FF2B5EF4-FFF2-40B4-BE49-F238E27FC236}">
                  <a16:creationId xmlns:a16="http://schemas.microsoft.com/office/drawing/2014/main" id="{879D1CAD-2EA2-9376-7B64-0C3AC590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  <p:sp>
          <p:nvSpPr>
            <p:cNvPr id="22" name="Vrije vorm 21">
              <a:extLst>
                <a:ext uri="{FF2B5EF4-FFF2-40B4-BE49-F238E27FC236}">
                  <a16:creationId xmlns:a16="http://schemas.microsoft.com/office/drawing/2014/main" id="{B16F8906-918C-BE0B-A4AB-6A1D48150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nl-NL"/>
              </a:defPPr>
            </a:lstStyle>
            <a:p>
              <a:pPr rtl="0"/>
              <a:endParaRPr lang="nl-NL" dirty="0"/>
            </a:p>
          </p:txBody>
        </p:sp>
      </p:grpSp>
    </p:spTree>
    <p:extLst>
      <p:ext uri="{BB962C8B-B14F-4D97-AF65-F5344CB8AC3E}">
        <p14:creationId xmlns:p14="http://schemas.microsoft.com/office/powerpoint/2010/main" val="3200312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2A871D-B15E-C971-7C85-0AF173E38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278129"/>
            <a:ext cx="5426878" cy="670777"/>
          </a:xfrm>
        </p:spPr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dirty="0"/>
              <a:t>In scope/ out scope</a:t>
            </a:r>
          </a:p>
        </p:txBody>
      </p:sp>
      <p:sp>
        <p:nvSpPr>
          <p:cNvPr id="10" name="Tijdelijke aanduiding voor inhoud 9">
            <a:extLst>
              <a:ext uri="{FF2B5EF4-FFF2-40B4-BE49-F238E27FC236}">
                <a16:creationId xmlns:a16="http://schemas.microsoft.com/office/drawing/2014/main" id="{EC8CD2A9-A1EB-A07D-DFD0-E74A8588C3A4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4" name="Tijdelijke aanduiding voor afbeelding 13">
            <a:extLst>
              <a:ext uri="{FF2B5EF4-FFF2-40B4-BE49-F238E27FC236}">
                <a16:creationId xmlns:a16="http://schemas.microsoft.com/office/drawing/2014/main" id="{E0A65E41-0E45-824F-BB0E-2445CD51482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t="11537" b="11537"/>
          <a:stretch>
            <a:fillRect/>
          </a:stretch>
        </p:blipFill>
        <p:spPr>
          <a:xfrm>
            <a:off x="0" y="1099127"/>
            <a:ext cx="12214225" cy="575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64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1633A5-8BE3-D44D-57F3-2EF161376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>
            <a:extLst>
              <a:ext uri="{FF2B5EF4-FFF2-40B4-BE49-F238E27FC236}">
                <a16:creationId xmlns:a16="http://schemas.microsoft.com/office/drawing/2014/main" id="{5AB6D40A-2A0A-AF3D-8CF7-3ECD377656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9904" y="411480"/>
            <a:ext cx="5486400" cy="646854"/>
          </a:xfrm>
        </p:spPr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sz="4400" dirty="0"/>
              <a:t>In scope 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91442CD-A26D-1761-8CE7-8BC3075BB4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0" y="1399592"/>
            <a:ext cx="5486400" cy="2444275"/>
          </a:xfrm>
        </p:spPr>
        <p:txBody>
          <a:bodyPr rtlCol="0">
            <a:normAutofit/>
          </a:bodyPr>
          <a:lstStyle>
            <a:defPPr>
              <a:defRPr lang="nl-NL"/>
            </a:defPPr>
          </a:lstStyle>
          <a:p>
            <a:pPr rtl="0"/>
            <a:r>
              <a:rPr lang="nl-NL" sz="2000" dirty="0">
                <a:solidFill>
                  <a:schemeClr val="tx2"/>
                </a:solidFill>
              </a:rPr>
              <a:t>Gewestplan (woongebieden)</a:t>
            </a:r>
          </a:p>
          <a:p>
            <a:pPr rtl="0"/>
            <a:r>
              <a:rPr lang="nl-NL" sz="2000" dirty="0">
                <a:solidFill>
                  <a:schemeClr val="tx2"/>
                </a:solidFill>
              </a:rPr>
              <a:t>BPA’s </a:t>
            </a:r>
          </a:p>
          <a:p>
            <a:pPr rtl="0"/>
            <a:r>
              <a:rPr lang="nl-NL" sz="2000" dirty="0">
                <a:solidFill>
                  <a:schemeClr val="tx2"/>
                </a:solidFill>
              </a:rPr>
              <a:t>RUP-zonevreemde woningen </a:t>
            </a:r>
          </a:p>
          <a:p>
            <a:pPr rtl="0"/>
            <a:r>
              <a:rPr lang="nl-NL" sz="2000" dirty="0">
                <a:solidFill>
                  <a:schemeClr val="tx2"/>
                </a:solidFill>
              </a:rPr>
              <a:t>Verkaveling &gt;15j </a:t>
            </a:r>
          </a:p>
          <a:p>
            <a:pPr rtl="0"/>
            <a:r>
              <a:rPr lang="nl-NL" sz="2000" dirty="0">
                <a:solidFill>
                  <a:schemeClr val="tx2"/>
                </a:solidFill>
              </a:rPr>
              <a:t>Zonevreemde woningen  </a:t>
            </a:r>
          </a:p>
          <a:p>
            <a:pPr rtl="0"/>
            <a:r>
              <a:rPr lang="nl-NL" sz="2000" dirty="0">
                <a:solidFill>
                  <a:schemeClr val="tx2"/>
                </a:solidFill>
              </a:rPr>
              <a:t>Woonuitbreidingsgebieden</a:t>
            </a:r>
          </a:p>
          <a:p>
            <a:pPr marL="342900" indent="-342900" rtl="0">
              <a:buFontTx/>
              <a:buChar char="-"/>
            </a:pPr>
            <a:endParaRPr lang="nl-NL" sz="1800" dirty="0"/>
          </a:p>
        </p:txBody>
      </p:sp>
    </p:spTree>
    <p:extLst>
      <p:ext uri="{BB962C8B-B14F-4D97-AF65-F5344CB8AC3E}">
        <p14:creationId xmlns:p14="http://schemas.microsoft.com/office/powerpoint/2010/main" val="2039059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BD29B5-1B58-809F-FEA7-B82105E94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685" y="234474"/>
            <a:ext cx="4485239" cy="584069"/>
          </a:xfrm>
        </p:spPr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dirty="0"/>
              <a:t>Out scope 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7C3632C-2D2E-7026-33B8-EE42DA4BDB5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1170" y="914401"/>
            <a:ext cx="5198269" cy="3742266"/>
          </a:xfrm>
        </p:spPr>
        <p:txBody>
          <a:bodyPr rtlCol="0"/>
          <a:lstStyle>
            <a:defPPr>
              <a:defRPr lang="nl-NL"/>
            </a:defPPr>
          </a:lstStyle>
          <a:p>
            <a:pPr marL="342900" indent="-342900" rtl="0">
              <a:buFontTx/>
              <a:buChar char="-"/>
            </a:pPr>
            <a:r>
              <a:rPr lang="nl-NL" sz="1800" b="1" dirty="0">
                <a:solidFill>
                  <a:schemeClr val="tx2"/>
                </a:solidFill>
              </a:rPr>
              <a:t>Andere bestemmingszones dan woongebied, daar waar geen (zonevreemde) woningen aanwezig zijn</a:t>
            </a:r>
          </a:p>
          <a:p>
            <a:pPr marL="342900" indent="-342900" rtl="0">
              <a:buFontTx/>
              <a:buChar char="-"/>
            </a:pPr>
            <a:r>
              <a:rPr lang="nl-NL" sz="1800" b="1" dirty="0">
                <a:solidFill>
                  <a:schemeClr val="tx2"/>
                </a:solidFill>
              </a:rPr>
              <a:t>Rooilijnen (in oude BPA’s) </a:t>
            </a:r>
          </a:p>
          <a:p>
            <a:pPr marL="342900" indent="-342900" rtl="0">
              <a:buFontTx/>
              <a:buChar char="-"/>
            </a:pPr>
            <a:endParaRPr lang="nl-NL" dirty="0"/>
          </a:p>
          <a:p>
            <a:pPr marL="342900" indent="-342900" rtl="0">
              <a:buFontTx/>
              <a:buChar char="-"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88225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7B5F28-2D93-83C9-2EC4-0F6436A6C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8885" y="3499667"/>
            <a:ext cx="4939666" cy="739824"/>
          </a:xfrm>
        </p:spPr>
        <p:txBody>
          <a:bodyPr/>
          <a:lstStyle/>
          <a:p>
            <a:r>
              <a:rPr lang="nl-BE" sz="4000" dirty="0"/>
              <a:t>Mooi meegenomen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4C40FA-667A-264B-F242-F0B4911661F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3885" y="457201"/>
            <a:ext cx="5198269" cy="3948544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nl-BE" b="1" dirty="0">
                <a:solidFill>
                  <a:schemeClr val="tx2"/>
                </a:solidFill>
              </a:rPr>
              <a:t>Erfgoed panden enof sites beschermen</a:t>
            </a:r>
          </a:p>
          <a:p>
            <a:pPr marL="342900" indent="-342900">
              <a:buFontTx/>
              <a:buChar char="-"/>
            </a:pPr>
            <a:r>
              <a:rPr lang="nl-BE" b="1" dirty="0">
                <a:solidFill>
                  <a:schemeClr val="tx2"/>
                </a:solidFill>
              </a:rPr>
              <a:t>Andere woonvormen (cohousing) een kader geven </a:t>
            </a:r>
          </a:p>
          <a:p>
            <a:pPr marL="342900" indent="-342900">
              <a:buFontTx/>
              <a:buChar char="-"/>
            </a:pPr>
            <a:r>
              <a:rPr lang="nl-BE" b="1" dirty="0">
                <a:solidFill>
                  <a:schemeClr val="tx2"/>
                </a:solidFill>
              </a:rPr>
              <a:t>Mogelijk (sociale) last uitwerken voor projecten</a:t>
            </a:r>
          </a:p>
          <a:p>
            <a:pPr marL="342900" indent="-342900">
              <a:buFontTx/>
              <a:buChar char="-"/>
            </a:pPr>
            <a:r>
              <a:rPr lang="nl-BE" b="1" dirty="0">
                <a:solidFill>
                  <a:schemeClr val="tx2"/>
                </a:solidFill>
              </a:rPr>
              <a:t>Toekomst perspectief uitwerken voor onze ‘bosvilla’s’ </a:t>
            </a:r>
          </a:p>
          <a:p>
            <a:pPr marL="342900" indent="-342900">
              <a:buFontTx/>
              <a:buChar char="-"/>
            </a:pPr>
            <a:r>
              <a:rPr lang="nl-BE" b="1" dirty="0">
                <a:solidFill>
                  <a:schemeClr val="tx2"/>
                </a:solidFill>
              </a:rPr>
              <a:t>Groene karakter vd gemeente extra in de verf zetten</a:t>
            </a:r>
          </a:p>
          <a:p>
            <a:pPr marL="342900" indent="-342900">
              <a:buFontTx/>
              <a:buChar char="-"/>
            </a:pPr>
            <a:endParaRPr lang="nl-BE" dirty="0"/>
          </a:p>
          <a:p>
            <a:pPr marL="342900" indent="-342900">
              <a:buFontTx/>
              <a:buChar char="-"/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051375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D04225-4A75-D4AA-89EA-0AA439C61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Verordening Wonen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E098776-B3CF-E183-1232-4D89FB03A51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94360" y="2429164"/>
            <a:ext cx="4490827" cy="3844831"/>
          </a:xfrm>
        </p:spPr>
        <p:txBody>
          <a:bodyPr>
            <a:normAutofit lnSpcReduction="10000"/>
          </a:bodyPr>
          <a:lstStyle/>
          <a:p>
            <a:r>
              <a:rPr lang="nl-BE" b="1" dirty="0">
                <a:solidFill>
                  <a:schemeClr val="tx2"/>
                </a:solidFill>
              </a:rPr>
              <a:t>Altijd </a:t>
            </a:r>
            <a:r>
              <a:rPr lang="nl-BE" b="1" dirty="0" err="1">
                <a:solidFill>
                  <a:schemeClr val="tx2"/>
                </a:solidFill>
              </a:rPr>
              <a:t>gebiedsdekkend</a:t>
            </a:r>
            <a:r>
              <a:rPr lang="nl-BE" b="1" dirty="0">
                <a:solidFill>
                  <a:schemeClr val="tx2"/>
                </a:solidFill>
              </a:rPr>
              <a:t> van toepassing, ook binnen andere RUP’s</a:t>
            </a:r>
          </a:p>
          <a:p>
            <a:r>
              <a:rPr lang="nl-BE" b="1" dirty="0">
                <a:solidFill>
                  <a:schemeClr val="tx2"/>
                </a:solidFill>
              </a:rPr>
              <a:t>Welke voorschriften best passen in welk instrument dient verder onderzocht te worden</a:t>
            </a:r>
            <a:br>
              <a:rPr lang="nl-BE" b="1" dirty="0">
                <a:solidFill>
                  <a:schemeClr val="tx2"/>
                </a:solidFill>
              </a:rPr>
            </a:br>
            <a:br>
              <a:rPr lang="nl-BE" b="1" dirty="0">
                <a:solidFill>
                  <a:schemeClr val="tx2"/>
                </a:solidFill>
              </a:rPr>
            </a:br>
            <a:r>
              <a:rPr lang="nl-BE" b="1" dirty="0">
                <a:solidFill>
                  <a:schemeClr val="tx2"/>
                </a:solidFill>
              </a:rPr>
              <a:t>Volgende zijn voorlopig kandidaat voor de verordening: </a:t>
            </a:r>
          </a:p>
          <a:p>
            <a:pPr marL="342900" indent="-342900">
              <a:buFontTx/>
              <a:buChar char="-"/>
            </a:pPr>
            <a:r>
              <a:rPr lang="nl-BE" b="1" dirty="0">
                <a:solidFill>
                  <a:schemeClr val="tx2"/>
                </a:solidFill>
              </a:rPr>
              <a:t>Sociale last </a:t>
            </a:r>
          </a:p>
          <a:p>
            <a:pPr marL="342900" indent="-342900">
              <a:buFontTx/>
              <a:buChar char="-"/>
            </a:pPr>
            <a:r>
              <a:rPr lang="nl-BE" b="1" dirty="0">
                <a:solidFill>
                  <a:schemeClr val="tx2"/>
                </a:solidFill>
              </a:rPr>
              <a:t>Alternatieve woonvorm </a:t>
            </a:r>
          </a:p>
          <a:p>
            <a:pPr marL="342900" indent="-342900">
              <a:buFontTx/>
              <a:buChar char="-"/>
            </a:pPr>
            <a:r>
              <a:rPr lang="nl-BE" b="1" dirty="0">
                <a:solidFill>
                  <a:schemeClr val="tx2"/>
                </a:solidFill>
              </a:rPr>
              <a:t>Kwaliteitseisen wonen </a:t>
            </a:r>
          </a:p>
          <a:p>
            <a:pPr marL="342900" indent="-342900">
              <a:buFontTx/>
              <a:buChar char="-"/>
            </a:pPr>
            <a:endParaRPr lang="nl-BE" b="1" dirty="0">
              <a:solidFill>
                <a:schemeClr val="tx2"/>
              </a:solidFill>
            </a:endParaRP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60CC34E-AF56-3836-56BB-5C8C0467935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881898" y="1865745"/>
            <a:ext cx="4490827" cy="4408250"/>
          </a:xfrm>
        </p:spPr>
        <p:txBody>
          <a:bodyPr/>
          <a:lstStyle/>
          <a:p>
            <a:r>
              <a:rPr lang="nl-BE" b="1" dirty="0">
                <a:solidFill>
                  <a:schemeClr val="tx2"/>
                </a:solidFill>
              </a:rPr>
              <a:t>Wat is het verschil en waarom beide instrumenten? </a:t>
            </a:r>
          </a:p>
        </p:txBody>
      </p:sp>
    </p:spTree>
    <p:extLst>
      <p:ext uri="{BB962C8B-B14F-4D97-AF65-F5344CB8AC3E}">
        <p14:creationId xmlns:p14="http://schemas.microsoft.com/office/powerpoint/2010/main" val="13302267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dirty="0"/>
              <a:t>Verordening Wonen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B097449-5B72-ADA0-3B2D-1CBC160D6B90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92760" y="2299854"/>
            <a:ext cx="4490827" cy="3946431"/>
          </a:xfrm>
        </p:spPr>
        <p:txBody>
          <a:bodyPr rtlCol="0">
            <a:noAutofit/>
          </a:bodyPr>
          <a:lstStyle>
            <a:defPPr>
              <a:defRPr lang="nl-NL"/>
            </a:defPPr>
          </a:lstStyle>
          <a:p>
            <a:pPr rtl="0"/>
            <a:r>
              <a:rPr lang="nl-NL" b="1" dirty="0">
                <a:solidFill>
                  <a:schemeClr val="tx2"/>
                </a:solidFill>
              </a:rPr>
              <a:t>Een moderne wooncode die inzet op kwalitatieve woningen. </a:t>
            </a:r>
            <a:br>
              <a:rPr lang="nl-NL" b="1" dirty="0">
                <a:solidFill>
                  <a:schemeClr val="tx2"/>
                </a:solidFill>
              </a:rPr>
            </a:br>
            <a:br>
              <a:rPr lang="nl-NL" b="1" dirty="0">
                <a:solidFill>
                  <a:schemeClr val="tx2"/>
                </a:solidFill>
              </a:rPr>
            </a:br>
            <a:r>
              <a:rPr lang="nl-NL" b="1" dirty="0">
                <a:solidFill>
                  <a:schemeClr val="tx2"/>
                </a:solidFill>
              </a:rPr>
              <a:t>Alternatieve woonvormen mogelijk maken zonder de ruimte te laten voor misbruik (cohousing) </a:t>
            </a:r>
          </a:p>
          <a:p>
            <a:pPr rtl="0"/>
            <a:r>
              <a:rPr lang="nl-NL" b="1" dirty="0">
                <a:solidFill>
                  <a:schemeClr val="tx2"/>
                </a:solidFill>
              </a:rPr>
              <a:t>Mogelijkheden om sociale last in te bouwen </a:t>
            </a:r>
          </a:p>
          <a:p>
            <a:pPr rtl="0"/>
            <a:r>
              <a:rPr lang="nl-NL" b="1" dirty="0">
                <a:solidFill>
                  <a:schemeClr val="tx2"/>
                </a:solidFill>
              </a:rPr>
              <a:t>Meer woontypologieën voor jonge gezinnen bewerkstelligen  </a:t>
            </a:r>
          </a:p>
          <a:p>
            <a:pPr rtl="0"/>
            <a:r>
              <a:rPr lang="nl-NL" b="1" dirty="0">
                <a:solidFill>
                  <a:schemeClr val="tx2"/>
                </a:solidFill>
              </a:rPr>
              <a:t>Uniformiseren kwaliteitseisen wonen over het gehele grondgebied</a:t>
            </a:r>
          </a:p>
          <a:p>
            <a:pPr rtl="0"/>
            <a:endParaRPr lang="nl-NL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484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Tijdelijke aanduiding voor inhoud 11">
            <a:extLst>
              <a:ext uri="{FF2B5EF4-FFF2-40B4-BE49-F238E27FC236}">
                <a16:creationId xmlns:a16="http://schemas.microsoft.com/office/drawing/2014/main" id="{DF6A4121-4CBB-317B-9121-75F24981E60A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1048595" y="93133"/>
            <a:ext cx="9102937" cy="601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695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752136-174E-D3D1-E4BF-46D0E8245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>
            <a:extLst>
              <a:ext uri="{FF2B5EF4-FFF2-40B4-BE49-F238E27FC236}">
                <a16:creationId xmlns:a16="http://schemas.microsoft.com/office/drawing/2014/main" id="{75D04655-BAC2-348D-BA2B-878C0527E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1886" y="363895"/>
            <a:ext cx="4898571" cy="1035698"/>
          </a:xfrm>
        </p:spPr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dirty="0"/>
              <a:t>Prijskaartje 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66B5701-4EB2-98F4-1176-0583796D5F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89" y="992828"/>
            <a:ext cx="7075015" cy="575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2810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10C1B7-6E4E-3DEE-50C0-1CA3B14303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4360" y="411479"/>
            <a:ext cx="5486400" cy="838823"/>
          </a:xfrm>
        </p:spPr>
        <p:txBody>
          <a:bodyPr rtlCol="0"/>
          <a:lstStyle>
            <a:defPPr>
              <a:defRPr lang="nl-NL"/>
            </a:defPPr>
          </a:lstStyle>
          <a:p>
            <a:pPr rtl="0"/>
            <a:r>
              <a:rPr lang="nl-NL" dirty="0"/>
              <a:t>Vragen?  </a:t>
            </a:r>
          </a:p>
        </p:txBody>
      </p:sp>
    </p:spTree>
    <p:extLst>
      <p:ext uri="{BB962C8B-B14F-4D97-AF65-F5344CB8AC3E}">
        <p14:creationId xmlns:p14="http://schemas.microsoft.com/office/powerpoint/2010/main" val="4261132419"/>
      </p:ext>
    </p:extLst>
  </p:cSld>
  <p:clrMapOvr>
    <a:masterClrMapping/>
  </p:clrMapOvr>
</p:sld>
</file>

<file path=ppt/theme/theme1.xml><?xml version="1.0" encoding="utf-8"?>
<a:theme xmlns:a="http://schemas.openxmlformats.org/drawingml/2006/main" name="Aangepast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175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332791_TF78853419_Win32" id="{CFE587CB-6BF9-45D2-A27E-C61579DF3CB1}" vid="{7858F9A5-0C96-4CF9-8735-2D3191D641DE}"/>
    </a:ext>
  </a:extLst>
</a:theme>
</file>

<file path=ppt/theme/theme2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1FFAC0-05A2-416A-B06C-C248395482C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4B194E-8B30-4377-8C59-ECFB902D2A26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92DB9E12-8AC3-4138-BF4D-720A5525AB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1275</TotalTime>
  <Words>335</Words>
  <Application>Microsoft Office PowerPoint</Application>
  <PresentationFormat>Breedbeeld</PresentationFormat>
  <Paragraphs>65</Paragraphs>
  <Slides>14</Slides>
  <Notes>12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20" baseType="lpstr">
      <vt:lpstr>Arial</vt:lpstr>
      <vt:lpstr>Calibri</vt:lpstr>
      <vt:lpstr>Franklin Gothic Book</vt:lpstr>
      <vt:lpstr>Franklin Gothic Demi</vt:lpstr>
      <vt:lpstr>Wingdings</vt:lpstr>
      <vt:lpstr>Aangepast</vt:lpstr>
      <vt:lpstr>RUP Woonzonering  en Verordening Wonen </vt:lpstr>
      <vt:lpstr>Probleemstelling</vt:lpstr>
      <vt:lpstr>BPA’s wijken af van gewestplan</vt:lpstr>
      <vt:lpstr>Extra complexiteit</vt:lpstr>
      <vt:lpstr>Gewenste situatie </vt:lpstr>
      <vt:lpstr>In scope/ out scope</vt:lpstr>
      <vt:lpstr>In scope </vt:lpstr>
      <vt:lpstr>Out scope </vt:lpstr>
      <vt:lpstr>Mooi meegenomen </vt:lpstr>
      <vt:lpstr>Verordening Wonen</vt:lpstr>
      <vt:lpstr>Verordening Wonen </vt:lpstr>
      <vt:lpstr>PowerPoint-presentatie</vt:lpstr>
      <vt:lpstr>Prijskaartje </vt:lpstr>
      <vt:lpstr>Vragen?  </vt:lpstr>
    </vt:vector>
  </TitlesOfParts>
  <Company>Gemeente Bonheiden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Conan Mattheus</dc:creator>
  <cp:lastModifiedBy>Conan Mattheus</cp:lastModifiedBy>
  <cp:revision>5</cp:revision>
  <dcterms:created xsi:type="dcterms:W3CDTF">2026-06-02T11:09:10Z</dcterms:created>
  <dcterms:modified xsi:type="dcterms:W3CDTF">2026-06-05T09:11:48Z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